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a25fd1ab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2ea25fd1a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8956ba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8956ba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8956bab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8956bab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a25fd1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ea25fd1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a25fd1a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a25fd1a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ea25fd1a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ea25fd1a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a25fd1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a25fd1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a25fd1a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a25fd1a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a25fd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a25fd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a25fd1a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a25fd1a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a25fd1a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2ea25fd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ea25fd1ab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2ea25fd1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a25fd1a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a25fd1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a25fd1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a25fd1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a25fd1a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2ea25fd1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hbctraining.github.io/Intro-to-rnaseq-hpc-O2/lessons/05_counting_reads.html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"/>
              <a:t>Counting Reads and Differential Expression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Rutendo Sigauke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</a:t>
            </a:r>
            <a:endParaRPr sz="2000"/>
          </a:p>
        </p:txBody>
      </p:sp>
      <p:sp>
        <p:nvSpPr>
          <p:cNvPr id="134" name="Google Shape;134;p23"/>
          <p:cNvSpPr txBox="1"/>
          <p:nvPr/>
        </p:nvSpPr>
        <p:spPr>
          <a:xfrm>
            <a:off x="1619663" y="1980362"/>
            <a:ext cx="5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✓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</a:t>
            </a:r>
            <a:r>
              <a:rPr lang="en" sz="2000">
                <a:solidFill>
                  <a:srgbClr val="1155CC"/>
                </a:solidFill>
              </a:rPr>
              <a:t> DESeq2</a:t>
            </a:r>
            <a:r>
              <a:rPr lang="en" sz="2000"/>
              <a:t> worksheet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will be run in RStudio</a:t>
            </a:r>
            <a:endParaRPr sz="2000"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DESeq2…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 DESeq2 in your R packages directory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Make a conditions table that matches your count table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Run the R script through an sbatch script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Explore DE genes with a heatmap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DESeq2 to explore differential expression with nicotine and caffeine treatments</a:t>
            </a:r>
            <a:endParaRPr sz="2000"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7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35375" y="1996700"/>
            <a:ext cx="27897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M&amp;Ms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featureCounts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DESeq2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526" y="1152468"/>
            <a:ext cx="4023971" cy="305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591" y="1532674"/>
            <a:ext cx="3610815" cy="36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87750" y="1415075"/>
            <a:ext cx="716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Find genes that are different between samples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6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</a:t>
            </a:r>
            <a:r>
              <a:rPr lang="en"/>
              <a:t> gene expression pipeline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856150" y="12795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Map reads to reference genome</a:t>
            </a:r>
            <a:endParaRPr sz="1600"/>
          </a:p>
        </p:txBody>
      </p:sp>
      <p:sp>
        <p:nvSpPr>
          <p:cNvPr id="76" name="Google Shape;76;p16"/>
          <p:cNvSpPr/>
          <p:nvPr/>
        </p:nvSpPr>
        <p:spPr>
          <a:xfrm>
            <a:off x="2856150" y="2516575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 reads</a:t>
            </a:r>
            <a:endParaRPr sz="1600"/>
          </a:p>
        </p:txBody>
      </p:sp>
      <p:sp>
        <p:nvSpPr>
          <p:cNvPr id="77" name="Google Shape;77;p16"/>
          <p:cNvSpPr/>
          <p:nvPr/>
        </p:nvSpPr>
        <p:spPr>
          <a:xfrm>
            <a:off x="2856150" y="3821375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Perform differential gene expression analysis</a:t>
            </a:r>
            <a:endParaRPr sz="1600"/>
          </a:p>
        </p:txBody>
      </p:sp>
      <p:cxnSp>
        <p:nvCxnSpPr>
          <p:cNvPr id="78" name="Google Shape;78;p16"/>
          <p:cNvCxnSpPr>
            <a:stCxn id="75" idx="2"/>
            <a:endCxn id="76" idx="0"/>
          </p:cNvCxnSpPr>
          <p:nvPr/>
        </p:nvCxnSpPr>
        <p:spPr>
          <a:xfrm>
            <a:off x="4572000" y="1914950"/>
            <a:ext cx="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6"/>
          <p:cNvCxnSpPr>
            <a:stCxn id="76" idx="2"/>
            <a:endCxn id="77" idx="0"/>
          </p:cNvCxnSpPr>
          <p:nvPr/>
        </p:nvCxnSpPr>
        <p:spPr>
          <a:xfrm>
            <a:off x="4572000" y="3151975"/>
            <a:ext cx="0" cy="6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7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/>
              <a:t> counts reads over features in R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38" y="843063"/>
            <a:ext cx="3943863" cy="403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733100" y="1063025"/>
            <a:ext cx="3825000" cy="203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fc &lt;- featureCounts(files=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bam_file_list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annot.ext=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isGTFAnnotationFile=TRUE,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GTF.featureType=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"exon"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GTF.attrType="gene_id",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useMetaFeatures=TRUE,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allowMultiOverlap=TRUE,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largestOverlap=TRUE,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countMultiMappingReads=TRUE,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isPairedEnd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strandSpecific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nthreads=N)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01300" y="701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options in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0" i="0" sz="1400" u="none" cap="none" strike="noStrik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179300" y="4796000"/>
            <a:ext cx="67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https://hbctraining.github.io/Intro-to-rnaseq-hpc-O2/lessons/05_counting_reads.html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356" y="3232225"/>
            <a:ext cx="3518494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are o</a:t>
            </a:r>
            <a:r>
              <a:rPr lang="en"/>
              <a:t>ther tools for counting reads but featureCounts is more efficient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215275"/>
            <a:ext cx="8520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is faster and more efficient.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213" y="1317725"/>
            <a:ext cx="6375552" cy="27719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50550" y="4733075"/>
            <a:ext cx="60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Liao et al. Bioinformatics 2014 doi:10.1093/bioinformatics/btt656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Recap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525250" y="1330350"/>
            <a:ext cx="6079230" cy="3359192"/>
            <a:chOff x="1525250" y="1330350"/>
            <a:chExt cx="6079230" cy="3359192"/>
          </a:xfrm>
        </p:grpSpPr>
        <p:pic>
          <p:nvPicPr>
            <p:cNvPr id="104" name="Google Shape;104;p19"/>
            <p:cNvPicPr preferRelativeResize="0"/>
            <p:nvPr/>
          </p:nvPicPr>
          <p:blipFill rotWithShape="1">
            <a:blip r:embed="rId3">
              <a:alphaModFix/>
            </a:blip>
            <a:srcRect b="0" l="0" r="0" t="41850"/>
            <a:stretch/>
          </p:blipFill>
          <p:spPr>
            <a:xfrm>
              <a:off x="1539532" y="1392077"/>
              <a:ext cx="6064948" cy="329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9"/>
            <p:cNvSpPr/>
            <p:nvPr/>
          </p:nvSpPr>
          <p:spPr>
            <a:xfrm>
              <a:off x="1525250" y="1330350"/>
              <a:ext cx="2432100" cy="110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9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 amt="18000"/>
          </a:blip>
          <a:srcRect b="0" l="0" r="0" t="41850"/>
          <a:stretch/>
        </p:blipFill>
        <p:spPr>
          <a:xfrm>
            <a:off x="1539532" y="1392077"/>
            <a:ext cx="6064948" cy="32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1525250" y="1330350"/>
            <a:ext cx="2432100" cy="11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103400" y="2101825"/>
            <a:ext cx="693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Assumption: MOST features are not changing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Recap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Counting reads with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000"/>
            <a:ext cx="85206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</a:t>
            </a:r>
            <a:r>
              <a:rPr lang="en" sz="2000"/>
              <a:t>w </a:t>
            </a:r>
            <a:r>
              <a:rPr lang="en" sz="2000">
                <a:solidFill>
                  <a:srgbClr val="1155CC"/>
                </a:solidFill>
              </a:rPr>
              <a:t>featureCounts</a:t>
            </a:r>
            <a:r>
              <a:rPr lang="en" sz="2000"/>
              <a:t> 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and install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d7_featureCounts.R</a:t>
            </a:r>
            <a:r>
              <a:rPr lang="en" sz="2000"/>
              <a:t> and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d7_featureCounts.sbatch</a:t>
            </a:r>
            <a:r>
              <a:rPr lang="en" sz="2000"/>
              <a:t> scripts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Edit both scripts and execute the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2000"/>
              <a:t> script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