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 showGuides="1">
      <p:cViewPr>
        <p:scale>
          <a:sx n="91" d="100"/>
          <a:sy n="91" d="100"/>
        </p:scale>
        <p:origin x="-640" y="-304"/>
      </p:cViewPr>
      <p:guideLst>
        <p:guide orient="horz" pos="2160"/>
        <p:guide pos="2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5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10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3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388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8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44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3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59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896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DBB97-662B-47CC-899D-34CAD777BEA9}" type="datetimeFigureOut">
              <a:rPr lang="en-AU" smtClean="0"/>
              <a:t>28/03/17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CFCCF-6068-455B-93C0-A1D3BA4A0A9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9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127" y="181484"/>
            <a:ext cx="11552153" cy="4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7220" y="216385"/>
            <a:ext cx="1056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Home            About								Login          Signup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024" y="779332"/>
            <a:ext cx="6000927" cy="2821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46580" y="921146"/>
            <a:ext cx="5749726" cy="2507854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6457703" y="779332"/>
            <a:ext cx="5404594" cy="5668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Quick information about sign 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819" y="1085256"/>
            <a:ext cx="5404594" cy="449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Username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9819" y="1684272"/>
            <a:ext cx="5404594" cy="4499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Password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9819" y="2255375"/>
            <a:ext cx="2603713" cy="452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Login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61000" y="2254251"/>
            <a:ext cx="2630569" cy="4522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Signup</a:t>
            </a:r>
          </a:p>
        </p:txBody>
      </p:sp>
    </p:spTree>
    <p:extLst>
      <p:ext uri="{BB962C8B-B14F-4D97-AF65-F5344CB8AC3E}">
        <p14:creationId xmlns:p14="http://schemas.microsoft.com/office/powerpoint/2010/main" val="187207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Chung</dc:creator>
  <cp:lastModifiedBy>** Powell</cp:lastModifiedBy>
  <cp:revision>7</cp:revision>
  <dcterms:created xsi:type="dcterms:W3CDTF">2017-03-28T05:21:20Z</dcterms:created>
  <dcterms:modified xsi:type="dcterms:W3CDTF">2017-03-28T06:31:17Z</dcterms:modified>
</cp:coreProperties>
</file>