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640" y="-3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10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3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8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4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3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5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96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9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27" y="781578"/>
            <a:ext cx="11552153" cy="5556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About information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7127" y="181484"/>
            <a:ext cx="11552153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7220" y="216385"/>
            <a:ext cx="105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Home            About								Login          Signup</a:t>
            </a:r>
          </a:p>
        </p:txBody>
      </p:sp>
    </p:spTree>
    <p:extLst>
      <p:ext uri="{BB962C8B-B14F-4D97-AF65-F5344CB8AC3E}">
        <p14:creationId xmlns:p14="http://schemas.microsoft.com/office/powerpoint/2010/main" val="187207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Chung</dc:creator>
  <cp:lastModifiedBy>** Powell</cp:lastModifiedBy>
  <cp:revision>4</cp:revision>
  <dcterms:created xsi:type="dcterms:W3CDTF">2017-03-28T05:21:20Z</dcterms:created>
  <dcterms:modified xsi:type="dcterms:W3CDTF">2017-03-28T06:03:36Z</dcterms:modified>
</cp:coreProperties>
</file>