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 showGuides="1">
      <p:cViewPr>
        <p:scale>
          <a:sx n="91" d="100"/>
          <a:sy n="91" d="100"/>
        </p:scale>
        <p:origin x="-640" y="-30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5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10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30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388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45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8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44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3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430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59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96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93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127" y="1828335"/>
            <a:ext cx="11552153" cy="45096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mtClean="0"/>
              <a:t>Delays Map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07127" y="181484"/>
            <a:ext cx="11552153" cy="41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977220" y="216385"/>
            <a:ext cx="1056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Home            About								Login          Signup</a:t>
            </a:r>
          </a:p>
        </p:txBody>
      </p:sp>
      <p:sp>
        <p:nvSpPr>
          <p:cNvPr id="7" name="Rectangle 6"/>
          <p:cNvSpPr/>
          <p:nvPr/>
        </p:nvSpPr>
        <p:spPr>
          <a:xfrm>
            <a:off x="332292" y="780457"/>
            <a:ext cx="1775011" cy="852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T/sport type filters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2396" y="780457"/>
            <a:ext cx="1775011" cy="852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T/sport type filters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85298" y="779333"/>
            <a:ext cx="1775011" cy="852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T/sport type filters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54243" y="778208"/>
            <a:ext cx="1775011" cy="852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Subscribed/favourite filter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207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Chung</dc:creator>
  <cp:lastModifiedBy>** Powell</cp:lastModifiedBy>
  <cp:revision>5</cp:revision>
  <dcterms:created xsi:type="dcterms:W3CDTF">2017-03-28T05:21:20Z</dcterms:created>
  <dcterms:modified xsi:type="dcterms:W3CDTF">2017-03-28T06:06:58Z</dcterms:modified>
</cp:coreProperties>
</file>