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dd4994d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dd4994d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135350"/>
            <a:ext cx="8520600" cy="10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Infinitive Map Game!</a:t>
            </a:r>
            <a:endParaRPr sz="3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917350"/>
            <a:ext cx="18478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631900" y="1353550"/>
            <a:ext cx="1458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Make a group of 4-5.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801" y="917350"/>
            <a:ext cx="1847850" cy="183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226" y="500099"/>
            <a:ext cx="1051300" cy="10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363700" y="1067800"/>
            <a:ext cx="26751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Write a sentence together in 30 seconds.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“I went to ____ to ___.”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475" y="3444050"/>
            <a:ext cx="1269675" cy="1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3150" y="3444050"/>
            <a:ext cx="1301833" cy="1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173075" y="2827400"/>
            <a:ext cx="1301700" cy="78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232" y="2943600"/>
            <a:ext cx="811375" cy="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887575" y="3579400"/>
            <a:ext cx="14589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Different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Prefecture = +1 point!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2400" y="3962350"/>
            <a:ext cx="511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548025" y="2827400"/>
            <a:ext cx="1301700" cy="78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9">
            <a:alphaModFix/>
          </a:blip>
          <a:srcRect b="16124" l="0" r="0" t="16124"/>
          <a:stretch/>
        </p:blipFill>
        <p:spPr>
          <a:xfrm>
            <a:off x="2865876" y="2992850"/>
            <a:ext cx="665986" cy="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1568163" y="3962350"/>
            <a:ext cx="511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500" y="3381850"/>
            <a:ext cx="1269675" cy="1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5175" y="3381850"/>
            <a:ext cx="1301833" cy="16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5745100" y="2765200"/>
            <a:ext cx="1301700" cy="78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257" y="2881400"/>
            <a:ext cx="811375" cy="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7459600" y="3517200"/>
            <a:ext cx="14589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Same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Prefecture = +0 points for both.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784425" y="3900150"/>
            <a:ext cx="511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7120050" y="2765200"/>
            <a:ext cx="1301700" cy="782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5207" y="2881400"/>
            <a:ext cx="811375" cy="5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140188" y="3900150"/>
            <a:ext cx="511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285750"/>
            <a:ext cx="8520600" cy="4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Make groups of 4 people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Take 30 seconds to think of a prefecture and make a sentence.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“I went to Aomori to buy apples”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“I went to Tokyo to see Tokyo Skytree”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After the time, 1 person from the group will share the answer.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your group is the only one who picks the prefecture, you get 1 point! And the prefecture is crossed out.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2 groups pick the same prefecture, nobody gets a point. And the prefecture is not crossed off.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write it down so you can’t change your answer!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https://www.mapchart.net/japan.html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