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3" r:id="rId4"/>
    <p:sldId id="268" r:id="rId5"/>
    <p:sldId id="265" r:id="rId6"/>
    <p:sldId id="269" r:id="rId7"/>
    <p:sldId id="271" r:id="rId8"/>
    <p:sldId id="270" r:id="rId9"/>
    <p:sldId id="272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3/25/2022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3/25/2022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3/25/2022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3/25/2022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3/25/2022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3/25/2022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3/25/2022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3/25/2022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3/25/2022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3/25/2022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Snips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Outcasts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Parents</a:t>
            </a:r>
            <a:endParaRPr lang="en-US" dirty="0"/>
          </a:p>
          <a:p>
            <a:r>
              <a:rPr lang="en-US" dirty="0" smtClean="0"/>
              <a:t>Teachers</a:t>
            </a:r>
            <a:endParaRPr lang="en-US" dirty="0"/>
          </a:p>
          <a:p>
            <a:r>
              <a:rPr lang="en-US" dirty="0" smtClean="0"/>
              <a:t>Children with disabilities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2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6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6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We are The Outcasts!</a:t>
            </a:r>
          </a:p>
          <a:p>
            <a:r>
              <a:rPr lang="en-US" dirty="0" err="1" smtClean="0"/>
              <a:t>Luvuyo</a:t>
            </a:r>
            <a:r>
              <a:rPr lang="en-US" dirty="0" smtClean="0"/>
              <a:t> </a:t>
            </a:r>
            <a:r>
              <a:rPr lang="en-US" dirty="0" err="1" smtClean="0"/>
              <a:t>Sizane</a:t>
            </a:r>
            <a:endParaRPr lang="en-US" dirty="0" smtClean="0"/>
          </a:p>
          <a:p>
            <a:r>
              <a:rPr lang="en-US" dirty="0" smtClean="0"/>
              <a:t>Connor </a:t>
            </a:r>
            <a:r>
              <a:rPr lang="en-US" dirty="0" err="1" smtClean="0"/>
              <a:t>Musto</a:t>
            </a:r>
            <a:endParaRPr lang="en-US" dirty="0" smtClean="0"/>
          </a:p>
          <a:p>
            <a:r>
              <a:rPr lang="en-US" dirty="0" err="1" smtClean="0"/>
              <a:t>Cwayita</a:t>
            </a:r>
            <a:r>
              <a:rPr lang="en-US" dirty="0" smtClean="0"/>
              <a:t> </a:t>
            </a:r>
            <a:r>
              <a:rPr lang="en-US" dirty="0" err="1" smtClean="0"/>
              <a:t>Mjekula</a:t>
            </a:r>
            <a:endParaRPr lang="en-US" dirty="0" smtClean="0"/>
          </a:p>
          <a:p>
            <a:r>
              <a:rPr lang="en-US" dirty="0" err="1" smtClean="0"/>
              <a:t>Dayllin</a:t>
            </a:r>
            <a:r>
              <a:rPr lang="en-US" dirty="0" smtClean="0"/>
              <a:t> </a:t>
            </a:r>
            <a:r>
              <a:rPr lang="en-US" dirty="0" err="1" smtClean="0"/>
              <a:t>Moodley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Casa do Sol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529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2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is the problem ?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642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4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Here’s how we’re going to fix it!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374436503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49</TotalTime>
  <Words>50</Words>
  <Application>Microsoft Office PowerPoint</Application>
  <PresentationFormat>Widescreen</PresentationFormat>
  <Paragraphs>21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Euphemia</vt:lpstr>
      <vt:lpstr>Wingdings</vt:lpstr>
      <vt:lpstr>Children Playing 16x9</vt:lpstr>
      <vt:lpstr>Snips</vt:lpstr>
      <vt:lpstr>Introduction</vt:lpstr>
      <vt:lpstr>Who are we?</vt:lpstr>
      <vt:lpstr>Company Background</vt:lpstr>
      <vt:lpstr>Casa do Sol</vt:lpstr>
      <vt:lpstr>Problem</vt:lpstr>
      <vt:lpstr>What is the problem ?</vt:lpstr>
      <vt:lpstr>Solution</vt:lpstr>
      <vt:lpstr>Here’s how we’re going to fix it!</vt:lpstr>
      <vt:lpstr> Stakeholders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Snips</dc:title>
  <dc:creator>dayllinmoodley@gmail.com</dc:creator>
  <cp:lastModifiedBy>dayllinmoodley@gmail.com</cp:lastModifiedBy>
  <cp:revision>6</cp:revision>
  <dcterms:created xsi:type="dcterms:W3CDTF">2022-03-25T21:00:53Z</dcterms:created>
  <dcterms:modified xsi:type="dcterms:W3CDTF">2022-03-25T21:50:44Z</dcterms:modified>
</cp:coreProperties>
</file>