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9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944cc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d7944cc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4eb1cd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d4eb1cd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ba9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6d8ba9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ba93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d8ba93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ba93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6d8ba93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4eb1cd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d4eb1cd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4476/6476 Spring 2020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 err="1"/>
              <a:t>Jinghong</a:t>
            </a:r>
            <a:r>
              <a:rPr lang="en" dirty="0"/>
              <a:t> Peng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jpeng78@gatech.edu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903568613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r>
              <a:rPr lang="en" sz="1200"/>
              <a:t>(beware of normalization).</a:t>
            </a:r>
            <a:endParaRPr sz="120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B36D89-4D5F-A540-B6D1-36117E7F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4" y="1114344"/>
            <a:ext cx="1498378" cy="1457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B7C0-4CF4-7840-BC78-DAF56B3778D3}"/>
              </a:ext>
            </a:extLst>
          </p:cNvPr>
          <p:cNvSpPr txBox="1"/>
          <p:nvPr/>
        </p:nvSpPr>
        <p:spPr>
          <a:xfrm>
            <a:off x="791597" y="257175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Indoor red</a:t>
            </a:r>
          </a:p>
        </p:txBody>
      </p:sp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5F55F99-A3C9-E040-A32B-1112DF29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4" y="2950309"/>
            <a:ext cx="1503568" cy="1386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C0849-F0A4-6D40-BD4A-81F5CF59CE77}"/>
              </a:ext>
            </a:extLst>
          </p:cNvPr>
          <p:cNvSpPr txBox="1"/>
          <p:nvPr/>
        </p:nvSpPr>
        <p:spPr>
          <a:xfrm>
            <a:off x="689616" y="4407715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Indoor green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B42896-2A4B-6740-A894-C0081C7BC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59" y="996950"/>
            <a:ext cx="1676400" cy="157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94B7C-1272-3A4E-8A17-978086D8A3CE}"/>
              </a:ext>
            </a:extLst>
          </p:cNvPr>
          <p:cNvSpPr txBox="1"/>
          <p:nvPr/>
        </p:nvSpPr>
        <p:spPr>
          <a:xfrm>
            <a:off x="3802905" y="257175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Indoor blue</a:t>
            </a: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CFC9E4-2492-4243-A3EF-E9271BE25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559" y="2950309"/>
            <a:ext cx="1651000" cy="1568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75476-5606-0745-A90B-E4B971B368A2}"/>
              </a:ext>
            </a:extLst>
          </p:cNvPr>
          <p:cNvSpPr txBox="1"/>
          <p:nvPr/>
        </p:nvSpPr>
        <p:spPr>
          <a:xfrm>
            <a:off x="3743594" y="4555290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Outdoor red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9A510B7A-F17F-164F-A20D-90D509CD2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868" y="996950"/>
            <a:ext cx="1547625" cy="15294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B9F941-D335-BE42-82C7-DA5AD4D17124}"/>
              </a:ext>
            </a:extLst>
          </p:cNvPr>
          <p:cNvSpPr txBox="1"/>
          <p:nvPr/>
        </p:nvSpPr>
        <p:spPr>
          <a:xfrm>
            <a:off x="6560267" y="257175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Outdoor green</a:t>
            </a: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F202852D-5F58-384E-B46F-0FBF8F9FEC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365" y="2924909"/>
            <a:ext cx="1558630" cy="15281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E14D87-790B-5D4C-8C6A-59274055E9D0}"/>
              </a:ext>
            </a:extLst>
          </p:cNvPr>
          <p:cNvSpPr txBox="1"/>
          <p:nvPr/>
        </p:nvSpPr>
        <p:spPr>
          <a:xfrm>
            <a:off x="6619578" y="455106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Outdoor blue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4.1.(contd)</a:t>
            </a:r>
            <a:r>
              <a:rPr lang="en" sz="1200" dirty="0"/>
              <a:t> Then convert them into LAB color space using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cv2.cvtColor()</a:t>
            </a:r>
            <a:r>
              <a:rPr lang="en" sz="1200" dirty="0"/>
              <a:t>and plot the three channels again.</a:t>
            </a:r>
            <a:endParaRPr sz="1200" dirty="0"/>
          </a:p>
        </p:txBody>
      </p:sp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FA92429-BC8F-5B4D-80FC-02A0E292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8" y="1017725"/>
            <a:ext cx="1628618" cy="1554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60F23-11B2-D342-9E9D-3FC074D83745}"/>
              </a:ext>
            </a:extLst>
          </p:cNvPr>
          <p:cNvSpPr txBox="1"/>
          <p:nvPr/>
        </p:nvSpPr>
        <p:spPr>
          <a:xfrm>
            <a:off x="679232" y="257174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indoor red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DF9E6233-BF30-AE4B-8907-850826096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8" y="2879526"/>
            <a:ext cx="1628618" cy="1584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856023-3FD1-3445-A8B5-A6152F564FF6}"/>
              </a:ext>
            </a:extLst>
          </p:cNvPr>
          <p:cNvSpPr txBox="1"/>
          <p:nvPr/>
        </p:nvSpPr>
        <p:spPr>
          <a:xfrm>
            <a:off x="579846" y="4463611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indoor green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FB1B070-5288-6941-8DE0-427CF69A5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301" y="1017725"/>
            <a:ext cx="1663700" cy="158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9F6456-305D-4042-B8AB-8F2C7ADEDBCB}"/>
              </a:ext>
            </a:extLst>
          </p:cNvPr>
          <p:cNvSpPr txBox="1"/>
          <p:nvPr/>
        </p:nvSpPr>
        <p:spPr>
          <a:xfrm>
            <a:off x="3257947" y="2597215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indoor blue</a:t>
            </a: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EEDF2B-46FA-B547-B6CC-EA2855151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783" y="2879526"/>
            <a:ext cx="1632218" cy="1619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2A3436-55D5-A940-B395-834E4D724BA9}"/>
              </a:ext>
            </a:extLst>
          </p:cNvPr>
          <p:cNvSpPr txBox="1"/>
          <p:nvPr/>
        </p:nvSpPr>
        <p:spPr>
          <a:xfrm>
            <a:off x="3156938" y="4484482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outdoor red</a:t>
            </a:r>
          </a:p>
        </p:txBody>
      </p:sp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FAE7D94-6E1E-A246-9D84-E839FFF86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261" y="996949"/>
            <a:ext cx="1581150" cy="157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889938-CAC2-4A42-87B2-91AF19F7AF28}"/>
              </a:ext>
            </a:extLst>
          </p:cNvPr>
          <p:cNvSpPr txBox="1"/>
          <p:nvPr/>
        </p:nvSpPr>
        <p:spPr>
          <a:xfrm>
            <a:off x="6249725" y="259721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outdoor green</a:t>
            </a:r>
          </a:p>
        </p:txBody>
      </p:sp>
      <p:pic>
        <p:nvPicPr>
          <p:cNvPr id="20" name="Picture 1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1475289-D008-F74E-A817-C9B410B4C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913" y="2850465"/>
            <a:ext cx="1723846" cy="16774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45788-BE39-1D4E-94CB-52248A0ABBD5}"/>
              </a:ext>
            </a:extLst>
          </p:cNvPr>
          <p:cNvSpPr txBox="1"/>
          <p:nvPr/>
        </p:nvSpPr>
        <p:spPr>
          <a:xfrm>
            <a:off x="6246701" y="454458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outdoor blue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4;p23">
            <a:extLst>
              <a:ext uri="{FF2B5EF4-FFF2-40B4-BE49-F238E27FC236}">
                <a16:creationId xmlns:a16="http://schemas.microsoft.com/office/drawing/2014/main" id="{0C746816-880F-4408-9641-92311E109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4.2.</a:t>
            </a:r>
            <a:r>
              <a:rPr lang="en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Convert the input image from RGB to HSV.</a:t>
            </a:r>
            <a:endParaRPr sz="1200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AD7799-4AEC-9147-B468-26AE529B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23" y="1017724"/>
            <a:ext cx="5281706" cy="34748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Short answer problems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1.2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([11, 22, 33, 44, 55, 66])</a:t>
            </a:r>
            <a:r>
              <a:rPr lang="en" sz="1100" dirty="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that looks like this: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y: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 of shape (new_size,2).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y.reshape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(3, 2)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1.1 </a:t>
            </a:r>
            <a:r>
              <a:rPr lang="en" sz="1100" dirty="0">
                <a:solidFill>
                  <a:schemeClr val="dk1"/>
                </a:solidFill>
              </a:rPr>
              <a:t>Use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to return the roll of a six-sided die over N trials.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N: the number of trials.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array of rolls.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6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np.ceil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1.3 </a:t>
            </a:r>
            <a:r>
              <a:rPr lang="en" sz="1100" dirty="0">
                <a:solidFill>
                  <a:schemeClr val="dk1"/>
                </a:solidFill>
              </a:rPr>
              <a:t>Use the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and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functions to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the maximum value that occurs in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(above), and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 dirty="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 dirty="0">
                <a:solidFill>
                  <a:schemeClr val="dk1"/>
                </a:solidFill>
              </a:rPr>
              <a:t>to the column number (0-indexed) it occurs in.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z: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 of shape (3,2).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(z)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(z == x)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temp[0]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temp[1]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1.4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([1, 4, 7, 1, 2, 6, 8, 1, 9])</a:t>
            </a:r>
            <a:r>
              <a:rPr lang="en" sz="1100" dirty="0">
                <a:solidFill>
                  <a:schemeClr val="dk1"/>
                </a:solidFill>
              </a:rPr>
              <a:t>. Set a new variable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be the number of 1’s in the vector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v: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numpy.count_nonzero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 == 1)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2.1</a:t>
            </a:r>
            <a:r>
              <a:rPr lang="en" sz="1200">
                <a:solidFill>
                  <a:schemeClr val="dk1"/>
                </a:solidFill>
              </a:rPr>
              <a:t> Plot all the intensities in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we only want to sort the list of all intensities.)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2.2</a:t>
            </a:r>
            <a:r>
              <a:rPr lang="en" sz="1200" dirty="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50A81373-E0CE-9E44-BBB2-8933D808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990220"/>
            <a:ext cx="3651642" cy="238317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A5A61F-1C5A-464E-984E-E99DBD78F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46" y="1990220"/>
            <a:ext cx="3607713" cy="2352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3.2.</a:t>
            </a:r>
            <a:r>
              <a:rPr lang="en" sz="1200">
                <a:solidFill>
                  <a:schemeClr val="dk1"/>
                </a:solidFill>
              </a:rPr>
              <a:t> Display the grayscale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3.1</a:t>
            </a:r>
            <a:r>
              <a:rPr lang="en" sz="1200">
                <a:solidFill>
                  <a:schemeClr val="dk1"/>
                </a:solidFill>
              </a:rPr>
              <a:t> Display the color channel swapped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pic>
        <p:nvPicPr>
          <p:cNvPr id="5" name="Picture 4" descr="A building with a clock tower&#10;&#10;Description automatically generated with medium confidence">
            <a:extLst>
              <a:ext uri="{FF2B5EF4-FFF2-40B4-BE49-F238E27FC236}">
                <a16:creationId xmlns:a16="http://schemas.microsoft.com/office/drawing/2014/main" id="{E45A7715-383E-4F4E-9C8F-8C33760D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63" y="1478900"/>
            <a:ext cx="2578100" cy="3225800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FE949E6-04CD-BF4F-AE2C-D0C729078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89" y="1491600"/>
            <a:ext cx="25400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3.3</a:t>
            </a:r>
            <a:r>
              <a:rPr lang="en" sz="1200">
                <a:solidFill>
                  <a:schemeClr val="dk1"/>
                </a:solidFill>
              </a:rPr>
              <a:t> Display the negative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3.4</a:t>
            </a:r>
            <a:r>
              <a:rPr lang="en" sz="1200">
                <a:solidFill>
                  <a:schemeClr val="dk1"/>
                </a:solidFill>
              </a:rPr>
              <a:t> Display the mirror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pic>
        <p:nvPicPr>
          <p:cNvPr id="3" name="Picture 2" descr="A black and white photo of a building&#10;&#10;Description automatically generated with medium confidence">
            <a:extLst>
              <a:ext uri="{FF2B5EF4-FFF2-40B4-BE49-F238E27FC236}">
                <a16:creationId xmlns:a16="http://schemas.microsoft.com/office/drawing/2014/main" id="{03AAB700-369A-B647-8A3B-381111AB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25" y="1517000"/>
            <a:ext cx="2540000" cy="3187700"/>
          </a:xfrm>
          <a:prstGeom prst="rect">
            <a:avLst/>
          </a:prstGeom>
        </p:spPr>
      </p:pic>
      <p:pic>
        <p:nvPicPr>
          <p:cNvPr id="5" name="Picture 4" descr="A black and white photo of a church&#10;&#10;Description automatically generated with medium confidence">
            <a:extLst>
              <a:ext uri="{FF2B5EF4-FFF2-40B4-BE49-F238E27FC236}">
                <a16:creationId xmlns:a16="http://schemas.microsoft.com/office/drawing/2014/main" id="{19DE80D1-45E4-0D47-A23B-500542EB0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75" y="1434327"/>
            <a:ext cx="24384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3.5</a:t>
            </a:r>
            <a:r>
              <a:rPr lang="en" sz="1200">
                <a:solidFill>
                  <a:schemeClr val="dk1"/>
                </a:solidFill>
              </a:rPr>
              <a:t> Display the averaged image.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3.6.</a:t>
            </a:r>
            <a:r>
              <a:rPr lang="en" sz="1200">
                <a:solidFill>
                  <a:schemeClr val="dk1"/>
                </a:solidFill>
              </a:rPr>
              <a:t> Display the clipped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E32F6B7-0E42-A14E-A26F-8CA29845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3" y="1386310"/>
            <a:ext cx="2425700" cy="32258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79A27EC-BFBE-B147-8DD3-D1E6BAEA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68" y="1476109"/>
            <a:ext cx="25908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Understanding Color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686</Words>
  <Application>Microsoft Macintosh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4476/6476 Spring 2020 PS1</vt:lpstr>
      <vt:lpstr>Short answer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Color</vt:lpstr>
      <vt:lpstr>4.1. Load the images and plot their R, G, B channels separately as grayscale images using plt.imshow()(beware of normalization).</vt:lpstr>
      <vt:lpstr>4.1.(contd) Then convert them into LAB color space using cv2.cvtColor()and plot the three channels again.</vt:lpstr>
      <vt:lpstr>4.2. Convert the input image from RGB to HSV.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Spring 2020 PS1</dc:title>
  <cp:lastModifiedBy>Peng, Jinghong</cp:lastModifiedBy>
  <cp:revision>31</cp:revision>
  <dcterms:modified xsi:type="dcterms:W3CDTF">2021-02-02T17:51:23Z</dcterms:modified>
</cp:coreProperties>
</file>