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/>
    <p:restoredTop sz="94681"/>
  </p:normalViewPr>
  <p:slideViewPr>
    <p:cSldViewPr snapToGrid="0">
      <p:cViewPr varScale="1">
        <p:scale>
          <a:sx n="143" d="100"/>
          <a:sy n="143" d="100"/>
        </p:scale>
        <p:origin x="9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1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4476 PS3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 err="1"/>
              <a:t>Jinghong</a:t>
            </a:r>
            <a:r>
              <a:rPr lang="en" dirty="0"/>
              <a:t> Peng&gt;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&lt;jpeng78@gatech.edu&gt;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&lt;jpeng78&gt;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&lt;903568613&gt;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1.4(a): Hyperparameter Tuning part 2 [Extra credit]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0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&lt;Insert images of the ground truth correspondence and their corresponding accuracies for varying feature width in the SIFT [8, 16, 24, 32] 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92A4D-07E0-E742-929F-718195102E29}"/>
              </a:ext>
            </a:extLst>
          </p:cNvPr>
          <p:cNvSpPr txBox="1"/>
          <p:nvPr/>
        </p:nvSpPr>
        <p:spPr>
          <a:xfrm>
            <a:off x="311700" y="4096871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significance of changing the feature width in SIFT?</a:t>
            </a:r>
          </a:p>
        </p:txBody>
      </p:sp>
    </p:spTree>
    <p:extLst>
      <p:ext uri="{BB962C8B-B14F-4D97-AF65-F5344CB8AC3E}">
        <p14:creationId xmlns:p14="http://schemas.microsoft.com/office/powerpoint/2010/main" val="157054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F8F-DF3C-4D0A-AC3E-791F0A4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1.4(c): Accelerated Matching [Extra credit]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2FA6B-695A-4A83-A9C5-F259ED3A8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&lt;Insert Runtime/Accuracy of your faster matching implementation. What did you try and why is </a:t>
            </a:r>
            <a:r>
              <a:rPr lang="en-US"/>
              <a:t>it faster?&gt;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Notre Dame interest points from proj3.ipynb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&lt; insert visualization of Rushmore interest points from proj3.ipynb here &gt;</a:t>
            </a:r>
            <a:endParaRPr lang="en-US" b="1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8335A-AB4D-534A-A045-24564504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36" y="2226609"/>
            <a:ext cx="2089315" cy="24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83EF10-4DA5-1A44-B65F-19492E17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75" y="2226610"/>
            <a:ext cx="2089316" cy="24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B5C053-2B11-904E-B018-04A77354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25" y="3353080"/>
            <a:ext cx="2206587" cy="166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580546-4370-E646-9E1A-6F1497B6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50" y="1771370"/>
            <a:ext cx="2206587" cy="15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6" y="9827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&lt; insert visualization of Gaudi interest points from proj3.ipynb here &gt;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CD8F8F-357B-A640-A769-75D90BB8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6" y="1869257"/>
            <a:ext cx="3561890" cy="26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F82077-4A96-1A43-BAF7-7F3EA88E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93" y="1869257"/>
            <a:ext cx="3876173" cy="26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1.1: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Briefly describe how the Harris corner detector works.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take the SSD(Sum squared difference) of pixel values before and after shifting the window in all 8 directions, and then find the the largest SSD value. We find the eigenvalues of M, which is </a:t>
            </a:r>
            <a:r>
              <a:rPr lang="el-GR" i="1" dirty="0"/>
              <a:t>λ</a:t>
            </a:r>
            <a:r>
              <a:rPr lang="el-GR" dirty="0"/>
              <a:t>1 </a:t>
            </a:r>
            <a:r>
              <a:rPr lang="en-US" dirty="0"/>
              <a:t>and </a:t>
            </a:r>
            <a:r>
              <a:rPr lang="el-GR" i="1" dirty="0"/>
              <a:t>λ</a:t>
            </a:r>
            <a:r>
              <a:rPr lang="el-GR" dirty="0"/>
              <a:t>2</a:t>
            </a:r>
            <a:r>
              <a:rPr lang="en-US" dirty="0"/>
              <a:t>. R is calculated by </a:t>
            </a:r>
            <a:r>
              <a:rPr lang="en-US" dirty="0" err="1"/>
              <a:t>detM</a:t>
            </a:r>
            <a:r>
              <a:rPr lang="en-US" dirty="0"/>
              <a:t> – alpha(</a:t>
            </a:r>
            <a:r>
              <a:rPr lang="en-US" dirty="0" err="1"/>
              <a:t>traceM</a:t>
            </a:r>
            <a:r>
              <a:rPr lang="en-US" dirty="0"/>
              <a:t>)^2. When R is large, it means </a:t>
            </a:r>
            <a:r>
              <a:rPr lang="el-GR" i="1" dirty="0"/>
              <a:t>λ</a:t>
            </a:r>
            <a:r>
              <a:rPr lang="el-GR" dirty="0"/>
              <a:t>1 </a:t>
            </a:r>
            <a:r>
              <a:rPr lang="en-US" dirty="0"/>
              <a:t>and </a:t>
            </a:r>
            <a:r>
              <a:rPr lang="el-GR" i="1" dirty="0"/>
              <a:t>λ</a:t>
            </a:r>
            <a:r>
              <a:rPr lang="el-GR" dirty="0"/>
              <a:t>2</a:t>
            </a:r>
            <a:r>
              <a:rPr lang="en-US" dirty="0"/>
              <a:t> are both large, and thus the region is a corner.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What does the </a:t>
            </a:r>
            <a:r>
              <a:rPr lang="en-US" dirty="0" err="1"/>
              <a:t>second_moments</a:t>
            </a:r>
            <a:r>
              <a:rPr lang="en-US" dirty="0"/>
              <a:t>() helper function do?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convolve with a gaussian kernel to get sx2, sy2, </a:t>
            </a:r>
            <a:r>
              <a:rPr lang="en-US" dirty="0" err="1"/>
              <a:t>sxsy</a:t>
            </a:r>
            <a:r>
              <a:rPr lang="en-US" dirty="0"/>
              <a:t>, essential parts of the matrix. These values are used by </a:t>
            </a:r>
            <a:r>
              <a:rPr lang="en-US" dirty="0" err="1"/>
              <a:t>corner_response</a:t>
            </a:r>
            <a:r>
              <a:rPr lang="en-US" dirty="0"/>
              <a:t>()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What does the </a:t>
            </a:r>
            <a:r>
              <a:rPr lang="en-US" dirty="0" err="1"/>
              <a:t>corner_response</a:t>
            </a:r>
            <a:r>
              <a:rPr lang="en-US" dirty="0"/>
              <a:t>() helper function do?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Corner_response</a:t>
            </a:r>
            <a:r>
              <a:rPr lang="en-US" dirty="0"/>
              <a:t> uses values calculated from </a:t>
            </a:r>
            <a:r>
              <a:rPr lang="en-US" dirty="0" err="1"/>
              <a:t>second_moments</a:t>
            </a:r>
            <a:r>
              <a:rPr lang="en-US" dirty="0"/>
              <a:t> to calculated the R score. R is used to determine if it is a corner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proj3.ipynb&gt;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D363B2-98A0-2E4E-8981-356EE93D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065244"/>
            <a:ext cx="3558107" cy="23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B4C636-3DC9-DC4A-9E31-44246308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6628"/>
            <a:ext cx="3590888" cy="154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32B5-3C99-394E-A60A-0C3692EED0C4}"/>
              </a:ext>
            </a:extLst>
          </p:cNvPr>
          <p:cNvSpPr txBox="1"/>
          <p:nvPr/>
        </p:nvSpPr>
        <p:spPr>
          <a:xfrm>
            <a:off x="4832400" y="1860933"/>
            <a:ext cx="3908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first use </a:t>
            </a:r>
            <a:r>
              <a:rPr lang="en-US" dirty="0" err="1"/>
              <a:t>computer_feature_distance</a:t>
            </a:r>
            <a:r>
              <a:rPr lang="en-US" dirty="0"/>
              <a:t> to get the distances from each feature in features1 to each feature in features2. Then I iterate through each feature, and get the ratio of closest distance/2</a:t>
            </a:r>
            <a:r>
              <a:rPr lang="en-US" baseline="30000" dirty="0"/>
              <a:t>nd</a:t>
            </a:r>
            <a:r>
              <a:rPr lang="en-US" dirty="0"/>
              <a:t> closest distance. I set the threshold to 0.95. And build an array of result using the filtered matches.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34047-E683-244B-9008-D8924B7A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6" y="2225526"/>
            <a:ext cx="4158287" cy="192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proj3.ipynb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proj3.ipynb here&gt;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550CEC-1D81-A649-A7B9-592B902F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1" y="2119307"/>
            <a:ext cx="3367368" cy="22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9FA01E-45C6-DC45-AD9F-887B70526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1" y="2399484"/>
            <a:ext cx="4269376" cy="18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proj3.ipynb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 Also discuss what happens when you change the 4x4 </a:t>
            </a:r>
            <a:r>
              <a:rPr lang="en-US" dirty="0" err="1"/>
              <a:t>subgrid</a:t>
            </a:r>
            <a:r>
              <a:rPr lang="en-US" dirty="0"/>
              <a:t> to 2x2, 5x5, 7x7, 15x15 </a:t>
            </a:r>
            <a:r>
              <a:rPr lang="en-US" dirty="0" err="1"/>
              <a:t>etc</a:t>
            </a:r>
            <a:r>
              <a:rPr lang="en-US" dirty="0"/>
              <a:t>?&gt;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F1CFA-32C6-3D44-912F-CBAEB4A2AB48}"/>
              </a:ext>
            </a:extLst>
          </p:cNvPr>
          <p:cNvSpPr txBox="1"/>
          <p:nvPr/>
        </p:nvSpPr>
        <p:spPr>
          <a:xfrm>
            <a:off x="4832400" y="3762661"/>
            <a:ext cx="42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Image3: You found 100/100 required matches Accuracy = 0.010000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51836-F6EE-5C48-9F76-852829555837}"/>
              </a:ext>
            </a:extLst>
          </p:cNvPr>
          <p:cNvSpPr/>
          <p:nvPr/>
        </p:nvSpPr>
        <p:spPr>
          <a:xfrm>
            <a:off x="4832400" y="2337455"/>
            <a:ext cx="4428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Image1: You found 98/100 required matches Accuracy = 0.670000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EBD4B-1686-0C44-8F9C-292DC24B42C8}"/>
              </a:ext>
            </a:extLst>
          </p:cNvPr>
          <p:cNvSpPr/>
          <p:nvPr/>
        </p:nvSpPr>
        <p:spPr>
          <a:xfrm>
            <a:off x="4832400" y="3023019"/>
            <a:ext cx="4091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Image2: You found 92/100 required matches Accuracy = 0.350000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32187F-9C69-754C-8C51-563DF4D6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" y="2280208"/>
            <a:ext cx="4339097" cy="200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1.4(a): Hyperparameter Tuning part 1 [Extra credit]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0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&lt;Insert images of the ground truth correspondence and their corresponding accuracies for varying sigma in the second moments [3, 6, 10, 30] &gt;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92A4D-07E0-E742-929F-718195102E29}"/>
              </a:ext>
            </a:extLst>
          </p:cNvPr>
          <p:cNvSpPr txBox="1"/>
          <p:nvPr/>
        </p:nvSpPr>
        <p:spPr>
          <a:xfrm>
            <a:off x="311700" y="4096871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changing the values for large sigma (&gt;20), why are the accuracies generally the same?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615</Words>
  <Application>Microsoft Macintosh PowerPoint</Application>
  <PresentationFormat>On-screen Show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4476 PS3</vt:lpstr>
      <vt:lpstr>1.1: Harris Corner Detector</vt:lpstr>
      <vt:lpstr>1.1: Harris Corner Detector</vt:lpstr>
      <vt:lpstr>1.1: Harris Corner Detector</vt:lpstr>
      <vt:lpstr>1.3: Feature Matching </vt:lpstr>
      <vt:lpstr>1.3: Feature Matching</vt:lpstr>
      <vt:lpstr>Results: Ground Truth Comparison</vt:lpstr>
      <vt:lpstr>Results: Ground Truth Comparison</vt:lpstr>
      <vt:lpstr>1.4(a): Hyperparameter Tuning part 1 [Extra credit]</vt:lpstr>
      <vt:lpstr>1.4(a): Hyperparameter Tuning part 2 [Extra credit]</vt:lpstr>
      <vt:lpstr>1.4(c): Accelerated Matching [Extra credit]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Peng, Jinghong</cp:lastModifiedBy>
  <cp:revision>63</cp:revision>
  <dcterms:modified xsi:type="dcterms:W3CDTF">2021-03-09T21:20:12Z</dcterms:modified>
</cp:coreProperties>
</file>