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CD010CE-4B0B-45A8-9D0D-84409353D41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5C73297-9E27-4D6E-BC63-227307161FA6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0" strike="noStrike" spc="-1">
                <a:solidFill>
                  <a:srgbClr val="000000"/>
                </a:solidFill>
                <a:latin typeface="Arial"/>
                <a:ea typeface="Arial"/>
              </a:rPr>
              <a:t>CS 4476</a:t>
            </a:r>
            <a:br/>
            <a:r>
              <a:rPr lang="en" sz="5200" b="0" strike="noStrike" spc="-1">
                <a:solidFill>
                  <a:srgbClr val="000000"/>
                </a:solidFill>
                <a:latin typeface="Arial"/>
                <a:ea typeface="Arial"/>
              </a:rPr>
              <a:t> PS 5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Jinghong</a:t>
            </a: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Peng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595959"/>
                </a:solidFill>
                <a:latin typeface="Arial"/>
              </a:rPr>
              <a:t>jpeng78@gatech.edu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595959"/>
                </a:solidFill>
                <a:latin typeface="Arial"/>
              </a:rPr>
              <a:t>903568613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38840"/>
            <a:ext cx="8353080" cy="412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2.4.a: Paste the confusion matrix for your best result with the previous experimentation in this slide.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&lt;Plot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246280" y="1275120"/>
            <a:ext cx="2458800" cy="28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400" b="0" strike="noStrike" spc="-1">
                <a:solidFill>
                  <a:srgbClr val="595959"/>
                </a:solidFill>
                <a:latin typeface="Arial"/>
                <a:ea typeface="Arial"/>
              </a:rPr>
              <a:t>vocab_size: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k: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max_iter: 10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stride(build_vocab): 20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stride(get_bags_of_sift): 5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E1095E-AC9B-9747-8AD4-AAA813B4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41" y="1749619"/>
            <a:ext cx="2259385" cy="204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38840"/>
            <a:ext cx="8395200" cy="412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2.4.b: Reflection: when experimenting with the value k in </a:t>
            </a:r>
            <a:r>
              <a:rPr lang="en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kNN</a:t>
            </a: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, what did you observe? Compare the performance difference with the k value experiment in Part 1.3, what can you tell from this?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spc="-1" dirty="0">
                <a:solidFill>
                  <a:srgbClr val="595959"/>
                </a:solidFill>
                <a:latin typeface="Arial"/>
              </a:rPr>
              <a:t>Increase K increase accuracy slightly, and after the optimal K accuracy decrease slightly. It is similar to the effect of k in Part 1.3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744480"/>
            <a:ext cx="91436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Arial"/>
              </a:rPr>
              <a:t>Part 3: Extra Credit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38840"/>
            <a:ext cx="8353080" cy="412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EXTRA CREDIT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3.1: Post best confusion matrix, together with the accuracy out of all the parameters you tested. Report the parameter settings used to obtain this result.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&lt;Plot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105520" y="1427760"/>
            <a:ext cx="3427560" cy="29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Parameter settings: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m</a:t>
            </a: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ax_iter: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s</a:t>
            </a: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tride(build_vocab):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stride(get_bags_of_sift):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vocab_size: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k (kNN):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38840"/>
            <a:ext cx="8353080" cy="412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EXTRA CREDIT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3.2: Post confusion matrix along with the distance metric that you used for achieving a better accuracy on standard parameters. Why do you think it performs better?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&lt;Plot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01840" y="1455840"/>
            <a:ext cx="3427560" cy="29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Distance metric and why it works better: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38840"/>
            <a:ext cx="8353080" cy="412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EXTRA CREDIT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3.3: Post confusion matrix along with your explanation of your SVM model and detail any other changes your made to reach an accuracy of 65% or greater.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&lt;Plot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992480" y="1408680"/>
            <a:ext cx="3427560" cy="29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Description of your model: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Arial"/>
              </a:rPr>
              <a:t>Part 1: Tiny Image Representation and Nearest-Neighbor Classification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38840"/>
            <a:ext cx="8353080" cy="412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1.3.a: Your confusion matrix, together with the accuracy for Part 1 with the standard parameter set (image_size = 16, k = 3)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&lt;Plot here&gt;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57646C-2BE4-B641-9EA6-B74EDA8A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07" y="1439518"/>
            <a:ext cx="2982954" cy="26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38840"/>
            <a:ext cx="8428680" cy="1149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1.3.b: Experiments: change image size and k individually using the following values, and report the accuracy (when tuning one parameter, keep the other as the standard (16 x 16, 3)):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ie. when you’re tuning image size, keep k at 3, when changing k, keep image size as 16x16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59120" y="1765080"/>
            <a:ext cx="2058840" cy="29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image size: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8 x 8: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16 x 16: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32 x 32: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926240" y="1765080"/>
            <a:ext cx="2058840" cy="29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k: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1: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3: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5: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10: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15: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450CB-850E-D343-876F-905980F6FAA7}"/>
              </a:ext>
            </a:extLst>
          </p:cNvPr>
          <p:cNvSpPr txBox="1"/>
          <p:nvPr/>
        </p:nvSpPr>
        <p:spPr>
          <a:xfrm>
            <a:off x="1840198" y="2482499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16.67%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FE7E3-6A55-1E4E-8870-03D7D472386E}"/>
              </a:ext>
            </a:extLst>
          </p:cNvPr>
          <p:cNvSpPr txBox="1"/>
          <p:nvPr/>
        </p:nvSpPr>
        <p:spPr>
          <a:xfrm>
            <a:off x="1908313" y="2878372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20.33%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5FF7A-58DD-BA41-9AD4-893EC552E599}"/>
              </a:ext>
            </a:extLst>
          </p:cNvPr>
          <p:cNvSpPr txBox="1"/>
          <p:nvPr/>
        </p:nvSpPr>
        <p:spPr>
          <a:xfrm>
            <a:off x="1908313" y="3331341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20.93%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6B01C-201B-ED4D-BA64-B343E4A98A0E}"/>
              </a:ext>
            </a:extLst>
          </p:cNvPr>
          <p:cNvSpPr txBox="1"/>
          <p:nvPr/>
        </p:nvSpPr>
        <p:spPr>
          <a:xfrm>
            <a:off x="5406887" y="2425556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20.87%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A60F2-EFC8-1E47-8773-9DC1BB3A3CFE}"/>
              </a:ext>
            </a:extLst>
          </p:cNvPr>
          <p:cNvSpPr txBox="1"/>
          <p:nvPr/>
        </p:nvSpPr>
        <p:spPr>
          <a:xfrm>
            <a:off x="5406887" y="2894344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20.33%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C5996-9443-D449-8FAC-B1088DF393D2}"/>
              </a:ext>
            </a:extLst>
          </p:cNvPr>
          <p:cNvSpPr txBox="1"/>
          <p:nvPr/>
        </p:nvSpPr>
        <p:spPr>
          <a:xfrm>
            <a:off x="5406887" y="3296570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22.93%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54530-584C-C048-BC1A-F9916A6AFFF0}"/>
              </a:ext>
            </a:extLst>
          </p:cNvPr>
          <p:cNvSpPr txBox="1"/>
          <p:nvPr/>
        </p:nvSpPr>
        <p:spPr>
          <a:xfrm>
            <a:off x="5406887" y="3738377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22.07%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E0C93-485C-D443-B76A-B30E8BDE7F42}"/>
              </a:ext>
            </a:extLst>
          </p:cNvPr>
          <p:cNvSpPr txBox="1"/>
          <p:nvPr/>
        </p:nvSpPr>
        <p:spPr>
          <a:xfrm>
            <a:off x="5406887" y="4162002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22.53%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38840"/>
            <a:ext cx="8395200" cy="412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1.3.c: When tuning the parameters (image size and k), what did you observe about the </a:t>
            </a:r>
            <a:r>
              <a:rPr lang="en" sz="1400" b="1" i="1" strike="noStrike" spc="-1" dirty="0">
                <a:solidFill>
                  <a:srgbClr val="595959"/>
                </a:solidFill>
                <a:latin typeface="Arial"/>
                <a:ea typeface="Arial"/>
              </a:rPr>
              <a:t>processing time and accuracy</a:t>
            </a: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? What do you think led to this observation?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spc="-1" dirty="0">
                <a:solidFill>
                  <a:srgbClr val="595959"/>
                </a:solidFill>
                <a:latin typeface="Arial"/>
              </a:rPr>
              <a:t>As </a:t>
            </a:r>
            <a:r>
              <a:rPr lang="en-US" sz="1400" spc="-1" dirty="0">
                <a:solidFill>
                  <a:srgbClr val="595959"/>
                </a:solidFill>
                <a:latin typeface="Arial"/>
              </a:rPr>
              <a:t>I</a:t>
            </a:r>
            <a:r>
              <a:rPr lang="en" sz="1400" spc="-1" dirty="0">
                <a:solidFill>
                  <a:srgbClr val="595959"/>
                </a:solidFill>
                <a:latin typeface="Arial"/>
              </a:rPr>
              <a:t> increase the size of the image and increase K, the processing time increases. So </a:t>
            </a:r>
            <a:r>
              <a:rPr lang="en-US" sz="1400" spc="-1" dirty="0">
                <a:solidFill>
                  <a:srgbClr val="595959"/>
                </a:solidFill>
                <a:latin typeface="Arial"/>
              </a:rPr>
              <a:t>I</a:t>
            </a:r>
            <a:r>
              <a:rPr lang="en" sz="1400" spc="-1" dirty="0">
                <a:solidFill>
                  <a:srgbClr val="595959"/>
                </a:solidFill>
                <a:latin typeface="Arial"/>
              </a:rPr>
              <a:t> think larger size and larger K increase processing time. Larger image size will result in higher accuracy. Accuracy increase as K increases, but after crossing the optimal K value, the accuracy start to decrease.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744480"/>
            <a:ext cx="91436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Arial"/>
              </a:rPr>
              <a:t>Part 2: Bag-of-words with SIFT Features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8720" y="186840"/>
            <a:ext cx="8395200" cy="41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2.3: Reflection on Tiny Image Representation vs. Bag of Words with SIFT features: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Why do you think that the tiny image representation gives a much worse accuracy than bag of words? Additionally why do you think Bag of Words is better in this case?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Tiny image resize </a:t>
            </a:r>
            <a:r>
              <a:rPr lang="en-US" sz="1400" spc="-1" dirty="0">
                <a:solidFill>
                  <a:srgbClr val="595959"/>
                </a:solidFill>
                <a:latin typeface="Arial"/>
                <a:ea typeface="Arial"/>
              </a:rPr>
              <a:t>the image to lower resolution, thus </a:t>
            </a: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lose </a:t>
            </a:r>
            <a:r>
              <a:rPr lang="en-US" sz="1400" spc="-1" dirty="0">
                <a:solidFill>
                  <a:srgbClr val="595959"/>
                </a:solidFill>
                <a:latin typeface="Arial"/>
                <a:ea typeface="Arial"/>
              </a:rPr>
              <a:t>information about the image. Bag of words keep important features of the image. Bag of words utilize most of the data for clustering. 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38840"/>
            <a:ext cx="8353080" cy="412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595959"/>
                </a:solidFill>
                <a:latin typeface="Arial"/>
                <a:ea typeface="Arial"/>
              </a:rPr>
              <a:t>Part 2.4.a: Your confusion matrix, together with the accuracy for Part 2 with the standard parameter set (vocab_size = 50, k = 3, max_iter = 10, stride(build_vocab) = 20, stride(get_bags_of_sift)  = 5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6590A49-9552-EE44-B315-E91D6A03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16" y="1431566"/>
            <a:ext cx="3184636" cy="28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38840"/>
            <a:ext cx="8428680" cy="1567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2.4.a: Experiments: change </a:t>
            </a:r>
            <a:r>
              <a:rPr lang="en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vocab_size</a:t>
            </a: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 and k individually using the following values, and report the accuracy (when tuning one parameter, keep the other as the standard (50, 3)):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ie</a:t>
            </a: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. when you’re tuning </a:t>
            </a:r>
            <a:r>
              <a:rPr lang="en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vocab_size</a:t>
            </a: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, keep k at 3, when changing k, keep </a:t>
            </a:r>
            <a:r>
              <a:rPr lang="en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vocab_size</a:t>
            </a: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 as 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50. (Other params </a:t>
            </a:r>
            <a:r>
              <a:rPr lang="en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max_iter</a:t>
            </a: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 = 10, stride(</a:t>
            </a:r>
            <a:r>
              <a:rPr lang="en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build_vocab</a:t>
            </a: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) = 20, stride(</a:t>
            </a:r>
            <a:r>
              <a:rPr lang="en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get_bags_of_sift</a:t>
            </a:r>
            <a:r>
              <a:rPr lang="en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)  = 5)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56520" y="2257920"/>
            <a:ext cx="2058840" cy="25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vocab size: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50: 48.07%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100:48.07%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200:48.04%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926240" y="2343240"/>
            <a:ext cx="2058840" cy="28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k: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1: 48.07%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3: 48.07%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5:49.93%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10:48.73%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15:48.00%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816</Words>
  <Application>Microsoft Macintosh PowerPoint</Application>
  <PresentationFormat>On-screen Show (16:9)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 PS 5</dc:title>
  <dc:subject/>
  <dc:creator/>
  <dc:description/>
  <cp:lastModifiedBy>Peng, Jinghong</cp:lastModifiedBy>
  <cp:revision>31</cp:revision>
  <dcterms:modified xsi:type="dcterms:W3CDTF">2021-04-09T20:49:20Z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