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pP4+BXBcg2uExO5AmEHM3YJA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 PS6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Jinghong</a:t>
            </a:r>
            <a:r>
              <a:rPr lang="en-US" dirty="0"/>
              <a:t> Peng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jpeng78@gatech.edu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903568613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1: Standard Scaler: Why did we use </a:t>
            </a:r>
            <a:r>
              <a:rPr lang="en" b="1" dirty="0" err="1"/>
              <a:t>StandardScaler</a:t>
            </a:r>
            <a:r>
              <a:rPr lang="en" b="1" dirty="0"/>
              <a:t> instead of looping over all the dataset twice for mean and standard deviation? Why a simple loop will not be a good choice in a deployed production grade ML system?</a:t>
            </a:r>
            <a:endParaRPr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We used </a:t>
            </a:r>
            <a:r>
              <a:rPr lang="en-US" dirty="0" err="1"/>
              <a:t>StandardScaler</a:t>
            </a:r>
            <a:r>
              <a:rPr lang="en-US" dirty="0"/>
              <a:t> because with </a:t>
            </a:r>
            <a:r>
              <a:rPr lang="en-US" dirty="0" err="1"/>
              <a:t>StandardScaler</a:t>
            </a:r>
            <a:r>
              <a:rPr lang="en-US" dirty="0"/>
              <a:t> we can do it in one loop, so it is good for reducing the runtime. </a:t>
            </a:r>
            <a:r>
              <a:rPr lang="en-US" dirty="0" err="1"/>
              <a:t>StandardScaler</a:t>
            </a:r>
            <a:r>
              <a:rPr lang="en-US" dirty="0"/>
              <a:t> allow us to compute the mean and standard deviation in an online fashion, using batches of data at a time.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It is hard to debug in a simple loop.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" name="Google Shape;61;p2"/>
          <p:cNvSpPr txBox="1"/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1: Why do we normalize our data (0 mean, unit standard deviation)?</a:t>
            </a:r>
            <a:endParaRPr dirty="0"/>
          </a:p>
          <a:p>
            <a:pPr lvl="0">
              <a:lnSpc>
                <a:spcPct val="114999"/>
              </a:lnSpc>
              <a:spcBef>
                <a:spcPts val="1600"/>
              </a:spcBef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We normalize data to change the values of data in the dataset to a common scale, without distorting differences in the ranges of values. </a:t>
            </a:r>
          </a:p>
          <a:p>
            <a:pPr lvl="0">
              <a:lnSpc>
                <a:spcPct val="114999"/>
              </a:lnSpc>
              <a:spcBef>
                <a:spcPts val="1600"/>
              </a:spcBef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Standardization improves the numerical stability of the model and often reduces training time.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Part 3: Loss function. Why did we need a loss function?</a:t>
            </a:r>
            <a:endParaRPr dirty="0"/>
          </a:p>
          <a:p>
            <a:pPr marL="0" lv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-US" dirty="0"/>
              <a:t>Loss function is a method of evaluating how well the algorithm models the dataset. If the model’s predictions are bad, loss function will output a high number. If algorithm is good, loss function will produce a low number.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3"/>
          <p:cNvSpPr txBox="1"/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3: Explain the reasoning behind the loss function used</a:t>
            </a:r>
            <a:endParaRPr dirty="0"/>
          </a:p>
          <a:p>
            <a:pPr lvl="0">
              <a:lnSpc>
                <a:spcPct val="114999"/>
              </a:lnSpc>
              <a:spcBef>
                <a:spcPts val="1600"/>
              </a:spcBef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</a:rPr>
              <a:t>I used Cross entropy loss function. It combines </a:t>
            </a:r>
            <a:r>
              <a:rPr lang="en-US" dirty="0" err="1">
                <a:solidFill>
                  <a:schemeClr val="dk2"/>
                </a:solidFill>
              </a:rPr>
              <a:t>LogSoftmax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 err="1">
                <a:solidFill>
                  <a:schemeClr val="dk2"/>
                </a:solidFill>
              </a:rPr>
              <a:t>NLLLoss</a:t>
            </a:r>
            <a:r>
              <a:rPr lang="en-US" dirty="0">
                <a:solidFill>
                  <a:schemeClr val="dk2"/>
                </a:solidFill>
              </a:rPr>
              <a:t> in a single class. Cross entropy loss is good to use in classification tasks like the one we are doing in this homework.  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Part 5: Training SimpleNet</a:t>
            </a:r>
            <a:endParaRPr b="1"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&lt;Loss plot here&gt;				    		&lt;Accuracy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training accuracy value: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validation accuracy value: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EC1.1: Screenshot of your get_data_augmentation_transforms()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&lt;Screenshot here if attempted; do not delete the slide if not attempted&gt;						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EC1: Training to solve overfitting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&lt;Loss plot here&gt;				      &lt;Accuracy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training accuracy value: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validation accuracy value: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EC2 AlexNet: Training Alexnet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&lt;Loss plot here&gt;				      &lt;Accuracy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training accuracy value: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Final validation accuracy value: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430</Words>
  <Application>Microsoft Macintosh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CS 4476 PS6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PS6</dc:title>
  <cp:lastModifiedBy>Peng, Jinghong</cp:lastModifiedBy>
  <cp:revision>12</cp:revision>
  <dcterms:modified xsi:type="dcterms:W3CDTF">2021-04-28T02:29:20Z</dcterms:modified>
</cp:coreProperties>
</file>