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00503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4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9/6/2016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155" y="571500"/>
            <a:ext cx="4394579" cy="2197100"/>
          </a:xfrm>
        </p:spPr>
        <p:txBody>
          <a:bodyPr/>
          <a:lstStyle/>
          <a:p>
            <a:r>
              <a:rPr lang="en-US" dirty="0"/>
              <a:t>Employee Scheduling System:</a:t>
            </a:r>
            <a:br>
              <a:rPr lang="en-US" dirty="0"/>
            </a:br>
            <a:r>
              <a:rPr lang="en-US" dirty="0"/>
              <a:t>Use Case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87057"/>
            <a:ext cx="7308474" cy="61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77" y="414215"/>
            <a:ext cx="10974754" cy="54395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53" y="2648932"/>
            <a:ext cx="5296578" cy="3204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17" y="974036"/>
            <a:ext cx="4924756" cy="29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77" y="414215"/>
            <a:ext cx="10974754" cy="5439509"/>
          </a:xfrm>
        </p:spPr>
        <p:txBody>
          <a:bodyPr/>
          <a:lstStyle/>
          <a:p>
            <a:r>
              <a:rPr lang="en-US" dirty="0"/>
              <a:t>Employee Request GUI Mockup / Supervisor Response GUI Mockup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7" y="1787856"/>
            <a:ext cx="5024755" cy="33639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43" y="1787856"/>
            <a:ext cx="5088049" cy="34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[Conclusion]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classes of users: </a:t>
            </a:r>
            <a:r>
              <a:rPr lang="en-US" b="1" dirty="0"/>
              <a:t>Supervisor </a:t>
            </a:r>
            <a:r>
              <a:rPr lang="en-US" dirty="0"/>
              <a:t>and </a:t>
            </a:r>
            <a:r>
              <a:rPr lang="en-US" b="1" dirty="0"/>
              <a:t>Employee</a:t>
            </a:r>
            <a:endParaRPr lang="en-US" dirty="0"/>
          </a:p>
          <a:p>
            <a:r>
              <a:rPr lang="en-US" dirty="0"/>
              <a:t>Actors </a:t>
            </a:r>
          </a:p>
          <a:p>
            <a:r>
              <a:rPr lang="en-US" dirty="0"/>
              <a:t>Project Repository: https://github.com/tattymennis/csci4711-project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Widescreen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Crimson Text</vt:lpstr>
      <vt:lpstr>Diamond Grid 16x9</vt:lpstr>
      <vt:lpstr>CSCI 4711: Employee Scheduling System</vt:lpstr>
      <vt:lpstr>Employee Scheduling System: Use Case Diagram</vt:lpstr>
      <vt:lpstr>PowerPoint Presentation</vt:lpstr>
      <vt:lpstr>PowerPoint Presentation</vt:lpstr>
      <vt:lpstr>[Conclusion]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2016-09-06T23:21:23Z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