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B060402020202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9/1/2016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</a:t>
            </a:r>
            <a:br>
              <a:rPr lang="en-US" dirty="0"/>
            </a:br>
            <a:r>
              <a:rPr lang="en-US" dirty="0"/>
              <a:t>[Use Case Diagram]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[Visio image here]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[Description]</a:t>
            </a:r>
          </a:p>
        </p:txBody>
      </p:sp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72" y="264409"/>
            <a:ext cx="3563267" cy="2159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9472" y="2392711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7754" y="5489027"/>
            <a:ext cx="169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Logout Screen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72" y="3335453"/>
            <a:ext cx="3559224" cy="21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77" y="414215"/>
            <a:ext cx="10974754" cy="5439509"/>
          </a:xfrm>
        </p:spPr>
        <p:txBody>
          <a:bodyPr/>
          <a:lstStyle/>
          <a:p>
            <a:r>
              <a:rPr lang="en-US" dirty="0"/>
              <a:t>[Screen Mock-up 2: Request or Scheduler Image]</a:t>
            </a:r>
          </a:p>
        </p:txBody>
      </p:sp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[Conclusion]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Project Repository: https://github.com/tattymennis/csci4711-project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Crimson Text</vt:lpstr>
      <vt:lpstr>Times New Roman</vt:lpstr>
      <vt:lpstr>Arial</vt:lpstr>
      <vt:lpstr>Diamond Grid 16x9</vt:lpstr>
      <vt:lpstr>CSCI 4711: Employee Scheduling System</vt:lpstr>
      <vt:lpstr>Use Case Diagram: [Use Case Diagram]</vt:lpstr>
      <vt:lpstr>PowerPoint Presentation</vt:lpstr>
      <vt:lpstr>PowerPoint Presentation</vt:lpstr>
      <vt:lpstr>[Conclusion]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2016-09-02T00:39:59Z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