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617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7223601" imgH="6774149" progId="Visio.Drawing.15">
                  <p:embed/>
                </p:oleObj>
              </mc:Choice>
              <mc:Fallback>
                <p:oleObj name="Visio" r:id="rId3" imgW="7223601" imgH="6774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601200" cy="2761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Application interfaces with employees who are then able to quickly request time off, and their supervisors can easily approve or deny that request.</a:t>
            </a:r>
          </a:p>
          <a:p>
            <a:r>
              <a:rPr lang="en-US" dirty="0"/>
              <a:t>The system offers the benefit of weighted leave requests to ensure minimal scheduling conflicts between multiple employees. </a:t>
            </a:r>
          </a:p>
          <a:p>
            <a:r>
              <a:rPr lang="en-US" dirty="0"/>
              <a:t>Login / Logout functionality directs user to </a:t>
            </a:r>
            <a:r>
              <a:rPr lang="en-US"/>
              <a:t>appropriate interface.</a:t>
            </a:r>
            <a:endParaRPr lang="en-US" dirty="0"/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Crimson Text</vt:lpstr>
      <vt:lpstr>Arial</vt:lpstr>
      <vt:lpstr>Diamond Grid 16x9</vt:lpstr>
      <vt:lpstr>Visio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2016-09-07T01:40:07Z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