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>
  <p:sldMasterIdLst>
    <p:sldMasterId id="2147483648" r:id="rId2"/>
  </p:sldMasterIdLst>
  <p:notesMasterIdLst>
    <p:notesMasterId r:id="rId8"/>
  </p:notesMasterIdLst>
  <p:handoutMasterIdLst>
    <p:handoutMasterId r:id="rId9"/>
  </p:handoutMasterIdLst>
  <p:sldIdLst>
    <p:sldId id="261" r:id="rId3"/>
    <p:sldId id="271" r:id="rId4"/>
    <p:sldId id="272" r:id="rId5"/>
    <p:sldId id="273" r:id="rId6"/>
    <p:sldId id="257" r:id="rId7"/>
  </p:sldIdLst>
  <p:sldSz cx="12192000" cy="6858000"/>
  <p:notesSz cx="6858000" cy="9144000"/>
  <p:embeddedFontLst>
    <p:embeddedFont>
      <p:font typeface="Crimson Text" panose="02000503000000000000" pitchFamily="2" charset="0"/>
      <p:regular r:id="rId10"/>
      <p:bold r:id="rId11"/>
      <p:italic r:id="rId12"/>
      <p:bold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0" y="21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8/30/2016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8/30/2016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8/30/2016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104354"/>
            <a:ext cx="9604310" cy="2904938"/>
          </a:xfrm>
        </p:spPr>
        <p:txBody>
          <a:bodyPr>
            <a:normAutofit/>
          </a:bodyPr>
          <a:lstStyle/>
          <a:p>
            <a:pPr algn="ctr"/>
            <a:r>
              <a:rPr lang="en-US" sz="6500" b="0" dirty="0">
                <a:latin typeface="Crimson Text" panose="02000503000000000000" pitchFamily="2" charset="0"/>
                <a:cs typeface="Times New Roman" panose="02020603050405020304" pitchFamily="18" charset="0"/>
              </a:rPr>
              <a:t>CSCI 4711:</a:t>
            </a:r>
            <a:br>
              <a:rPr lang="en-US" sz="6500" b="0" dirty="0">
                <a:latin typeface="Crimson Text" panose="02000503000000000000" pitchFamily="2" charset="0"/>
                <a:cs typeface="Times New Roman" panose="02020603050405020304" pitchFamily="18" charset="0"/>
              </a:rPr>
            </a:br>
            <a:r>
              <a:rPr lang="en-US" sz="6500" b="0" dirty="0">
                <a:latin typeface="Crimson Text" panose="02000503000000000000" pitchFamily="2" charset="0"/>
                <a:cs typeface="Times New Roman" panose="02020603050405020304" pitchFamily="18" charset="0"/>
              </a:rPr>
              <a:t>Employee Scheduling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Matthew Tennis    Christopher </a:t>
            </a:r>
            <a:r>
              <a:rPr lang="en-US" dirty="0" err="1"/>
              <a:t>Gonsalves</a:t>
            </a:r>
            <a:r>
              <a:rPr lang="en-US" dirty="0"/>
              <a:t>    Connor Williams    Ryan Mahoney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Diagram:</a:t>
            </a:r>
            <a:br>
              <a:rPr lang="en-US" dirty="0"/>
            </a:br>
            <a:r>
              <a:rPr lang="en-US" dirty="0"/>
              <a:t>[Use Case Diagram]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[Visio image here]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[Description]</a:t>
            </a:r>
          </a:p>
        </p:txBody>
      </p:sp>
    </p:spTree>
    <p:extLst>
      <p:ext uri="{BB962C8B-B14F-4D97-AF65-F5344CB8AC3E}">
        <p14:creationId xmlns:p14="http://schemas.microsoft.com/office/powerpoint/2010/main" val="2208949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277" y="414215"/>
            <a:ext cx="10974754" cy="5439509"/>
          </a:xfrm>
        </p:spPr>
        <p:txBody>
          <a:bodyPr/>
          <a:lstStyle/>
          <a:p>
            <a:r>
              <a:rPr lang="en-US" dirty="0"/>
              <a:t>[Screen Mock-up 1: Login/</a:t>
            </a:r>
            <a:r>
              <a:rPr lang="en-US" dirty="0" err="1"/>
              <a:t>Auth</a:t>
            </a:r>
            <a:r>
              <a:rPr lang="en-US" dirty="0"/>
              <a:t> Image]</a:t>
            </a:r>
          </a:p>
        </p:txBody>
      </p:sp>
    </p:spTree>
    <p:extLst>
      <p:ext uri="{BB962C8B-B14F-4D97-AF65-F5344CB8AC3E}">
        <p14:creationId xmlns:p14="http://schemas.microsoft.com/office/powerpoint/2010/main" val="1865571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277" y="414215"/>
            <a:ext cx="10974754" cy="5439509"/>
          </a:xfrm>
        </p:spPr>
        <p:txBody>
          <a:bodyPr/>
          <a:lstStyle/>
          <a:p>
            <a:r>
              <a:rPr lang="en-US" dirty="0"/>
              <a:t>[Screen Mock-up 2: Request or Scheduler Image]</a:t>
            </a:r>
          </a:p>
        </p:txBody>
      </p:sp>
    </p:spTree>
    <p:extLst>
      <p:ext uri="{BB962C8B-B14F-4D97-AF65-F5344CB8AC3E}">
        <p14:creationId xmlns:p14="http://schemas.microsoft.com/office/powerpoint/2010/main" val="375047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[Conclusion]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Bullet 1</a:t>
            </a:r>
          </a:p>
          <a:p>
            <a:r>
              <a:rPr lang="en-US" dirty="0"/>
              <a:t>Bullet 2</a:t>
            </a:r>
          </a:p>
          <a:p>
            <a:r>
              <a:rPr lang="en-US" dirty="0"/>
              <a:t>Project Repository: https://github.com/tattymennis/csci4711-project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1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003359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55</Words>
  <Application>Microsoft Office PowerPoint</Application>
  <PresentationFormat>Widescreen</PresentationFormat>
  <Paragraphs>12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Crimson Text</vt:lpstr>
      <vt:lpstr>Times New Roman</vt:lpstr>
      <vt:lpstr>Arial</vt:lpstr>
      <vt:lpstr>Diamond Grid 16x9</vt:lpstr>
      <vt:lpstr>CSCI 4711: Employee Scheduling System</vt:lpstr>
      <vt:lpstr>Use Case Diagram: [Use Case Diagram]</vt:lpstr>
      <vt:lpstr>PowerPoint Presentation</vt:lpstr>
      <vt:lpstr>PowerPoint Presentation</vt:lpstr>
      <vt:lpstr>[Conclusion]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2016-08-31T02:58:53Z</dcterms:created>
  <dcterms:modified xsi:type="dcterms:W3CDTF">2016-08-31T03:36:13Z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