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1" r:id="rId4"/>
    <p:sldId id="272" r:id="rId5"/>
    <p:sldId id="273" r:id="rId6"/>
    <p:sldId id="257" r:id="rId7"/>
  </p:sldIdLst>
  <p:sldSz cx="12192000" cy="6858000"/>
  <p:notesSz cx="6858000" cy="9144000"/>
  <p:embeddedFontLst>
    <p:embeddedFont>
      <p:font typeface="Crimson Text" panose="020B060402020202020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9/5/2016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104354"/>
            <a:ext cx="9604310" cy="2904938"/>
          </a:xfrm>
        </p:spPr>
        <p:txBody>
          <a:bodyPr>
            <a:normAutofit/>
          </a:bodyPr>
          <a:lstStyle/>
          <a:p>
            <a:pPr algn="ctr"/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CSCI 4711:</a:t>
            </a:r>
            <a:b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</a:br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Employee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Matthew Tennis    Christopher </a:t>
            </a:r>
            <a:r>
              <a:rPr lang="en-US" dirty="0" err="1"/>
              <a:t>Gonsalves</a:t>
            </a:r>
            <a:r>
              <a:rPr lang="en-US" dirty="0"/>
              <a:t>    Connor Williams    Ryan Mahoney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155" y="571500"/>
            <a:ext cx="4394579" cy="2197100"/>
          </a:xfrm>
        </p:spPr>
        <p:txBody>
          <a:bodyPr/>
          <a:lstStyle/>
          <a:p>
            <a:r>
              <a:rPr lang="en-US" dirty="0" smtClean="0"/>
              <a:t>Employee Scheduling System: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 </a:t>
            </a:r>
            <a:r>
              <a:rPr lang="en-US" dirty="0"/>
              <a:t>Case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755"/>
            <a:ext cx="6910302" cy="58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277" y="414215"/>
            <a:ext cx="10974754" cy="5439509"/>
          </a:xfrm>
        </p:spPr>
        <p:txBody>
          <a:bodyPr/>
          <a:lstStyle/>
          <a:p>
            <a:r>
              <a:rPr lang="en-US" dirty="0"/>
              <a:t>[Screen Mock-up 1: Login/</a:t>
            </a:r>
            <a:r>
              <a:rPr lang="en-US" dirty="0" err="1"/>
              <a:t>Auth</a:t>
            </a:r>
            <a:r>
              <a:rPr lang="en-US" dirty="0"/>
              <a:t> Image]</a:t>
            </a:r>
          </a:p>
        </p:txBody>
      </p:sp>
    </p:spTree>
    <p:extLst>
      <p:ext uri="{BB962C8B-B14F-4D97-AF65-F5344CB8AC3E}">
        <p14:creationId xmlns:p14="http://schemas.microsoft.com/office/powerpoint/2010/main" val="1865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277" y="414215"/>
            <a:ext cx="10974754" cy="5439509"/>
          </a:xfrm>
        </p:spPr>
        <p:txBody>
          <a:bodyPr/>
          <a:lstStyle/>
          <a:p>
            <a:r>
              <a:rPr lang="en-US" dirty="0" smtClean="0"/>
              <a:t>Employee Request GUI Mockup / Supervisor Response GUI Mockup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7" y="1787856"/>
            <a:ext cx="5024755" cy="33639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43" y="1787856"/>
            <a:ext cx="5088049" cy="34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[Conclusion]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Project Repository: https://github.com/tattymennis/csci4711-project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003359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Crimson Text</vt:lpstr>
      <vt:lpstr>Times New Roman</vt:lpstr>
      <vt:lpstr>Diamond Grid 16x9</vt:lpstr>
      <vt:lpstr>CSCI 4711: Employee Scheduling System</vt:lpstr>
      <vt:lpstr>Employee Scheduling System: Use Case Diagram</vt:lpstr>
      <vt:lpstr>PowerPoint Presentation</vt:lpstr>
      <vt:lpstr>PowerPoint Presentation</vt:lpstr>
      <vt:lpstr>[Conclusion]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2016-08-31T02:58:53Z</dcterms:created>
  <dcterms:modified xsi:type="dcterms:W3CDTF">2016-09-06T02:36:37Z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