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1" r:id="rId3"/>
    <p:sldId id="271" r:id="rId4"/>
    <p:sldId id="272" r:id="rId5"/>
    <p:sldId id="273" r:id="rId6"/>
    <p:sldId id="257" r:id="rId7"/>
  </p:sldIdLst>
  <p:sldSz cx="12192000" cy="6858000"/>
  <p:notesSz cx="6858000" cy="9144000"/>
  <p:embeddedFontLst>
    <p:embeddedFont>
      <p:font typeface="Crimson Text" panose="020B060402020202020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94" autoAdjust="0"/>
  </p:normalViewPr>
  <p:slideViewPr>
    <p:cSldViewPr snapToGrid="0">
      <p:cViewPr>
        <p:scale>
          <a:sx n="60" d="100"/>
          <a:sy n="60" d="100"/>
        </p:scale>
        <p:origin x="1098" y="21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9/7/2016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ttymennis/csci4711-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104354"/>
            <a:ext cx="9604310" cy="2904938"/>
          </a:xfrm>
        </p:spPr>
        <p:txBody>
          <a:bodyPr>
            <a:normAutofit/>
          </a:bodyPr>
          <a:lstStyle/>
          <a:p>
            <a:pPr algn="ctr"/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CSCI 4711:</a:t>
            </a:r>
            <a:b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</a:br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Employee Scheduling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Matthew Tennis    Christopher </a:t>
            </a:r>
            <a:r>
              <a:rPr lang="en-US" dirty="0" err="1"/>
              <a:t>Gonsalves</a:t>
            </a:r>
            <a:r>
              <a:rPr lang="en-US" dirty="0"/>
              <a:t>    Connor Williams    Ryan Mahoney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891" y="3048000"/>
            <a:ext cx="4304144" cy="3463636"/>
          </a:xfrm>
        </p:spPr>
        <p:txBody>
          <a:bodyPr anchor="t" anchorCtr="0">
            <a:normAutofit/>
          </a:bodyPr>
          <a:lstStyle/>
          <a:p>
            <a:r>
              <a:rPr lang="en-US" sz="2200" b="0" dirty="0"/>
              <a:t>- Actors</a:t>
            </a:r>
            <a:r>
              <a:rPr lang="en-US" sz="2200" dirty="0"/>
              <a:t>: Employee </a:t>
            </a:r>
            <a:r>
              <a:rPr lang="en-US" sz="2200" b="0" dirty="0"/>
              <a:t>&amp; </a:t>
            </a:r>
            <a:r>
              <a:rPr lang="en-US" sz="2200" dirty="0"/>
              <a:t>Supervisor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dirty="0"/>
              <a:t>- Entry Condition: successful </a:t>
            </a:r>
            <a:r>
              <a:rPr lang="en-US" sz="2200" dirty="0"/>
              <a:t>Login</a:t>
            </a:r>
            <a:br>
              <a:rPr lang="en-US" sz="2200" dirty="0"/>
            </a:br>
            <a:r>
              <a:rPr lang="en-US" sz="2200" b="0" dirty="0"/>
              <a:t/>
            </a:r>
            <a:br>
              <a:rPr lang="en-US" sz="2200" b="0" dirty="0"/>
            </a:br>
            <a:r>
              <a:rPr lang="en-US" sz="2200" b="0" dirty="0"/>
              <a:t>- Exit Condition: </a:t>
            </a:r>
            <a:r>
              <a:rPr lang="en-US" sz="2200" dirty="0"/>
              <a:t>Logout, </a:t>
            </a:r>
            <a:r>
              <a:rPr lang="en-US" sz="2200" b="0" dirty="0"/>
              <a:t>invalid </a:t>
            </a:r>
            <a:r>
              <a:rPr lang="en-US" sz="2200" dirty="0"/>
              <a:t>Login,</a:t>
            </a:r>
            <a:r>
              <a:rPr lang="en-US" sz="2200" b="0" dirty="0"/>
              <a:t> or appropriate </a:t>
            </a:r>
            <a:r>
              <a:rPr lang="en-US" sz="2200" dirty="0" err="1"/>
              <a:t>RequestTimeOff</a:t>
            </a:r>
            <a:r>
              <a:rPr lang="en-US" sz="2200" dirty="0"/>
              <a:t> </a:t>
            </a:r>
            <a:r>
              <a:rPr lang="en-US" sz="2200" b="0" dirty="0"/>
              <a:t>or      </a:t>
            </a:r>
            <a:r>
              <a:rPr lang="en-US" sz="2200" dirty="0" err="1"/>
              <a:t>RequestResponse</a:t>
            </a:r>
            <a:r>
              <a:rPr lang="en-US" sz="2200" b="0" dirty="0"/>
              <a:t>.</a:t>
            </a:r>
            <a:endParaRPr lang="en-US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97421" y="2334127"/>
            <a:ext cx="4394579" cy="5703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Case Diagram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450006"/>
              </p:ext>
            </p:extLst>
          </p:nvPr>
        </p:nvGraphicFramePr>
        <p:xfrm>
          <a:off x="66676" y="97511"/>
          <a:ext cx="7096124" cy="6654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7220054" imgH="6772216" progId="Visio.Drawing.15">
                  <p:embed/>
                </p:oleObj>
              </mc:Choice>
              <mc:Fallback>
                <p:oleObj name="Visio" r:id="rId3" imgW="7220054" imgH="677221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676" y="97511"/>
                        <a:ext cx="7096124" cy="6654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894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114582" y="325289"/>
            <a:ext cx="6044141" cy="535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RequestTimeOff</a:t>
            </a:r>
            <a:r>
              <a:rPr lang="en-US" sz="3200" dirty="0"/>
              <a:t> GUI Mockup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528" y="860611"/>
            <a:ext cx="7431243" cy="522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7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8"/>
          <p:cNvSpPr>
            <a:spLocks noGrp="1"/>
          </p:cNvSpPr>
          <p:nvPr>
            <p:ph sz="half" idx="2"/>
          </p:nvPr>
        </p:nvSpPr>
        <p:spPr>
          <a:xfrm>
            <a:off x="2915444" y="307359"/>
            <a:ext cx="6442417" cy="535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RequestResponse</a:t>
            </a:r>
            <a:r>
              <a:rPr lang="en-US" sz="3200" dirty="0"/>
              <a:t> GUI Mockup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19" y="1807535"/>
            <a:ext cx="5185585" cy="367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860" y="1807535"/>
            <a:ext cx="4940908" cy="36738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800216" y="3220871"/>
            <a:ext cx="672872" cy="300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7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2442882" cy="51812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50897"/>
            <a:ext cx="9863138" cy="4378416"/>
          </a:xfrm>
        </p:spPr>
        <p:txBody>
          <a:bodyPr>
            <a:normAutofit/>
          </a:bodyPr>
          <a:lstStyle/>
          <a:p>
            <a:r>
              <a:rPr lang="en-US" dirty="0"/>
              <a:t>Scheduling system will facilitate secure login, logout, and authorization.</a:t>
            </a:r>
          </a:p>
          <a:p>
            <a:r>
              <a:rPr lang="en-US" dirty="0"/>
              <a:t>Login / Logout functionality will direct user to appropriate interface.</a:t>
            </a:r>
          </a:p>
          <a:p>
            <a:r>
              <a:rPr lang="en-US" dirty="0"/>
              <a:t>Application will interface with employees who are then able to quickly request time off, and their supervisors can easily approve or deny that request.</a:t>
            </a:r>
          </a:p>
          <a:p>
            <a:r>
              <a:rPr lang="en-US" dirty="0"/>
              <a:t>The system will offer the benefit of weighted leave requests to ensure minimal scheduling conflicts between multiple employees. </a:t>
            </a:r>
          </a:p>
          <a:p>
            <a:r>
              <a:rPr lang="en-US" dirty="0"/>
              <a:t>Full documentation available in public repository.</a:t>
            </a:r>
          </a:p>
          <a:p>
            <a:r>
              <a:rPr lang="en-US" dirty="0"/>
              <a:t>Project Repository: </a:t>
            </a:r>
            <a:r>
              <a:rPr lang="en-US" dirty="0">
                <a:hlinkClick r:id="rId3"/>
              </a:rPr>
              <a:t>https://github.com/tattymennis/csci4711-project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1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003359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</Words>
  <Application>Microsoft Office PowerPoint</Application>
  <PresentationFormat>Widescreen</PresentationFormat>
  <Paragraphs>15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Times New Roman</vt:lpstr>
      <vt:lpstr>Arial</vt:lpstr>
      <vt:lpstr>Crimson Text</vt:lpstr>
      <vt:lpstr>Diamond Grid 16x9</vt:lpstr>
      <vt:lpstr>Microsoft Visio Drawing</vt:lpstr>
      <vt:lpstr>CSCI 4711: Employee Scheduling System</vt:lpstr>
      <vt:lpstr>- Actors: Employee &amp; Supervisor  - Entry Condition: successful Login  - Exit Condition: Logout, invalid Login, or appropriate RequestTimeOff or      RequestResponse.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2016-08-31T02:58:53Z</dcterms:created>
  <dcterms:modified xsi:type="dcterms:W3CDTF">2016-09-08T01:19:16Z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