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B0604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 varScale="1">
        <p:scale>
          <a:sx n="66" d="100"/>
          <a:sy n="66" d="100"/>
        </p:scale>
        <p:origin x="85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9/7/2016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tymennis/csci4711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891" y="3048000"/>
            <a:ext cx="4304144" cy="3463636"/>
          </a:xfrm>
        </p:spPr>
        <p:txBody>
          <a:bodyPr anchor="t" anchorCtr="0">
            <a:normAutofit/>
          </a:bodyPr>
          <a:lstStyle/>
          <a:p>
            <a:r>
              <a:rPr lang="en-US" sz="2200" b="0" dirty="0"/>
              <a:t>- Actors</a:t>
            </a:r>
            <a:r>
              <a:rPr lang="en-US" sz="2200" dirty="0"/>
              <a:t>: Employee </a:t>
            </a:r>
            <a:r>
              <a:rPr lang="en-US" sz="2200" b="0" dirty="0"/>
              <a:t>&amp; </a:t>
            </a:r>
            <a:r>
              <a:rPr lang="en-US" sz="2200" dirty="0"/>
              <a:t>Supervisor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dirty="0"/>
              <a:t>- Entry Condition: successful </a:t>
            </a:r>
            <a:r>
              <a:rPr lang="en-US" sz="2200" dirty="0"/>
              <a:t>Login</a:t>
            </a:r>
            <a:br>
              <a:rPr lang="en-US" sz="2200" dirty="0"/>
            </a:br>
            <a:r>
              <a:rPr lang="en-US" sz="2200" b="0" dirty="0"/>
              <a:t/>
            </a:r>
            <a:br>
              <a:rPr lang="en-US" sz="2200" b="0" dirty="0"/>
            </a:br>
            <a:r>
              <a:rPr lang="en-US" sz="2200" b="0" dirty="0"/>
              <a:t>- Exit Condition: </a:t>
            </a:r>
            <a:r>
              <a:rPr lang="en-US" sz="2200" dirty="0"/>
              <a:t>Logout, </a:t>
            </a:r>
            <a:r>
              <a:rPr lang="en-US" sz="2200" b="0" dirty="0"/>
              <a:t>invalid </a:t>
            </a:r>
            <a:r>
              <a:rPr lang="en-US" sz="2200" dirty="0"/>
              <a:t>Login,</a:t>
            </a:r>
            <a:r>
              <a:rPr lang="en-US" sz="2200" b="0" dirty="0"/>
              <a:t> or appropriate </a:t>
            </a:r>
            <a:r>
              <a:rPr lang="en-US" sz="2200" dirty="0" err="1"/>
              <a:t>RequestTimeOff</a:t>
            </a:r>
            <a:r>
              <a:rPr lang="en-US" sz="2200" dirty="0"/>
              <a:t> </a:t>
            </a:r>
            <a:r>
              <a:rPr lang="en-US" sz="2200" b="0" dirty="0"/>
              <a:t>or      </a:t>
            </a:r>
            <a:r>
              <a:rPr lang="en-US" sz="2200" dirty="0" err="1"/>
              <a:t>RequestResponse</a:t>
            </a:r>
            <a:r>
              <a:rPr lang="en-US" sz="2200" b="0" dirty="0"/>
              <a:t>.</a:t>
            </a: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97421" y="2334127"/>
            <a:ext cx="4394579" cy="570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 Diagram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261706"/>
              </p:ext>
            </p:extLst>
          </p:nvPr>
        </p:nvGraphicFramePr>
        <p:xfrm>
          <a:off x="66676" y="97511"/>
          <a:ext cx="7096124" cy="66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7223601" imgH="6774149" progId="Visio.Drawing.15">
                  <p:embed/>
                </p:oleObj>
              </mc:Choice>
              <mc:Fallback>
                <p:oleObj name="Visio" r:id="rId3" imgW="7223601" imgH="677414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6" y="97511"/>
                        <a:ext cx="7096124" cy="66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114582" y="325289"/>
            <a:ext cx="6044141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RequestTimeOff</a:t>
            </a:r>
            <a:r>
              <a:rPr lang="en-US" sz="3200" dirty="0"/>
              <a:t> GUI Mockup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28" y="860611"/>
            <a:ext cx="7431243" cy="52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2915444" y="307359"/>
            <a:ext cx="6442417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RequestResponse</a:t>
            </a:r>
            <a:r>
              <a:rPr lang="en-US" sz="3200" dirty="0"/>
              <a:t> GUI Mockup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6"/>
            <a:ext cx="7920472" cy="5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442882" cy="51812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0897"/>
            <a:ext cx="9863138" cy="4378416"/>
          </a:xfrm>
        </p:spPr>
        <p:txBody>
          <a:bodyPr>
            <a:normAutofit/>
          </a:bodyPr>
          <a:lstStyle/>
          <a:p>
            <a:r>
              <a:rPr lang="en-US" dirty="0"/>
              <a:t>Scheduling system will facilitate secure login, logout, and authorization.</a:t>
            </a:r>
          </a:p>
          <a:p>
            <a:r>
              <a:rPr lang="en-US" dirty="0"/>
              <a:t>Login / Logout functionality will direct user to appropriate interface.</a:t>
            </a:r>
          </a:p>
          <a:p>
            <a:r>
              <a:rPr lang="en-US" dirty="0"/>
              <a:t>Application will interface with employees who are then able to quickly request time off, and their supervisors can easily approve or deny that request.</a:t>
            </a:r>
          </a:p>
          <a:p>
            <a:r>
              <a:rPr lang="en-US" dirty="0"/>
              <a:t>The system will offer the benefit of weighted leave requests to ensure minimal scheduling conflicts between multiple employees. </a:t>
            </a:r>
          </a:p>
          <a:p>
            <a:r>
              <a:rPr lang="en-US" dirty="0"/>
              <a:t>Full documentation available in public repository.</a:t>
            </a:r>
          </a:p>
          <a:p>
            <a:r>
              <a:rPr lang="en-US" dirty="0"/>
              <a:t>Project Repository: </a:t>
            </a:r>
            <a:r>
              <a:rPr lang="en-US" dirty="0">
                <a:hlinkClick r:id="rId3"/>
              </a:rPr>
              <a:t>https://github.com/tattymennis/csci4711-project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Arial</vt:lpstr>
      <vt:lpstr>Crimson Text</vt:lpstr>
      <vt:lpstr>Diamond Grid 16x9</vt:lpstr>
      <vt:lpstr>Visio</vt:lpstr>
      <vt:lpstr>CSCI 4711: Employee Scheduling System</vt:lpstr>
      <vt:lpstr>- Actors: Employee &amp; Supervisor  - Entry Condition: successful Login  - Exit Condition: Logout, invalid Login, or appropriate RequestTimeOff or      RequestResponse.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2016-09-08T00:51:51Z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