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B0604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9/5/2016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5" y="571500"/>
            <a:ext cx="4394579" cy="2197100"/>
          </a:xfrm>
        </p:spPr>
        <p:txBody>
          <a:bodyPr/>
          <a:lstStyle/>
          <a:p>
            <a:r>
              <a:rPr lang="en-US" dirty="0" smtClean="0"/>
              <a:t>Employee Scheduling System: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 </a:t>
            </a:r>
            <a:r>
              <a:rPr lang="en-US" dirty="0"/>
              <a:t>Case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755"/>
            <a:ext cx="6910302" cy="58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77" y="414215"/>
            <a:ext cx="10974754" cy="5439509"/>
          </a:xfrm>
        </p:spPr>
        <p:txBody>
          <a:bodyPr/>
          <a:lstStyle/>
          <a:p>
            <a:r>
              <a:rPr lang="en-US" dirty="0"/>
              <a:t>[Screen Mock-up 1: Login/</a:t>
            </a:r>
            <a:r>
              <a:rPr lang="en-US" dirty="0" err="1"/>
              <a:t>Auth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77" y="414215"/>
            <a:ext cx="10974754" cy="5439509"/>
          </a:xfrm>
        </p:spPr>
        <p:txBody>
          <a:bodyPr/>
          <a:lstStyle/>
          <a:p>
            <a:r>
              <a:rPr lang="en-US" dirty="0"/>
              <a:t>[Screen Mock-up 2: Request or Scheduler Image]</a:t>
            </a:r>
          </a:p>
        </p:txBody>
      </p:sp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[Conclusion]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Project Repository: https://github.com/tattymennis/csci4711-project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Crimson Text</vt:lpstr>
      <vt:lpstr>Arial</vt:lpstr>
      <vt:lpstr>Diamond Grid 16x9</vt:lpstr>
      <vt:lpstr>CSCI 4711: Employee Scheduling System</vt:lpstr>
      <vt:lpstr>Employee Scheduling System: Use Case Diagram</vt:lpstr>
      <vt:lpstr>PowerPoint Presentation</vt:lpstr>
      <vt:lpstr>PowerPoint Presentation</vt:lpstr>
      <vt:lpstr>[Conclusion]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2016-09-06T02:18:52Z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