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B0604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tymennis/csci4711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5" y="571500"/>
            <a:ext cx="4394579" cy="2197100"/>
          </a:xfrm>
        </p:spPr>
        <p:txBody>
          <a:bodyPr/>
          <a:lstStyle/>
          <a:p>
            <a:r>
              <a:rPr lang="en-US" dirty="0" smtClean="0"/>
              <a:t>Employee Scheduling System: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 </a:t>
            </a:r>
            <a:r>
              <a:rPr lang="en-US" dirty="0"/>
              <a:t>Case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755"/>
            <a:ext cx="6910302" cy="58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114582" y="325289"/>
            <a:ext cx="6044141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Employee Request GUI </a:t>
            </a:r>
            <a:r>
              <a:rPr lang="en-US" sz="3200" dirty="0" smtClean="0"/>
              <a:t>Mockup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5"/>
            <a:ext cx="7920472" cy="50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2915444" y="307359"/>
            <a:ext cx="6442417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Supervisor Response GUI Mockup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6"/>
            <a:ext cx="7920472" cy="5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442882" cy="5181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0897"/>
            <a:ext cx="9601200" cy="2761128"/>
          </a:xfrm>
        </p:spPr>
        <p:txBody>
          <a:bodyPr/>
          <a:lstStyle/>
          <a:p>
            <a:r>
              <a:rPr lang="en-US" dirty="0" smtClean="0"/>
              <a:t>Our employee scheduling application will facilitate secure login in and log out of the system.</a:t>
            </a:r>
          </a:p>
          <a:p>
            <a:r>
              <a:rPr lang="en-US" dirty="0"/>
              <a:t>With our </a:t>
            </a:r>
            <a:r>
              <a:rPr lang="en-US" dirty="0" smtClean="0"/>
              <a:t>application</a:t>
            </a:r>
            <a:r>
              <a:rPr lang="en-US" dirty="0"/>
              <a:t>, employees will be able to quickly request time off of work and their supervisors are easily able to approve or deny that request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system offers the benefit of weighted leave request to ensure minimal time off conflicts between multiple employees. </a:t>
            </a:r>
          </a:p>
          <a:p>
            <a:r>
              <a:rPr lang="en-US" dirty="0"/>
              <a:t>Project Repository: </a:t>
            </a:r>
            <a:r>
              <a:rPr lang="en-US" dirty="0">
                <a:hlinkClick r:id="rId3"/>
              </a:rPr>
              <a:t>https://github.com/tattymennis/csci4711-project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Crimson Text</vt:lpstr>
      <vt:lpstr>Times New Roman</vt:lpstr>
      <vt:lpstr>Diamond Grid 16x9</vt:lpstr>
      <vt:lpstr>CSCI 4711: Employee Scheduling System</vt:lpstr>
      <vt:lpstr>Employee Scheduling System: Use Case Diagram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2016-09-06T16:50:07Z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