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24"/>
  </p:normalViewPr>
  <p:slideViewPr>
    <p:cSldViewPr snapToGrid="0" snapToObjects="1">
      <p:cViewPr varScale="1">
        <p:scale>
          <a:sx n="72" d="100"/>
          <a:sy n="72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912A-D0C6-C74F-88CF-4F5FA56F6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382054"/>
            <a:ext cx="8361229" cy="2098226"/>
          </a:xfrm>
        </p:spPr>
        <p:txBody>
          <a:bodyPr/>
          <a:lstStyle/>
          <a:p>
            <a:r>
              <a:rPr lang="en-US" dirty="0"/>
              <a:t>zombilla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E696F-8432-9740-93E0-A3D41BE9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489" y="3480280"/>
            <a:ext cx="2222500" cy="49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C1E9B-38D2-0A45-B1F8-6E83D0B07809}"/>
              </a:ext>
            </a:extLst>
          </p:cNvPr>
          <p:cNvSpPr txBox="1"/>
          <p:nvPr/>
        </p:nvSpPr>
        <p:spPr>
          <a:xfrm>
            <a:off x="4965750" y="4154311"/>
            <a:ext cx="225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FORMALLY GNUCOSE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7DA9-C9FD-FA4E-ADC5-FBF46D42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533" y="18908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39E-0387-5545-BFEA-6B40EE55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1789289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/>
              <a:t>	Stephen Bapple</a:t>
            </a:r>
          </a:p>
          <a:p>
            <a:pPr marL="0" indent="0">
              <a:buNone/>
            </a:pPr>
            <a:r>
              <a:rPr lang="en-US" sz="4800" b="1" dirty="0"/>
              <a:t>	Luke Hopkins</a:t>
            </a:r>
          </a:p>
          <a:p>
            <a:pPr marL="0" indent="0">
              <a:buNone/>
            </a:pPr>
            <a:r>
              <a:rPr lang="en-US" sz="4800" b="1" dirty="0"/>
              <a:t>	Holly Radcliffe</a:t>
            </a:r>
          </a:p>
          <a:p>
            <a:pPr marL="0" indent="0">
              <a:buNone/>
            </a:pPr>
            <a:r>
              <a:rPr lang="en-US" sz="4800" b="1" dirty="0"/>
              <a:t>	CJ Summeril</a:t>
            </a:r>
          </a:p>
          <a:p>
            <a:pPr marL="0" indent="0">
              <a:buNone/>
            </a:pPr>
            <a:r>
              <a:rPr lang="en-US" sz="4800" b="1" dirty="0"/>
              <a:t>	Manoj Vasa</a:t>
            </a:r>
          </a:p>
          <a:p>
            <a:pPr marL="0" indent="0">
              <a:buNone/>
            </a:pP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BADA9-DC4F-4B47-8A05-CC76FF3E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96" t="-2279" r="78793" b="2279"/>
          <a:stretch/>
        </p:blipFill>
        <p:spPr>
          <a:xfrm>
            <a:off x="-147275" y="1965338"/>
            <a:ext cx="22225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47EE9-A4A1-0344-9107-22D30698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96" t="-2279" r="78793" b="2279"/>
          <a:stretch/>
        </p:blipFill>
        <p:spPr>
          <a:xfrm>
            <a:off x="-147275" y="2804710"/>
            <a:ext cx="22225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F11282-B0C5-C243-A4F7-8C964CAC8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96" t="-2279" r="78793" b="2279"/>
          <a:stretch/>
        </p:blipFill>
        <p:spPr>
          <a:xfrm>
            <a:off x="-147275" y="4461947"/>
            <a:ext cx="22225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B2441-D148-CF4E-8CD5-A061FAB68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96" t="-2279" r="78793" b="2279"/>
          <a:stretch/>
        </p:blipFill>
        <p:spPr>
          <a:xfrm>
            <a:off x="-147275" y="5301319"/>
            <a:ext cx="22225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578A1C-2825-6A40-8457-D6D90386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2" t="1612" r="60444" b="2279"/>
          <a:stretch/>
        </p:blipFill>
        <p:spPr>
          <a:xfrm>
            <a:off x="1643905" y="3641851"/>
            <a:ext cx="431320" cy="4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8478-6454-5C49-AA95-46459641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2BA1-21FB-8F40-8A9F-2F5D2D998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3283F-3E63-594B-8D56-F25763B0A827}"/>
              </a:ext>
            </a:extLst>
          </p:cNvPr>
          <p:cNvSpPr txBox="1"/>
          <p:nvPr/>
        </p:nvSpPr>
        <p:spPr>
          <a:xfrm>
            <a:off x="857250" y="6372225"/>
            <a:ext cx="65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Luke</a:t>
            </a:r>
          </a:p>
        </p:txBody>
      </p:sp>
    </p:spTree>
    <p:extLst>
      <p:ext uri="{BB962C8B-B14F-4D97-AF65-F5344CB8AC3E}">
        <p14:creationId xmlns:p14="http://schemas.microsoft.com/office/powerpoint/2010/main" val="360637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FF7C-48F4-BF41-843F-3389BB7A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700087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Following the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FEAE0-9327-8E40-964D-8C62E12E9460}"/>
              </a:ext>
            </a:extLst>
          </p:cNvPr>
          <p:cNvSpPr txBox="1"/>
          <p:nvPr/>
        </p:nvSpPr>
        <p:spPr>
          <a:xfrm>
            <a:off x="958539" y="6343650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0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056F-51CE-E842-ABF0-4CA9C8FC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People Over Processes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04205-9A71-A448-91BB-57E82979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24" y="4446408"/>
            <a:ext cx="2074333" cy="207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E0139-230F-B448-8766-E0CD60CF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11" y="4439352"/>
            <a:ext cx="2081389" cy="2081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5D06B-05CC-3A4D-B7D3-3FF5BB1E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2" y="2026359"/>
            <a:ext cx="4543144" cy="101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13853-2B86-E24C-9E0B-0006A9F4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08" y="4905018"/>
            <a:ext cx="3429000" cy="1143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8E3A24-417B-5F41-801B-464942819D34}"/>
              </a:ext>
            </a:extLst>
          </p:cNvPr>
          <p:cNvCxnSpPr>
            <a:cxnSpLocks/>
          </p:cNvCxnSpPr>
          <p:nvPr/>
        </p:nvCxnSpPr>
        <p:spPr>
          <a:xfrm flipH="1">
            <a:off x="3328988" y="3160889"/>
            <a:ext cx="1152701" cy="1611136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E58A22-3390-3848-89B7-992E34AF609E}"/>
              </a:ext>
            </a:extLst>
          </p:cNvPr>
          <p:cNvCxnSpPr/>
          <p:nvPr/>
        </p:nvCxnSpPr>
        <p:spPr>
          <a:xfrm>
            <a:off x="7404890" y="3186818"/>
            <a:ext cx="0" cy="1181803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2620FE-49F8-884C-94F2-EF883853449F}"/>
              </a:ext>
            </a:extLst>
          </p:cNvPr>
          <p:cNvCxnSpPr/>
          <p:nvPr/>
        </p:nvCxnSpPr>
        <p:spPr>
          <a:xfrm>
            <a:off x="7643813" y="3186818"/>
            <a:ext cx="1771650" cy="1070857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58800-987B-5E41-BC4E-A8C7FC9DB331}"/>
              </a:ext>
            </a:extLst>
          </p:cNvPr>
          <p:cNvCxnSpPr>
            <a:stCxn id="9" idx="3"/>
          </p:cNvCxnSpPr>
          <p:nvPr/>
        </p:nvCxnSpPr>
        <p:spPr>
          <a:xfrm>
            <a:off x="4308208" y="5476518"/>
            <a:ext cx="1863992" cy="0"/>
          </a:xfrm>
          <a:prstGeom prst="line">
            <a:avLst/>
          </a:prstGeom>
          <a:ln w="152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37B866-4F60-254C-88C0-7EB0339DEADC}"/>
              </a:ext>
            </a:extLst>
          </p:cNvPr>
          <p:cNvSpPr txBox="1"/>
          <p:nvPr/>
        </p:nvSpPr>
        <p:spPr>
          <a:xfrm>
            <a:off x="4995066" y="4446408"/>
            <a:ext cx="68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B8D0C-5E16-4D4F-92EB-A5F94AA2FDCF}"/>
              </a:ext>
            </a:extLst>
          </p:cNvPr>
          <p:cNvSpPr txBox="1"/>
          <p:nvPr/>
        </p:nvSpPr>
        <p:spPr>
          <a:xfrm>
            <a:off x="873290" y="6426369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</a:t>
            </a:r>
          </a:p>
        </p:txBody>
      </p:sp>
    </p:spTree>
    <p:extLst>
      <p:ext uri="{BB962C8B-B14F-4D97-AF65-F5344CB8AC3E}">
        <p14:creationId xmlns:p14="http://schemas.microsoft.com/office/powerpoint/2010/main" val="251727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51D5-FD9F-9D40-A525-39F07EB2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ED32-754F-A04B-BA17-86CB1E8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57A25-F83D-0E4F-8091-9D61DC56B6A6}"/>
              </a:ext>
            </a:extLst>
          </p:cNvPr>
          <p:cNvSpPr txBox="1"/>
          <p:nvPr/>
        </p:nvSpPr>
        <p:spPr>
          <a:xfrm>
            <a:off x="838734" y="634579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CJ</a:t>
            </a:r>
          </a:p>
        </p:txBody>
      </p:sp>
    </p:spTree>
    <p:extLst>
      <p:ext uri="{BB962C8B-B14F-4D97-AF65-F5344CB8AC3E}">
        <p14:creationId xmlns:p14="http://schemas.microsoft.com/office/powerpoint/2010/main" val="122454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2B0-B997-654B-ABCC-075791D8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Sugarlabs</a:t>
            </a:r>
            <a:r>
              <a:rPr lang="en-US" dirty="0"/>
              <a:t> Community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8775-1200-D643-A640-76A65311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Divided Community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Lack of Contributions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Insights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8532-28B2-1F4E-9728-B42ADE78A609}"/>
              </a:ext>
            </a:extLst>
          </p:cNvPr>
          <p:cNvSpPr txBox="1"/>
          <p:nvPr/>
        </p:nvSpPr>
        <p:spPr>
          <a:xfrm>
            <a:off x="742951" y="637222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Manoj</a:t>
            </a:r>
          </a:p>
        </p:txBody>
      </p:sp>
    </p:spTree>
    <p:extLst>
      <p:ext uri="{BB962C8B-B14F-4D97-AF65-F5344CB8AC3E}">
        <p14:creationId xmlns:p14="http://schemas.microsoft.com/office/powerpoint/2010/main" val="166604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83</TotalTime>
  <Words>26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zombilla</vt:lpstr>
      <vt:lpstr>Hello World!</vt:lpstr>
      <vt:lpstr> </vt:lpstr>
      <vt:lpstr>Following the Process</vt:lpstr>
      <vt:lpstr>People Over Processes</vt:lpstr>
      <vt:lpstr> </vt:lpstr>
      <vt:lpstr>Sugarlabs Community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zombilla</dc:title>
  <dc:creator>Holly Radcliffe</dc:creator>
  <cp:lastModifiedBy>manoj vasa</cp:lastModifiedBy>
  <cp:revision>30</cp:revision>
  <dcterms:created xsi:type="dcterms:W3CDTF">2018-02-08T01:56:47Z</dcterms:created>
  <dcterms:modified xsi:type="dcterms:W3CDTF">2018-02-12T03:14:54Z</dcterms:modified>
</cp:coreProperties>
</file>