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71" r:id="rId8"/>
    <p:sldId id="269" r:id="rId9"/>
    <p:sldId id="268" r:id="rId10"/>
    <p:sldId id="261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75034-02A8-420D-958D-96BA46993000}" v="13" dt="2024-03-28T21:37:50.185"/>
    <p1510:client id="{427324DA-DFAA-480C-A1B1-9432C38A122C}" v="100" dt="2024-03-26T22:24:25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an Goodyer" userId="S::goodyera@mcmaster.ca::8cb480d4-0d6a-4452-8bbe-90da04c3ad7d" providerId="AD" clId="Web-{108BFE3F-036A-4F97-851F-7DFB16D0F56C}"/>
    <pc:docChg chg="modSld">
      <pc:chgData name="Aidan Goodyer" userId="S::goodyera@mcmaster.ca::8cb480d4-0d6a-4452-8bbe-90da04c3ad7d" providerId="AD" clId="Web-{108BFE3F-036A-4F97-851F-7DFB16D0F56C}" dt="2024-03-25T01:00:03.799" v="0" actId="20577"/>
      <pc:docMkLst>
        <pc:docMk/>
      </pc:docMkLst>
      <pc:sldChg chg="modSp">
        <pc:chgData name="Aidan Goodyer" userId="S::goodyera@mcmaster.ca::8cb480d4-0d6a-4452-8bbe-90da04c3ad7d" providerId="AD" clId="Web-{108BFE3F-036A-4F97-851F-7DFB16D0F56C}" dt="2024-03-25T01:00:03.799" v="0" actId="20577"/>
        <pc:sldMkLst>
          <pc:docMk/>
          <pc:sldMk cId="1447533434" sldId="268"/>
        </pc:sldMkLst>
        <pc:spChg chg="mod">
          <ac:chgData name="Aidan Goodyer" userId="S::goodyera@mcmaster.ca::8cb480d4-0d6a-4452-8bbe-90da04c3ad7d" providerId="AD" clId="Web-{108BFE3F-036A-4F97-851F-7DFB16D0F56C}" dt="2024-03-25T01:00:03.799" v="0" actId="20577"/>
          <ac:spMkLst>
            <pc:docMk/>
            <pc:sldMk cId="1447533434" sldId="268"/>
            <ac:spMk id="4" creationId="{5AD605B7-1F0B-523A-A9F3-93B0979C9F80}"/>
          </ac:spMkLst>
        </pc:spChg>
      </pc:sldChg>
    </pc:docChg>
  </pc:docChgLst>
  <pc:docChgLst>
    <pc:chgData name="Vraj Patel" userId="S::patev61@mcmaster.ca::7731fe89-1025-4581-96c1-c39892e1fb12" providerId="AD" clId="Web-{427324DA-DFAA-480C-A1B1-9432C38A122C}"/>
    <pc:docChg chg="modSld">
      <pc:chgData name="Vraj Patel" userId="S::patev61@mcmaster.ca::7731fe89-1025-4581-96c1-c39892e1fb12" providerId="AD" clId="Web-{427324DA-DFAA-480C-A1B1-9432C38A122C}" dt="2024-03-26T22:24:25.172" v="102" actId="1076"/>
      <pc:docMkLst>
        <pc:docMk/>
      </pc:docMkLst>
      <pc:sldChg chg="addSp modSp mod setBg">
        <pc:chgData name="Vraj Patel" userId="S::patev61@mcmaster.ca::7731fe89-1025-4581-96c1-c39892e1fb12" providerId="AD" clId="Web-{427324DA-DFAA-480C-A1B1-9432C38A122C}" dt="2024-03-26T22:24:25.172" v="102" actId="1076"/>
        <pc:sldMkLst>
          <pc:docMk/>
          <pc:sldMk cId="2526554308" sldId="269"/>
        </pc:sldMkLst>
        <pc:spChg chg="mod">
          <ac:chgData name="Vraj Patel" userId="S::patev61@mcmaster.ca::7731fe89-1025-4581-96c1-c39892e1fb12" providerId="AD" clId="Web-{427324DA-DFAA-480C-A1B1-9432C38A122C}" dt="2024-03-26T22:23:38.889" v="96"/>
          <ac:spMkLst>
            <pc:docMk/>
            <pc:sldMk cId="2526554308" sldId="269"/>
            <ac:spMk id="2" creationId="{E21C2EEC-EF01-1357-5CC8-A9284F5596CF}"/>
          </ac:spMkLst>
        </pc:spChg>
        <pc:spChg chg="mod">
          <ac:chgData name="Vraj Patel" userId="S::patev61@mcmaster.ca::7731fe89-1025-4581-96c1-c39892e1fb12" providerId="AD" clId="Web-{427324DA-DFAA-480C-A1B1-9432C38A122C}" dt="2024-03-26T22:23:38.889" v="96"/>
          <ac:spMkLst>
            <pc:docMk/>
            <pc:sldMk cId="2526554308" sldId="269"/>
            <ac:spMk id="4" creationId="{F9564DB1-7A5F-ED77-2B71-3F399EB55B29}"/>
          </ac:spMkLst>
        </pc:spChg>
        <pc:spChg chg="add">
          <ac:chgData name="Vraj Patel" userId="S::patev61@mcmaster.ca::7731fe89-1025-4581-96c1-c39892e1fb12" providerId="AD" clId="Web-{427324DA-DFAA-480C-A1B1-9432C38A122C}" dt="2024-03-26T22:23:38.889" v="96"/>
          <ac:spMkLst>
            <pc:docMk/>
            <pc:sldMk cId="2526554308" sldId="269"/>
            <ac:spMk id="2055" creationId="{1B15ED52-F352-441B-82BF-E0EA34836D08}"/>
          </ac:spMkLst>
        </pc:spChg>
        <pc:spChg chg="add">
          <ac:chgData name="Vraj Patel" userId="S::patev61@mcmaster.ca::7731fe89-1025-4581-96c1-c39892e1fb12" providerId="AD" clId="Web-{427324DA-DFAA-480C-A1B1-9432C38A122C}" dt="2024-03-26T22:23:38.889" v="96"/>
          <ac:spMkLst>
            <pc:docMk/>
            <pc:sldMk cId="2526554308" sldId="269"/>
            <ac:spMk id="2057" creationId="{61707E60-CEC9-4661-AA82-69242EB4BDC3}"/>
          </ac:spMkLst>
        </pc:spChg>
        <pc:spChg chg="add">
          <ac:chgData name="Vraj Patel" userId="S::patev61@mcmaster.ca::7731fe89-1025-4581-96c1-c39892e1fb12" providerId="AD" clId="Web-{427324DA-DFAA-480C-A1B1-9432C38A122C}" dt="2024-03-26T22:23:38.889" v="96"/>
          <ac:spMkLst>
            <pc:docMk/>
            <pc:sldMk cId="2526554308" sldId="269"/>
            <ac:spMk id="2059" creationId="{8F035CD8-AE30-4146-96F2-036B0CE5E4F3}"/>
          </ac:spMkLst>
        </pc:spChg>
        <pc:picChg chg="add mod">
          <ac:chgData name="Vraj Patel" userId="S::patev61@mcmaster.ca::7731fe89-1025-4581-96c1-c39892e1fb12" providerId="AD" clId="Web-{427324DA-DFAA-480C-A1B1-9432C38A122C}" dt="2024-03-26T22:24:25.172" v="102" actId="1076"/>
          <ac:picMkLst>
            <pc:docMk/>
            <pc:sldMk cId="2526554308" sldId="269"/>
            <ac:picMk id="5" creationId="{50A2CE37-C363-2F11-BED2-B78D5BA1D2F0}"/>
          </ac:picMkLst>
        </pc:picChg>
        <pc:picChg chg="mod">
          <ac:chgData name="Vraj Patel" userId="S::patev61@mcmaster.ca::7731fe89-1025-4581-96c1-c39892e1fb12" providerId="AD" clId="Web-{427324DA-DFAA-480C-A1B1-9432C38A122C}" dt="2024-03-26T22:23:51.624" v="97" actId="1076"/>
          <ac:picMkLst>
            <pc:docMk/>
            <pc:sldMk cId="2526554308" sldId="269"/>
            <ac:picMk id="2050" creationId="{3EBE5A5F-B1B5-3BB5-05FC-E8FC9C1B9487}"/>
          </ac:picMkLst>
        </pc:picChg>
      </pc:sldChg>
    </pc:docChg>
  </pc:docChgLst>
  <pc:docChgLst>
    <pc:chgData name="Vraj Patel" userId="S::patev61@mcmaster.ca::7731fe89-1025-4581-96c1-c39892e1fb12" providerId="AD" clId="Web-{29A75034-02A8-420D-958D-96BA46993000}"/>
    <pc:docChg chg="modSld">
      <pc:chgData name="Vraj Patel" userId="S::patev61@mcmaster.ca::7731fe89-1025-4581-96c1-c39892e1fb12" providerId="AD" clId="Web-{29A75034-02A8-420D-958D-96BA46993000}" dt="2024-03-28T21:37:50.185" v="10" actId="1076"/>
      <pc:docMkLst>
        <pc:docMk/>
      </pc:docMkLst>
      <pc:sldChg chg="modSp">
        <pc:chgData name="Vraj Patel" userId="S::patev61@mcmaster.ca::7731fe89-1025-4581-96c1-c39892e1fb12" providerId="AD" clId="Web-{29A75034-02A8-420D-958D-96BA46993000}" dt="2024-03-28T21:37:50.185" v="10" actId="1076"/>
        <pc:sldMkLst>
          <pc:docMk/>
          <pc:sldMk cId="777037881" sldId="265"/>
        </pc:sldMkLst>
        <pc:spChg chg="mod">
          <ac:chgData name="Vraj Patel" userId="S::patev61@mcmaster.ca::7731fe89-1025-4581-96c1-c39892e1fb12" providerId="AD" clId="Web-{29A75034-02A8-420D-958D-96BA46993000}" dt="2024-03-28T21:37:50.185" v="10" actId="1076"/>
          <ac:spMkLst>
            <pc:docMk/>
            <pc:sldMk cId="777037881" sldId="265"/>
            <ac:spMk id="4" creationId="{F1BC9A3F-CCD2-BBDA-3B02-48C4D3A54EFC}"/>
          </ac:spMkLst>
        </pc:spChg>
      </pc:sldChg>
    </pc:docChg>
  </pc:docChgLst>
  <pc:docChgLst>
    <pc:chgData name="Aidan Goodyer" userId="8cb480d4-0d6a-4452-8bbe-90da04c3ad7d" providerId="ADAL" clId="{89F87533-6CB4-4EC4-BB44-8800B3B71587}"/>
    <pc:docChg chg="undo redo custSel addSld delSld modSld sldOrd">
      <pc:chgData name="Aidan Goodyer" userId="8cb480d4-0d6a-4452-8bbe-90da04c3ad7d" providerId="ADAL" clId="{89F87533-6CB4-4EC4-BB44-8800B3B71587}" dt="2024-03-25T01:05:14.302" v="3622" actId="14100"/>
      <pc:docMkLst>
        <pc:docMk/>
      </pc:docMkLst>
      <pc:sldChg chg="addSp delSp modSp mod setBg">
        <pc:chgData name="Aidan Goodyer" userId="8cb480d4-0d6a-4452-8bbe-90da04c3ad7d" providerId="ADAL" clId="{89F87533-6CB4-4EC4-BB44-8800B3B71587}" dt="2024-03-24T21:20:02.308" v="82" actId="29295"/>
        <pc:sldMkLst>
          <pc:docMk/>
          <pc:sldMk cId="261819619" sldId="256"/>
        </pc:sldMkLst>
        <pc:spChg chg="del mod">
          <ac:chgData name="Aidan Goodyer" userId="8cb480d4-0d6a-4452-8bbe-90da04c3ad7d" providerId="ADAL" clId="{89F87533-6CB4-4EC4-BB44-8800B3B71587}" dt="2024-03-24T21:04:38.645" v="62" actId="478"/>
          <ac:spMkLst>
            <pc:docMk/>
            <pc:sldMk cId="261819619" sldId="256"/>
            <ac:spMk id="2" creationId="{F572E8F1-0630-7483-A8FB-45FE771FB4A1}"/>
          </ac:spMkLst>
        </pc:spChg>
        <pc:spChg chg="add del mod">
          <ac:chgData name="Aidan Goodyer" userId="8cb480d4-0d6a-4452-8bbe-90da04c3ad7d" providerId="ADAL" clId="{89F87533-6CB4-4EC4-BB44-8800B3B71587}" dt="2024-03-24T20:54:24.161" v="55" actId="478"/>
          <ac:spMkLst>
            <pc:docMk/>
            <pc:sldMk cId="261819619" sldId="256"/>
            <ac:spMk id="6" creationId="{4A6897CE-0A92-B590-B778-18CD798FD4A9}"/>
          </ac:spMkLst>
        </pc:spChg>
        <pc:spChg chg="add del">
          <ac:chgData name="Aidan Goodyer" userId="8cb480d4-0d6a-4452-8bbe-90da04c3ad7d" providerId="ADAL" clId="{89F87533-6CB4-4EC4-BB44-8800B3B71587}" dt="2024-03-24T20:54:26.701" v="56" actId="478"/>
          <ac:spMkLst>
            <pc:docMk/>
            <pc:sldMk cId="261819619" sldId="256"/>
            <ac:spMk id="8" creationId="{F90256F3-E360-5EFB-77BA-C83E88111008}"/>
          </ac:spMkLst>
        </pc:spChg>
        <pc:spChg chg="add del mod">
          <ac:chgData name="Aidan Goodyer" userId="8cb480d4-0d6a-4452-8bbe-90da04c3ad7d" providerId="ADAL" clId="{89F87533-6CB4-4EC4-BB44-8800B3B71587}" dt="2024-03-24T21:04:46.682" v="63" actId="478"/>
          <ac:spMkLst>
            <pc:docMk/>
            <pc:sldMk cId="261819619" sldId="256"/>
            <ac:spMk id="12" creationId="{C77E1187-9448-4B18-A751-E7E21BA0A346}"/>
          </ac:spMkLst>
        </pc:spChg>
        <pc:picChg chg="add mod">
          <ac:chgData name="Aidan Goodyer" userId="8cb480d4-0d6a-4452-8bbe-90da04c3ad7d" providerId="ADAL" clId="{89F87533-6CB4-4EC4-BB44-8800B3B71587}" dt="2024-03-24T21:20:02.308" v="82" actId="29295"/>
          <ac:picMkLst>
            <pc:docMk/>
            <pc:sldMk cId="261819619" sldId="256"/>
            <ac:picMk id="3" creationId="{CEDE2AD3-712F-1134-E30B-5140F2C3A1D7}"/>
          </ac:picMkLst>
        </pc:picChg>
        <pc:picChg chg="del">
          <ac:chgData name="Aidan Goodyer" userId="8cb480d4-0d6a-4452-8bbe-90da04c3ad7d" providerId="ADAL" clId="{89F87533-6CB4-4EC4-BB44-8800B3B71587}" dt="2024-03-24T20:40:59.784" v="36" actId="478"/>
          <ac:picMkLst>
            <pc:docMk/>
            <pc:sldMk cId="261819619" sldId="256"/>
            <ac:picMk id="4" creationId="{039DB415-FA8F-07AB-32CC-68633B7EC322}"/>
          </ac:picMkLst>
        </pc:picChg>
        <pc:picChg chg="add del mod ord">
          <ac:chgData name="Aidan Goodyer" userId="8cb480d4-0d6a-4452-8bbe-90da04c3ad7d" providerId="ADAL" clId="{89F87533-6CB4-4EC4-BB44-8800B3B71587}" dt="2024-03-24T21:06:44.599" v="68" actId="478"/>
          <ac:picMkLst>
            <pc:docMk/>
            <pc:sldMk cId="261819619" sldId="256"/>
            <ac:picMk id="10" creationId="{1B09FA96-DEA8-A8D5-33D7-4E98DDAAAB20}"/>
          </ac:picMkLst>
        </pc:picChg>
      </pc:sldChg>
      <pc:sldChg chg="addSp delSp modSp mod">
        <pc:chgData name="Aidan Goodyer" userId="8cb480d4-0d6a-4452-8bbe-90da04c3ad7d" providerId="ADAL" clId="{89F87533-6CB4-4EC4-BB44-8800B3B71587}" dt="2024-03-25T00:38:28.665" v="2870" actId="1076"/>
        <pc:sldMkLst>
          <pc:docMk/>
          <pc:sldMk cId="2292099309" sldId="257"/>
        </pc:sldMkLst>
        <pc:spChg chg="mod">
          <ac:chgData name="Aidan Goodyer" userId="8cb480d4-0d6a-4452-8bbe-90da04c3ad7d" providerId="ADAL" clId="{89F87533-6CB4-4EC4-BB44-8800B3B71587}" dt="2024-03-24T21:23:32.035" v="118" actId="20577"/>
          <ac:spMkLst>
            <pc:docMk/>
            <pc:sldMk cId="2292099309" sldId="257"/>
            <ac:spMk id="2" creationId="{6496B010-A198-C2C9-D337-203A9693DA47}"/>
          </ac:spMkLst>
        </pc:spChg>
        <pc:spChg chg="mod">
          <ac:chgData name="Aidan Goodyer" userId="8cb480d4-0d6a-4452-8bbe-90da04c3ad7d" providerId="ADAL" clId="{89F87533-6CB4-4EC4-BB44-8800B3B71587}" dt="2024-03-25T00:32:38.569" v="2729" actId="14100"/>
          <ac:spMkLst>
            <pc:docMk/>
            <pc:sldMk cId="2292099309" sldId="257"/>
            <ac:spMk id="3" creationId="{E93C593D-B230-C018-D28E-0CDF4C143554}"/>
          </ac:spMkLst>
        </pc:spChg>
        <pc:spChg chg="add mod">
          <ac:chgData name="Aidan Goodyer" userId="8cb480d4-0d6a-4452-8bbe-90da04c3ad7d" providerId="ADAL" clId="{89F87533-6CB4-4EC4-BB44-8800B3B71587}" dt="2024-03-25T00:38:22.533" v="2869" actId="1076"/>
          <ac:spMkLst>
            <pc:docMk/>
            <pc:sldMk cId="2292099309" sldId="257"/>
            <ac:spMk id="5" creationId="{04B69468-65FD-DC03-DE05-0D23ECC1F830}"/>
          </ac:spMkLst>
        </pc:spChg>
        <pc:spChg chg="add del">
          <ac:chgData name="Aidan Goodyer" userId="8cb480d4-0d6a-4452-8bbe-90da04c3ad7d" providerId="ADAL" clId="{89F87533-6CB4-4EC4-BB44-8800B3B71587}" dt="2024-03-25T00:35:43.968" v="2837" actId="478"/>
          <ac:spMkLst>
            <pc:docMk/>
            <pc:sldMk cId="2292099309" sldId="257"/>
            <ac:spMk id="7" creationId="{2AF6AB12-CD3A-53F3-6178-3C3E057A57ED}"/>
          </ac:spMkLst>
        </pc:spChg>
        <pc:spChg chg="add mod ord">
          <ac:chgData name="Aidan Goodyer" userId="8cb480d4-0d6a-4452-8bbe-90da04c3ad7d" providerId="ADAL" clId="{89F87533-6CB4-4EC4-BB44-8800B3B71587}" dt="2024-03-25T00:38:14.493" v="2867" actId="164"/>
          <ac:spMkLst>
            <pc:docMk/>
            <pc:sldMk cId="2292099309" sldId="257"/>
            <ac:spMk id="10" creationId="{14648C83-FBCA-469B-9546-05C8810F74FF}"/>
          </ac:spMkLst>
        </pc:spChg>
        <pc:grpChg chg="add mod">
          <ac:chgData name="Aidan Goodyer" userId="8cb480d4-0d6a-4452-8bbe-90da04c3ad7d" providerId="ADAL" clId="{89F87533-6CB4-4EC4-BB44-8800B3B71587}" dt="2024-03-25T00:38:28.665" v="2870" actId="1076"/>
          <ac:grpSpMkLst>
            <pc:docMk/>
            <pc:sldMk cId="2292099309" sldId="257"/>
            <ac:grpSpMk id="11" creationId="{38F55205-E52D-6D20-5529-C7B0C2FB2B71}"/>
          </ac:grpSpMkLst>
        </pc:grpChg>
        <pc:picChg chg="del">
          <ac:chgData name="Aidan Goodyer" userId="8cb480d4-0d6a-4452-8bbe-90da04c3ad7d" providerId="ADAL" clId="{89F87533-6CB4-4EC4-BB44-8800B3B71587}" dt="2024-03-24T21:20:42.035" v="83" actId="478"/>
          <ac:picMkLst>
            <pc:docMk/>
            <pc:sldMk cId="2292099309" sldId="257"/>
            <ac:picMk id="6" creationId="{02FBFC72-605B-1B73-3794-4CF33E6D8802}"/>
          </ac:picMkLst>
        </pc:picChg>
      </pc:sldChg>
      <pc:sldChg chg="addSp delSp modSp mod">
        <pc:chgData name="Aidan Goodyer" userId="8cb480d4-0d6a-4452-8bbe-90da04c3ad7d" providerId="ADAL" clId="{89F87533-6CB4-4EC4-BB44-8800B3B71587}" dt="2024-03-25T00:57:51.328" v="3617" actId="20577"/>
        <pc:sldMkLst>
          <pc:docMk/>
          <pc:sldMk cId="3038991263" sldId="258"/>
        </pc:sldMkLst>
        <pc:spChg chg="mod">
          <ac:chgData name="Aidan Goodyer" userId="8cb480d4-0d6a-4452-8bbe-90da04c3ad7d" providerId="ADAL" clId="{89F87533-6CB4-4EC4-BB44-8800B3B71587}" dt="2024-03-24T21:30:19.771" v="276" actId="20577"/>
          <ac:spMkLst>
            <pc:docMk/>
            <pc:sldMk cId="3038991263" sldId="258"/>
            <ac:spMk id="2" creationId="{271D2E58-1704-5999-B7A9-6798536CFEC8}"/>
          </ac:spMkLst>
        </pc:spChg>
        <pc:spChg chg="mod">
          <ac:chgData name="Aidan Goodyer" userId="8cb480d4-0d6a-4452-8bbe-90da04c3ad7d" providerId="ADAL" clId="{89F87533-6CB4-4EC4-BB44-8800B3B71587}" dt="2024-03-24T21:46:28.927" v="350" actId="478"/>
          <ac:spMkLst>
            <pc:docMk/>
            <pc:sldMk cId="3038991263" sldId="258"/>
            <ac:spMk id="5" creationId="{5FDD8D32-90FC-1DF9-DC98-1187C5E18AF7}"/>
          </ac:spMkLst>
        </pc:spChg>
        <pc:spChg chg="add del mod topLvl">
          <ac:chgData name="Aidan Goodyer" userId="8cb480d4-0d6a-4452-8bbe-90da04c3ad7d" providerId="ADAL" clId="{89F87533-6CB4-4EC4-BB44-8800B3B71587}" dt="2024-03-24T21:32:35.361" v="292" actId="478"/>
          <ac:spMkLst>
            <pc:docMk/>
            <pc:sldMk cId="3038991263" sldId="258"/>
            <ac:spMk id="6" creationId="{067E62BE-47B3-F6EC-3390-03EF4196946E}"/>
          </ac:spMkLst>
        </pc:spChg>
        <pc:spChg chg="add mod">
          <ac:chgData name="Aidan Goodyer" userId="8cb480d4-0d6a-4452-8bbe-90da04c3ad7d" providerId="ADAL" clId="{89F87533-6CB4-4EC4-BB44-8800B3B71587}" dt="2024-03-24T21:48:20.179" v="365" actId="14100"/>
          <ac:spMkLst>
            <pc:docMk/>
            <pc:sldMk cId="3038991263" sldId="258"/>
            <ac:spMk id="9" creationId="{5085C351-01FE-A32A-D0A2-B1409D915069}"/>
          </ac:spMkLst>
        </pc:spChg>
        <pc:spChg chg="mod">
          <ac:chgData name="Aidan Goodyer" userId="8cb480d4-0d6a-4452-8bbe-90da04c3ad7d" providerId="ADAL" clId="{89F87533-6CB4-4EC4-BB44-8800B3B71587}" dt="2024-03-24T21:34:37.542" v="312" actId="478"/>
          <ac:spMkLst>
            <pc:docMk/>
            <pc:sldMk cId="3038991263" sldId="258"/>
            <ac:spMk id="15" creationId="{E5FF5E61-7771-6162-7071-10E82694338D}"/>
          </ac:spMkLst>
        </pc:spChg>
        <pc:spChg chg="mod">
          <ac:chgData name="Aidan Goodyer" userId="8cb480d4-0d6a-4452-8bbe-90da04c3ad7d" providerId="ADAL" clId="{89F87533-6CB4-4EC4-BB44-8800B3B71587}" dt="2024-03-25T00:57:51.328" v="3617" actId="20577"/>
          <ac:spMkLst>
            <pc:docMk/>
            <pc:sldMk cId="3038991263" sldId="258"/>
            <ac:spMk id="16" creationId="{34F644C7-FEE2-10F1-B6E2-A0BD5E51D989}"/>
          </ac:spMkLst>
        </pc:spChg>
        <pc:spChg chg="mod">
          <ac:chgData name="Aidan Goodyer" userId="8cb480d4-0d6a-4452-8bbe-90da04c3ad7d" providerId="ADAL" clId="{89F87533-6CB4-4EC4-BB44-8800B3B71587}" dt="2024-03-25T00:56:13.272" v="3440" actId="20577"/>
          <ac:spMkLst>
            <pc:docMk/>
            <pc:sldMk cId="3038991263" sldId="258"/>
            <ac:spMk id="17" creationId="{3C5D556C-9B3F-8650-DF20-AC105630CE24}"/>
          </ac:spMkLst>
        </pc:spChg>
        <pc:spChg chg="mod">
          <ac:chgData name="Aidan Goodyer" userId="8cb480d4-0d6a-4452-8bbe-90da04c3ad7d" providerId="ADAL" clId="{89F87533-6CB4-4EC4-BB44-8800B3B71587}" dt="2024-03-25T00:54:17.127" v="3263" actId="20577"/>
          <ac:spMkLst>
            <pc:docMk/>
            <pc:sldMk cId="3038991263" sldId="258"/>
            <ac:spMk id="25" creationId="{FA802D74-00E4-0367-724E-4F92E5434CE2}"/>
          </ac:spMkLst>
        </pc:spChg>
        <pc:grpChg chg="del mod">
          <ac:chgData name="Aidan Goodyer" userId="8cb480d4-0d6a-4452-8bbe-90da04c3ad7d" providerId="ADAL" clId="{89F87533-6CB4-4EC4-BB44-8800B3B71587}" dt="2024-03-24T21:46:28.927" v="350" actId="478"/>
          <ac:grpSpMkLst>
            <pc:docMk/>
            <pc:sldMk cId="3038991263" sldId="258"/>
            <ac:grpSpMk id="10" creationId="{F0248EE5-25DF-D0F1-B9CB-FA1C86A70841}"/>
          </ac:grpSpMkLst>
        </pc:grpChg>
        <pc:grpChg chg="add del">
          <ac:chgData name="Aidan Goodyer" userId="8cb480d4-0d6a-4452-8bbe-90da04c3ad7d" providerId="ADAL" clId="{89F87533-6CB4-4EC4-BB44-8800B3B71587}" dt="2024-03-24T21:32:32.907" v="290" actId="165"/>
          <ac:grpSpMkLst>
            <pc:docMk/>
            <pc:sldMk cId="3038991263" sldId="258"/>
            <ac:grpSpMk id="11" creationId="{C4E75B1B-835D-1B20-CCFB-4C31EF2EBCBA}"/>
          </ac:grpSpMkLst>
        </pc:grpChg>
        <pc:grpChg chg="del mod">
          <ac:chgData name="Aidan Goodyer" userId="8cb480d4-0d6a-4452-8bbe-90da04c3ad7d" providerId="ADAL" clId="{89F87533-6CB4-4EC4-BB44-8800B3B71587}" dt="2024-03-24T21:34:37.542" v="312" actId="478"/>
          <ac:grpSpMkLst>
            <pc:docMk/>
            <pc:sldMk cId="3038991263" sldId="258"/>
            <ac:grpSpMk id="13" creationId="{DD38FFDB-D653-46C4-B35D-41D8CABE9818}"/>
          </ac:grpSpMkLst>
        </pc:grpChg>
        <pc:grpChg chg="mod">
          <ac:chgData name="Aidan Goodyer" userId="8cb480d4-0d6a-4452-8bbe-90da04c3ad7d" providerId="ADAL" clId="{89F87533-6CB4-4EC4-BB44-8800B3B71587}" dt="2024-03-24T21:34:37.542" v="312" actId="478"/>
          <ac:grpSpMkLst>
            <pc:docMk/>
            <pc:sldMk cId="3038991263" sldId="258"/>
            <ac:grpSpMk id="23" creationId="{D6C39A4B-6A3C-9949-C8DD-D4D935C7DB1B}"/>
          </ac:grpSpMkLst>
        </pc:grpChg>
        <pc:grpChg chg="mod">
          <ac:chgData name="Aidan Goodyer" userId="8cb480d4-0d6a-4452-8bbe-90da04c3ad7d" providerId="ADAL" clId="{89F87533-6CB4-4EC4-BB44-8800B3B71587}" dt="2024-03-24T21:34:37.542" v="312" actId="478"/>
          <ac:grpSpMkLst>
            <pc:docMk/>
            <pc:sldMk cId="3038991263" sldId="258"/>
            <ac:grpSpMk id="24" creationId="{3ABEF2F4-C25E-68A5-719D-36AAFCEC3239}"/>
          </ac:grpSpMkLst>
        </pc:grpChg>
        <pc:picChg chg="add mod ord modCrop">
          <ac:chgData name="Aidan Goodyer" userId="8cb480d4-0d6a-4452-8bbe-90da04c3ad7d" providerId="ADAL" clId="{89F87533-6CB4-4EC4-BB44-8800B3B71587}" dt="2024-03-24T21:49:29.170" v="378" actId="1076"/>
          <ac:picMkLst>
            <pc:docMk/>
            <pc:sldMk cId="3038991263" sldId="258"/>
            <ac:picMk id="4" creationId="{11E51137-039C-C0FF-72E1-166FA051F2CB}"/>
          </ac:picMkLst>
        </pc:picChg>
        <pc:picChg chg="add mod">
          <ac:chgData name="Aidan Goodyer" userId="8cb480d4-0d6a-4452-8bbe-90da04c3ad7d" providerId="ADAL" clId="{89F87533-6CB4-4EC4-BB44-8800B3B71587}" dt="2024-03-24T21:46:39.314" v="354" actId="1076"/>
          <ac:picMkLst>
            <pc:docMk/>
            <pc:sldMk cId="3038991263" sldId="258"/>
            <ac:picMk id="8" creationId="{91EA0CE6-BAD0-D4C8-6C99-F0E1AFC97982}"/>
          </ac:picMkLst>
        </pc:picChg>
        <pc:picChg chg="del">
          <ac:chgData name="Aidan Goodyer" userId="8cb480d4-0d6a-4452-8bbe-90da04c3ad7d" providerId="ADAL" clId="{89F87533-6CB4-4EC4-BB44-8800B3B71587}" dt="2024-03-24T21:34:37.542" v="312" actId="478"/>
          <ac:picMkLst>
            <pc:docMk/>
            <pc:sldMk cId="3038991263" sldId="258"/>
            <ac:picMk id="14" creationId="{04561511-9B81-0486-5BAF-C52ABE8DF618}"/>
          </ac:picMkLst>
        </pc:picChg>
        <pc:picChg chg="mod">
          <ac:chgData name="Aidan Goodyer" userId="8cb480d4-0d6a-4452-8bbe-90da04c3ad7d" providerId="ADAL" clId="{89F87533-6CB4-4EC4-BB44-8800B3B71587}" dt="2024-03-24T21:35:52.849" v="338" actId="1076"/>
          <ac:picMkLst>
            <pc:docMk/>
            <pc:sldMk cId="3038991263" sldId="258"/>
            <ac:picMk id="21" creationId="{FBC7F78C-3823-6E1F-9966-ED62694D4C24}"/>
          </ac:picMkLst>
        </pc:picChg>
        <pc:picChg chg="mod">
          <ac:chgData name="Aidan Goodyer" userId="8cb480d4-0d6a-4452-8bbe-90da04c3ad7d" providerId="ADAL" clId="{89F87533-6CB4-4EC4-BB44-8800B3B71587}" dt="2024-03-25T00:53:38.897" v="3213" actId="1035"/>
          <ac:picMkLst>
            <pc:docMk/>
            <pc:sldMk cId="3038991263" sldId="258"/>
            <ac:picMk id="27" creationId="{A5C45BCB-E687-22B0-1657-250F6CE7CAC6}"/>
          </ac:picMkLst>
        </pc:picChg>
        <pc:picChg chg="add del mod">
          <ac:chgData name="Aidan Goodyer" userId="8cb480d4-0d6a-4452-8bbe-90da04c3ad7d" providerId="ADAL" clId="{89F87533-6CB4-4EC4-BB44-8800B3B71587}" dt="2024-03-24T21:34:33.619" v="311" actId="478"/>
          <ac:picMkLst>
            <pc:docMk/>
            <pc:sldMk cId="3038991263" sldId="258"/>
            <ac:picMk id="1026" creationId="{17468400-453D-64BF-F3A9-DA0F9F45609B}"/>
          </ac:picMkLst>
        </pc:picChg>
        <pc:picChg chg="add mod">
          <ac:chgData name="Aidan Goodyer" userId="8cb480d4-0d6a-4452-8bbe-90da04c3ad7d" providerId="ADAL" clId="{89F87533-6CB4-4EC4-BB44-8800B3B71587}" dt="2024-03-24T21:32:47.652" v="297" actId="1076"/>
          <ac:picMkLst>
            <pc:docMk/>
            <pc:sldMk cId="3038991263" sldId="258"/>
            <ac:picMk id="1028" creationId="{85ECFD94-827A-9491-0357-C9AD68CD4E7B}"/>
          </ac:picMkLst>
        </pc:picChg>
        <pc:picChg chg="add mod">
          <ac:chgData name="Aidan Goodyer" userId="8cb480d4-0d6a-4452-8bbe-90da04c3ad7d" providerId="ADAL" clId="{89F87533-6CB4-4EC4-BB44-8800B3B71587}" dt="2024-03-24T21:34:30.936" v="310" actId="732"/>
          <ac:picMkLst>
            <pc:docMk/>
            <pc:sldMk cId="3038991263" sldId="258"/>
            <ac:picMk id="1030" creationId="{019A9FD0-3B15-F1B7-2DE6-5230BB412321}"/>
          </ac:picMkLst>
        </pc:picChg>
        <pc:picChg chg="del">
          <ac:chgData name="Aidan Goodyer" userId="8cb480d4-0d6a-4452-8bbe-90da04c3ad7d" providerId="ADAL" clId="{89F87533-6CB4-4EC4-BB44-8800B3B71587}" dt="2024-03-24T21:46:28.927" v="350" actId="478"/>
          <ac:picMkLst>
            <pc:docMk/>
            <pc:sldMk cId="3038991263" sldId="258"/>
            <ac:picMk id="2050" creationId="{43DB0082-DEB7-8013-1D83-0ACEF2A79F61}"/>
          </ac:picMkLst>
        </pc:picChg>
        <pc:picChg chg="add del mod topLvl">
          <ac:chgData name="Aidan Goodyer" userId="8cb480d4-0d6a-4452-8bbe-90da04c3ad7d" providerId="ADAL" clId="{89F87533-6CB4-4EC4-BB44-8800B3B71587}" dt="2024-03-24T21:32:51.548" v="298" actId="478"/>
          <ac:picMkLst>
            <pc:docMk/>
            <pc:sldMk cId="3038991263" sldId="258"/>
            <ac:picMk id="2056" creationId="{B5C05C5F-D9A7-0AFB-8FB9-1DDA1D9B90E6}"/>
          </ac:picMkLst>
        </pc:picChg>
      </pc:sldChg>
      <pc:sldChg chg="del">
        <pc:chgData name="Aidan Goodyer" userId="8cb480d4-0d6a-4452-8bbe-90da04c3ad7d" providerId="ADAL" clId="{89F87533-6CB4-4EC4-BB44-8800B3B71587}" dt="2024-03-25T00:18:19.669" v="2057" actId="47"/>
        <pc:sldMkLst>
          <pc:docMk/>
          <pc:sldMk cId="4089012552" sldId="259"/>
        </pc:sldMkLst>
      </pc:sldChg>
      <pc:sldChg chg="addSp delSp modSp mod ord">
        <pc:chgData name="Aidan Goodyer" userId="8cb480d4-0d6a-4452-8bbe-90da04c3ad7d" providerId="ADAL" clId="{89F87533-6CB4-4EC4-BB44-8800B3B71587}" dt="2024-03-25T00:17:37.470" v="2056" actId="113"/>
        <pc:sldMkLst>
          <pc:docMk/>
          <pc:sldMk cId="699614279" sldId="261"/>
        </pc:sldMkLst>
        <pc:spChg chg="mod">
          <ac:chgData name="Aidan Goodyer" userId="8cb480d4-0d6a-4452-8bbe-90da04c3ad7d" providerId="ADAL" clId="{89F87533-6CB4-4EC4-BB44-8800B3B71587}" dt="2024-03-24T22:27:38.602" v="833" actId="20577"/>
          <ac:spMkLst>
            <pc:docMk/>
            <pc:sldMk cId="699614279" sldId="261"/>
            <ac:spMk id="10" creationId="{D9A36BBB-45C5-C4AA-C3F5-72B5B546337E}"/>
          </ac:spMkLst>
        </pc:spChg>
        <pc:spChg chg="mod">
          <ac:chgData name="Aidan Goodyer" userId="8cb480d4-0d6a-4452-8bbe-90da04c3ad7d" providerId="ADAL" clId="{89F87533-6CB4-4EC4-BB44-8800B3B71587}" dt="2024-03-25T00:17:37.470" v="2056" actId="113"/>
          <ac:spMkLst>
            <pc:docMk/>
            <pc:sldMk cId="699614279" sldId="261"/>
            <ac:spMk id="11" creationId="{52BB6ADE-1A87-B750-E45C-B6B2685CCE07}"/>
          </ac:spMkLst>
        </pc:spChg>
        <pc:grpChg chg="del">
          <ac:chgData name="Aidan Goodyer" userId="8cb480d4-0d6a-4452-8bbe-90da04c3ad7d" providerId="ADAL" clId="{89F87533-6CB4-4EC4-BB44-8800B3B71587}" dt="2024-03-24T22:36:01.538" v="835" actId="478"/>
          <ac:grpSpMkLst>
            <pc:docMk/>
            <pc:sldMk cId="699614279" sldId="261"/>
            <ac:grpSpMk id="8" creationId="{A1D1BDB9-3925-B2C6-10D9-D58D2F35AA3C}"/>
          </ac:grpSpMkLst>
        </pc:grpChg>
        <pc:grpChg chg="del">
          <ac:chgData name="Aidan Goodyer" userId="8cb480d4-0d6a-4452-8bbe-90da04c3ad7d" providerId="ADAL" clId="{89F87533-6CB4-4EC4-BB44-8800B3B71587}" dt="2024-03-24T22:36:00.400" v="834" actId="478"/>
          <ac:grpSpMkLst>
            <pc:docMk/>
            <pc:sldMk cId="699614279" sldId="261"/>
            <ac:grpSpMk id="9" creationId="{60029459-73ED-0AE8-AAAD-C4A861C2BCDA}"/>
          </ac:grpSpMkLst>
        </pc:grpChg>
        <pc:picChg chg="add mod modCrop">
          <ac:chgData name="Aidan Goodyer" userId="8cb480d4-0d6a-4452-8bbe-90da04c3ad7d" providerId="ADAL" clId="{89F87533-6CB4-4EC4-BB44-8800B3B71587}" dt="2024-03-24T22:36:23.456" v="844" actId="1076"/>
          <ac:picMkLst>
            <pc:docMk/>
            <pc:sldMk cId="699614279" sldId="261"/>
            <ac:picMk id="3" creationId="{9A4B16BF-1F08-EBFB-CCCD-C60D76C75CA4}"/>
          </ac:picMkLst>
        </pc:picChg>
      </pc:sldChg>
      <pc:sldChg chg="del">
        <pc:chgData name="Aidan Goodyer" userId="8cb480d4-0d6a-4452-8bbe-90da04c3ad7d" providerId="ADAL" clId="{89F87533-6CB4-4EC4-BB44-8800B3B71587}" dt="2024-03-24T22:13:59.165" v="680" actId="47"/>
        <pc:sldMkLst>
          <pc:docMk/>
          <pc:sldMk cId="1378285121" sldId="262"/>
        </pc:sldMkLst>
      </pc:sldChg>
      <pc:sldChg chg="delSp del">
        <pc:chgData name="Aidan Goodyer" userId="8cb480d4-0d6a-4452-8bbe-90da04c3ad7d" providerId="ADAL" clId="{89F87533-6CB4-4EC4-BB44-8800B3B71587}" dt="2024-03-25T00:58:11.958" v="3618" actId="47"/>
        <pc:sldMkLst>
          <pc:docMk/>
          <pc:sldMk cId="2589199945" sldId="263"/>
        </pc:sldMkLst>
        <pc:picChg chg="del">
          <ac:chgData name="Aidan Goodyer" userId="8cb480d4-0d6a-4452-8bbe-90da04c3ad7d" providerId="ADAL" clId="{89F87533-6CB4-4EC4-BB44-8800B3B71587}" dt="2024-03-24T23:47:15.844" v="1039" actId="478"/>
          <ac:picMkLst>
            <pc:docMk/>
            <pc:sldMk cId="2589199945" sldId="263"/>
            <ac:picMk id="6146" creationId="{4BE838BF-E775-AA0E-BAF1-E7E8CE091DF2}"/>
          </ac:picMkLst>
        </pc:picChg>
      </pc:sldChg>
      <pc:sldChg chg="addSp delSp modSp mod">
        <pc:chgData name="Aidan Goodyer" userId="8cb480d4-0d6a-4452-8bbe-90da04c3ad7d" providerId="ADAL" clId="{89F87533-6CB4-4EC4-BB44-8800B3B71587}" dt="2024-03-24T22:22:41.283" v="778" actId="207"/>
        <pc:sldMkLst>
          <pc:docMk/>
          <pc:sldMk cId="2074505912" sldId="264"/>
        </pc:sldMkLst>
        <pc:spChg chg="add mod">
          <ac:chgData name="Aidan Goodyer" userId="8cb480d4-0d6a-4452-8bbe-90da04c3ad7d" providerId="ADAL" clId="{89F87533-6CB4-4EC4-BB44-8800B3B71587}" dt="2024-03-24T22:21:03.332" v="755" actId="33987"/>
          <ac:spMkLst>
            <pc:docMk/>
            <pc:sldMk cId="2074505912" sldId="264"/>
            <ac:spMk id="2" creationId="{7614F2CE-4A1F-28DC-70C4-A25E9C80856E}"/>
          </ac:spMkLst>
        </pc:spChg>
        <pc:spChg chg="add del mod">
          <ac:chgData name="Aidan Goodyer" userId="8cb480d4-0d6a-4452-8bbe-90da04c3ad7d" providerId="ADAL" clId="{89F87533-6CB4-4EC4-BB44-8800B3B71587}" dt="2024-03-24T22:22:34.727" v="777" actId="478"/>
          <ac:spMkLst>
            <pc:docMk/>
            <pc:sldMk cId="2074505912" sldId="264"/>
            <ac:spMk id="3" creationId="{ACE75AB2-8A23-85D7-759E-C9973A6E8EC2}"/>
          </ac:spMkLst>
        </pc:spChg>
        <pc:spChg chg="mod">
          <ac:chgData name="Aidan Goodyer" userId="8cb480d4-0d6a-4452-8bbe-90da04c3ad7d" providerId="ADAL" clId="{89F87533-6CB4-4EC4-BB44-8800B3B71587}" dt="2024-03-24T22:22:41.283" v="778" actId="207"/>
          <ac:spMkLst>
            <pc:docMk/>
            <pc:sldMk cId="2074505912" sldId="264"/>
            <ac:spMk id="4" creationId="{E05B1185-873D-3F2C-6940-E77628517EDB}"/>
          </ac:spMkLst>
        </pc:spChg>
        <pc:spChg chg="add del mod">
          <ac:chgData name="Aidan Goodyer" userId="8cb480d4-0d6a-4452-8bbe-90da04c3ad7d" providerId="ADAL" clId="{89F87533-6CB4-4EC4-BB44-8800B3B71587}" dt="2024-03-24T22:22:27.935" v="776" actId="478"/>
          <ac:spMkLst>
            <pc:docMk/>
            <pc:sldMk cId="2074505912" sldId="264"/>
            <ac:spMk id="5" creationId="{0ABE7FA6-D96D-D2EA-CB2F-F9AC22151425}"/>
          </ac:spMkLst>
        </pc:spChg>
      </pc:sldChg>
      <pc:sldChg chg="addSp delSp modSp mod">
        <pc:chgData name="Aidan Goodyer" userId="8cb480d4-0d6a-4452-8bbe-90da04c3ad7d" providerId="ADAL" clId="{89F87533-6CB4-4EC4-BB44-8800B3B71587}" dt="2024-03-24T22:20:00.479" v="752" actId="1076"/>
        <pc:sldMkLst>
          <pc:docMk/>
          <pc:sldMk cId="777037881" sldId="265"/>
        </pc:sldMkLst>
        <pc:spChg chg="mod">
          <ac:chgData name="Aidan Goodyer" userId="8cb480d4-0d6a-4452-8bbe-90da04c3ad7d" providerId="ADAL" clId="{89F87533-6CB4-4EC4-BB44-8800B3B71587}" dt="2024-03-24T22:19:43.036" v="749" actId="1076"/>
          <ac:spMkLst>
            <pc:docMk/>
            <pc:sldMk cId="777037881" sldId="265"/>
            <ac:spMk id="4" creationId="{F1BC9A3F-CCD2-BBDA-3B02-48C4D3A54EFC}"/>
          </ac:spMkLst>
        </pc:spChg>
        <pc:spChg chg="mod">
          <ac:chgData name="Aidan Goodyer" userId="8cb480d4-0d6a-4452-8bbe-90da04c3ad7d" providerId="ADAL" clId="{89F87533-6CB4-4EC4-BB44-8800B3B71587}" dt="2024-03-24T22:19:37.574" v="747" actId="14100"/>
          <ac:spMkLst>
            <pc:docMk/>
            <pc:sldMk cId="777037881" sldId="265"/>
            <ac:spMk id="10" creationId="{9BD3A4BF-A19F-41DB-56C4-17FACA854C51}"/>
          </ac:spMkLst>
        </pc:spChg>
        <pc:picChg chg="add mod">
          <ac:chgData name="Aidan Goodyer" userId="8cb480d4-0d6a-4452-8bbe-90da04c3ad7d" providerId="ADAL" clId="{89F87533-6CB4-4EC4-BB44-8800B3B71587}" dt="2024-03-24T22:19:26.930" v="744" actId="1076"/>
          <ac:picMkLst>
            <pc:docMk/>
            <pc:sldMk cId="777037881" sldId="265"/>
            <ac:picMk id="3" creationId="{5C74866D-BF1A-C798-2309-F480866B431B}"/>
          </ac:picMkLst>
        </pc:picChg>
        <pc:picChg chg="add mod">
          <ac:chgData name="Aidan Goodyer" userId="8cb480d4-0d6a-4452-8bbe-90da04c3ad7d" providerId="ADAL" clId="{89F87533-6CB4-4EC4-BB44-8800B3B71587}" dt="2024-03-24T22:20:00.479" v="752" actId="1076"/>
          <ac:picMkLst>
            <pc:docMk/>
            <pc:sldMk cId="777037881" sldId="265"/>
            <ac:picMk id="6" creationId="{91B3E449-3475-3ED5-3B17-C33E8BBE03A0}"/>
          </ac:picMkLst>
        </pc:picChg>
        <pc:picChg chg="del">
          <ac:chgData name="Aidan Goodyer" userId="8cb480d4-0d6a-4452-8bbe-90da04c3ad7d" providerId="ADAL" clId="{89F87533-6CB4-4EC4-BB44-8800B3B71587}" dt="2024-03-24T22:14:10.072" v="686" actId="478"/>
          <ac:picMkLst>
            <pc:docMk/>
            <pc:sldMk cId="777037881" sldId="265"/>
            <ac:picMk id="5122" creationId="{0FC267C3-D79C-BFEC-1DA7-5937CCC981F6}"/>
          </ac:picMkLst>
        </pc:picChg>
      </pc:sldChg>
      <pc:sldChg chg="addSp delSp modSp mod ord">
        <pc:chgData name="Aidan Goodyer" userId="8cb480d4-0d6a-4452-8bbe-90da04c3ad7d" providerId="ADAL" clId="{89F87533-6CB4-4EC4-BB44-8800B3B71587}" dt="2024-03-25T00:50:11.548" v="2879" actId="1076"/>
        <pc:sldMkLst>
          <pc:docMk/>
          <pc:sldMk cId="1447533434" sldId="268"/>
        </pc:sldMkLst>
        <pc:spChg chg="mod">
          <ac:chgData name="Aidan Goodyer" userId="8cb480d4-0d6a-4452-8bbe-90da04c3ad7d" providerId="ADAL" clId="{89F87533-6CB4-4EC4-BB44-8800B3B71587}" dt="2024-03-25T00:41:40.843" v="2871" actId="14100"/>
          <ac:spMkLst>
            <pc:docMk/>
            <pc:sldMk cId="1447533434" sldId="268"/>
            <ac:spMk id="4" creationId="{5AD605B7-1F0B-523A-A9F3-93B0979C9F80}"/>
          </ac:spMkLst>
        </pc:spChg>
        <pc:spChg chg="add del mod">
          <ac:chgData name="Aidan Goodyer" userId="8cb480d4-0d6a-4452-8bbe-90da04c3ad7d" providerId="ADAL" clId="{89F87533-6CB4-4EC4-BB44-8800B3B71587}" dt="2024-03-25T00:12:07.349" v="1647" actId="20577"/>
          <ac:spMkLst>
            <pc:docMk/>
            <pc:sldMk cId="1447533434" sldId="268"/>
            <ac:spMk id="13" creationId="{8419A830-4A16-0244-DEF7-2A5921B81020}"/>
          </ac:spMkLst>
        </pc:spChg>
        <pc:spChg chg="mod">
          <ac:chgData name="Aidan Goodyer" userId="8cb480d4-0d6a-4452-8bbe-90da04c3ad7d" providerId="ADAL" clId="{89F87533-6CB4-4EC4-BB44-8800B3B71587}" dt="2024-03-25T00:12:15.839" v="1648" actId="1076"/>
          <ac:spMkLst>
            <pc:docMk/>
            <pc:sldMk cId="1447533434" sldId="268"/>
            <ac:spMk id="15" creationId="{F940F953-43BB-A102-1D5C-30201C701F3E}"/>
          </ac:spMkLst>
        </pc:spChg>
        <pc:spChg chg="mod">
          <ac:chgData name="Aidan Goodyer" userId="8cb480d4-0d6a-4452-8bbe-90da04c3ad7d" providerId="ADAL" clId="{89F87533-6CB4-4EC4-BB44-8800B3B71587}" dt="2024-03-25T00:13:11.437" v="1796" actId="20577"/>
          <ac:spMkLst>
            <pc:docMk/>
            <pc:sldMk cId="1447533434" sldId="268"/>
            <ac:spMk id="16" creationId="{3F9A1570-8A39-AF20-43B8-F8A80A389EE1}"/>
          </ac:spMkLst>
        </pc:spChg>
        <pc:spChg chg="mod">
          <ac:chgData name="Aidan Goodyer" userId="8cb480d4-0d6a-4452-8bbe-90da04c3ad7d" providerId="ADAL" clId="{89F87533-6CB4-4EC4-BB44-8800B3B71587}" dt="2024-03-25T00:17:19.876" v="2055" actId="1076"/>
          <ac:spMkLst>
            <pc:docMk/>
            <pc:sldMk cId="1447533434" sldId="268"/>
            <ac:spMk id="18" creationId="{00132FF0-DBF5-7050-16EB-6A9B1EEA76E1}"/>
          </ac:spMkLst>
        </pc:spChg>
        <pc:grpChg chg="add mod">
          <ac:chgData name="Aidan Goodyer" userId="8cb480d4-0d6a-4452-8bbe-90da04c3ad7d" providerId="ADAL" clId="{89F87533-6CB4-4EC4-BB44-8800B3B71587}" dt="2024-03-25T00:50:11.548" v="2879" actId="1076"/>
          <ac:grpSpMkLst>
            <pc:docMk/>
            <pc:sldMk cId="1447533434" sldId="268"/>
            <ac:grpSpMk id="17" creationId="{C3E5D679-4DB5-BA30-DFD4-D716A4B03F6E}"/>
          </ac:grpSpMkLst>
        </pc:grpChg>
        <pc:grpChg chg="mod">
          <ac:chgData name="Aidan Goodyer" userId="8cb480d4-0d6a-4452-8bbe-90da04c3ad7d" providerId="ADAL" clId="{89F87533-6CB4-4EC4-BB44-8800B3B71587}" dt="2024-03-25T00:50:05.864" v="2878" actId="164"/>
          <ac:grpSpMkLst>
            <pc:docMk/>
            <pc:sldMk cId="1447533434" sldId="268"/>
            <ac:grpSpMk id="19" creationId="{BE266884-FE26-92B3-EF6A-C6A30F3DDCC4}"/>
          </ac:grpSpMkLst>
        </pc:grpChg>
        <pc:picChg chg="add del mod">
          <ac:chgData name="Aidan Goodyer" userId="8cb480d4-0d6a-4452-8bbe-90da04c3ad7d" providerId="ADAL" clId="{89F87533-6CB4-4EC4-BB44-8800B3B71587}" dt="2024-03-24T23:54:15.200" v="1133" actId="478"/>
          <ac:picMkLst>
            <pc:docMk/>
            <pc:sldMk cId="1447533434" sldId="268"/>
            <ac:picMk id="3" creationId="{109F6FD7-F629-68D5-3D21-07CBAF1F8921}"/>
          </ac:picMkLst>
        </pc:picChg>
        <pc:picChg chg="add mod">
          <ac:chgData name="Aidan Goodyer" userId="8cb480d4-0d6a-4452-8bbe-90da04c3ad7d" providerId="ADAL" clId="{89F87533-6CB4-4EC4-BB44-8800B3B71587}" dt="2024-03-25T00:50:05.864" v="2878" actId="164"/>
          <ac:picMkLst>
            <pc:docMk/>
            <pc:sldMk cId="1447533434" sldId="268"/>
            <ac:picMk id="6" creationId="{0E29D450-DD6A-B2E3-1307-C2CA9604D27C}"/>
          </ac:picMkLst>
        </pc:picChg>
        <pc:picChg chg="add del mod">
          <ac:chgData name="Aidan Goodyer" userId="8cb480d4-0d6a-4452-8bbe-90da04c3ad7d" providerId="ADAL" clId="{89F87533-6CB4-4EC4-BB44-8800B3B71587}" dt="2024-03-25T00:13:28.168" v="1800" actId="478"/>
          <ac:picMkLst>
            <pc:docMk/>
            <pc:sldMk cId="1447533434" sldId="268"/>
            <ac:picMk id="7" creationId="{558A58B5-264C-953A-1BEC-436F39A5A387}"/>
          </ac:picMkLst>
        </pc:picChg>
        <pc:picChg chg="del mod">
          <ac:chgData name="Aidan Goodyer" userId="8cb480d4-0d6a-4452-8bbe-90da04c3ad7d" providerId="ADAL" clId="{89F87533-6CB4-4EC4-BB44-8800B3B71587}" dt="2024-03-24T23:50:58.868" v="1098" actId="478"/>
          <ac:picMkLst>
            <pc:docMk/>
            <pc:sldMk cId="1447533434" sldId="268"/>
            <ac:picMk id="8" creationId="{D0B22141-8309-E119-B627-ECF9178CA65E}"/>
          </ac:picMkLst>
        </pc:picChg>
        <pc:picChg chg="mod">
          <ac:chgData name="Aidan Goodyer" userId="8cb480d4-0d6a-4452-8bbe-90da04c3ad7d" providerId="ADAL" clId="{89F87533-6CB4-4EC4-BB44-8800B3B71587}" dt="2024-03-25T00:12:15.839" v="1648" actId="1076"/>
          <ac:picMkLst>
            <pc:docMk/>
            <pc:sldMk cId="1447533434" sldId="268"/>
            <ac:picMk id="9" creationId="{BF5C4FE9-7635-13FA-A90B-8DCD66D7062B}"/>
          </ac:picMkLst>
        </pc:picChg>
        <pc:picChg chg="del">
          <ac:chgData name="Aidan Goodyer" userId="8cb480d4-0d6a-4452-8bbe-90da04c3ad7d" providerId="ADAL" clId="{89F87533-6CB4-4EC4-BB44-8800B3B71587}" dt="2024-03-25T00:10:06.083" v="1573" actId="478"/>
          <ac:picMkLst>
            <pc:docMk/>
            <pc:sldMk cId="1447533434" sldId="268"/>
            <ac:picMk id="10" creationId="{CBD04E24-1E1F-CABC-8960-AD70B70C2C2F}"/>
          </ac:picMkLst>
        </pc:picChg>
        <pc:picChg chg="mod">
          <ac:chgData name="Aidan Goodyer" userId="8cb480d4-0d6a-4452-8bbe-90da04c3ad7d" providerId="ADAL" clId="{89F87533-6CB4-4EC4-BB44-8800B3B71587}" dt="2024-03-25T00:10:10.760" v="1574" actId="1076"/>
          <ac:picMkLst>
            <pc:docMk/>
            <pc:sldMk cId="1447533434" sldId="268"/>
            <ac:picMk id="11" creationId="{5716A23C-FB59-5CA3-DA4D-109DE4118573}"/>
          </ac:picMkLst>
        </pc:picChg>
        <pc:picChg chg="add mod">
          <ac:chgData name="Aidan Goodyer" userId="8cb480d4-0d6a-4452-8bbe-90da04c3ad7d" providerId="ADAL" clId="{89F87533-6CB4-4EC4-BB44-8800B3B71587}" dt="2024-03-25T00:50:05.864" v="2878" actId="164"/>
          <ac:picMkLst>
            <pc:docMk/>
            <pc:sldMk cId="1447533434" sldId="268"/>
            <ac:picMk id="14" creationId="{310809E1-2B9E-E72C-A9E5-E345584A7B82}"/>
          </ac:picMkLst>
        </pc:picChg>
      </pc:sldChg>
      <pc:sldChg chg="addSp delSp modSp new mod">
        <pc:chgData name="Aidan Goodyer" userId="8cb480d4-0d6a-4452-8bbe-90da04c3ad7d" providerId="ADAL" clId="{89F87533-6CB4-4EC4-BB44-8800B3B71587}" dt="2024-03-25T01:05:14.302" v="3622" actId="14100"/>
        <pc:sldMkLst>
          <pc:docMk/>
          <pc:sldMk cId="2526554308" sldId="269"/>
        </pc:sldMkLst>
        <pc:spChg chg="mod">
          <ac:chgData name="Aidan Goodyer" userId="8cb480d4-0d6a-4452-8bbe-90da04c3ad7d" providerId="ADAL" clId="{89F87533-6CB4-4EC4-BB44-8800B3B71587}" dt="2024-03-25T01:05:14.302" v="3622" actId="14100"/>
          <ac:spMkLst>
            <pc:docMk/>
            <pc:sldMk cId="2526554308" sldId="269"/>
            <ac:spMk id="2" creationId="{E21C2EEC-EF01-1357-5CC8-A9284F5596CF}"/>
          </ac:spMkLst>
        </pc:spChg>
        <pc:spChg chg="del">
          <ac:chgData name="Aidan Goodyer" userId="8cb480d4-0d6a-4452-8bbe-90da04c3ad7d" providerId="ADAL" clId="{89F87533-6CB4-4EC4-BB44-8800B3B71587}" dt="2024-03-24T21:50:31.496" v="403" actId="478"/>
          <ac:spMkLst>
            <pc:docMk/>
            <pc:sldMk cId="2526554308" sldId="269"/>
            <ac:spMk id="3" creationId="{C577E3EA-59A1-D260-4D1D-27D4B988F752}"/>
          </ac:spMkLst>
        </pc:spChg>
        <pc:spChg chg="mod">
          <ac:chgData name="Aidan Goodyer" userId="8cb480d4-0d6a-4452-8bbe-90da04c3ad7d" providerId="ADAL" clId="{89F87533-6CB4-4EC4-BB44-8800B3B71587}" dt="2024-03-24T22:27:08.514" v="806" actId="403"/>
          <ac:spMkLst>
            <pc:docMk/>
            <pc:sldMk cId="2526554308" sldId="269"/>
            <ac:spMk id="4" creationId="{F9564DB1-7A5F-ED77-2B71-3F399EB55B29}"/>
          </ac:spMkLst>
        </pc:spChg>
        <pc:spChg chg="add del mod">
          <ac:chgData name="Aidan Goodyer" userId="8cb480d4-0d6a-4452-8bbe-90da04c3ad7d" providerId="ADAL" clId="{89F87533-6CB4-4EC4-BB44-8800B3B71587}" dt="2024-03-24T21:53:39.863" v="439" actId="478"/>
          <ac:spMkLst>
            <pc:docMk/>
            <pc:sldMk cId="2526554308" sldId="269"/>
            <ac:spMk id="5" creationId="{EF347AC7-4860-C081-23A5-894C07F892F5}"/>
          </ac:spMkLst>
        </pc:spChg>
        <pc:picChg chg="add mod">
          <ac:chgData name="Aidan Goodyer" userId="8cb480d4-0d6a-4452-8bbe-90da04c3ad7d" providerId="ADAL" clId="{89F87533-6CB4-4EC4-BB44-8800B3B71587}" dt="2024-03-24T21:50:47.632" v="411" actId="1076"/>
          <ac:picMkLst>
            <pc:docMk/>
            <pc:sldMk cId="2526554308" sldId="269"/>
            <ac:picMk id="2050" creationId="{3EBE5A5F-B1B5-3BB5-05FC-E8FC9C1B9487}"/>
          </ac:picMkLst>
        </pc:picChg>
      </pc:sldChg>
      <pc:sldChg chg="new del">
        <pc:chgData name="Aidan Goodyer" userId="8cb480d4-0d6a-4452-8bbe-90da04c3ad7d" providerId="ADAL" clId="{89F87533-6CB4-4EC4-BB44-8800B3B71587}" dt="2024-03-24T21:54:18.905" v="442" actId="47"/>
        <pc:sldMkLst>
          <pc:docMk/>
          <pc:sldMk cId="1281900178" sldId="270"/>
        </pc:sldMkLst>
      </pc:sldChg>
      <pc:sldChg chg="addSp modSp add mod ord">
        <pc:chgData name="Aidan Goodyer" userId="8cb480d4-0d6a-4452-8bbe-90da04c3ad7d" providerId="ADAL" clId="{89F87533-6CB4-4EC4-BB44-8800B3B71587}" dt="2024-03-24T22:07:48.956" v="668"/>
        <pc:sldMkLst>
          <pc:docMk/>
          <pc:sldMk cId="254026275" sldId="271"/>
        </pc:sldMkLst>
        <pc:spChg chg="mod">
          <ac:chgData name="Aidan Goodyer" userId="8cb480d4-0d6a-4452-8bbe-90da04c3ad7d" providerId="ADAL" clId="{89F87533-6CB4-4EC4-BB44-8800B3B71587}" dt="2024-03-24T21:54:24.343" v="454" actId="20577"/>
          <ac:spMkLst>
            <pc:docMk/>
            <pc:sldMk cId="254026275" sldId="271"/>
            <ac:spMk id="2" creationId="{6496B010-A198-C2C9-D337-203A9693DA47}"/>
          </ac:spMkLst>
        </pc:spChg>
        <pc:spChg chg="mod">
          <ac:chgData name="Aidan Goodyer" userId="8cb480d4-0d6a-4452-8bbe-90da04c3ad7d" providerId="ADAL" clId="{89F87533-6CB4-4EC4-BB44-8800B3B71587}" dt="2024-03-24T22:03:17.401" v="648" actId="122"/>
          <ac:spMkLst>
            <pc:docMk/>
            <pc:sldMk cId="254026275" sldId="271"/>
            <ac:spMk id="3" creationId="{E93C593D-B230-C018-D28E-0CDF4C143554}"/>
          </ac:spMkLst>
        </pc:spChg>
        <pc:spChg chg="add mod">
          <ac:chgData name="Aidan Goodyer" userId="8cb480d4-0d6a-4452-8bbe-90da04c3ad7d" providerId="ADAL" clId="{89F87533-6CB4-4EC4-BB44-8800B3B71587}" dt="2024-03-24T22:03:13.782" v="647" actId="1076"/>
          <ac:spMkLst>
            <pc:docMk/>
            <pc:sldMk cId="254026275" sldId="271"/>
            <ac:spMk id="5" creationId="{D3791239-B1AC-49AD-4895-8ACF58EC76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98455-18AC-4763-AAAF-DC1D2C02B366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1200D-8F62-4164-A9E4-BD69F644EA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94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1200D-8F62-4164-A9E4-BD69F644EAF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37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BC01-510D-7E41-DA33-4118B6AA6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FBF11-7D8C-AECD-8352-28C253A55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DDB75-C8D9-5D3C-7166-18DF15BC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F94-2C94-45F1-92ED-3A2ADE741062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0B64-1050-0D01-270C-95B68A0F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6CEDF-0963-F1F5-7DF1-55F94D8C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4816-93C2-41A8-9B8B-CA73963CF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35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19C9-2311-B878-6B6B-E4B981F1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1A192-AEE1-8C11-C8C4-AAC371680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5D41E-3953-5D1E-E715-BB033481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F94-2C94-45F1-92ED-3A2ADE741062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52FAD-F0F4-A7A2-6F44-F4357EFF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0768A-852F-C9F3-85B0-BC2DC390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4816-93C2-41A8-9B8B-CA73963CF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07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659D6-7139-4FD9-3917-040460DA0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55D9D-6079-563C-6FF8-4054E21C3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CCA06-6D1A-8E00-6797-9FEDB9E3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F94-2C94-45F1-92ED-3A2ADE741062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6B89F-0F37-17E0-0D01-5F6B0790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B2E54-1225-5A4D-98AB-739EE543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4816-93C2-41A8-9B8B-CA73963CF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25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A320-9110-38E0-374F-C56DDD71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3F83-2089-6697-180C-C937CDFB5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D3B1D-E2CD-065A-1C2B-66AE07AB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F94-2C94-45F1-92ED-3A2ADE741062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9758-ECD1-09C8-0604-92B7861F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7D5FD-4598-A4C9-0C7F-6BF65EFD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4816-93C2-41A8-9B8B-CA73963CF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298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DD1A-1CE0-8F48-F381-120C4DDA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7FFC5-8E12-9AC7-CE85-79772F2A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53C75-9B83-CB4F-8232-431AE14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F94-2C94-45F1-92ED-3A2ADE741062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84E5-11C8-E305-1017-73DF5111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CD2B8-C36D-0F31-7708-DBD45FC1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4816-93C2-41A8-9B8B-CA73963CF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546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1DD1-3950-E5EC-03F4-E1E53A72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6C14-3DBD-6C59-4274-5DB95F4A0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217AB-EB9A-4B3D-D724-5CFC240F4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5AEDA-9065-370D-A591-5D7BD9E0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F94-2C94-45F1-92ED-3A2ADE741062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BA7C4-6813-87EC-4887-CBD5638D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B33D9-1D06-9670-5E47-0A6945CB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4816-93C2-41A8-9B8B-CA73963CF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57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C8CE-0959-3D10-CAA8-868FFEB7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29C24-570F-2E29-66AF-CDA96408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F8FDE-4243-23F4-607C-197CC0944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893C0-1304-0669-A6DB-CB5686854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75A08-2D4C-CC37-A47E-E9E0EBE00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9EAAA-8F67-614E-E0CF-43FD0C3E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F94-2C94-45F1-92ED-3A2ADE741062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54498-F567-80C6-44E6-539DB989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7627F-F274-CF1C-75AB-C748A370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4816-93C2-41A8-9B8B-CA73963CF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61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D224-3244-B077-17F1-A33BA86C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21021-915A-1C51-CCE4-45C82C99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F94-2C94-45F1-92ED-3A2ADE741062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AF11C-3782-19E3-A909-A918F1FC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134EA-EB3F-CC99-11F9-30447509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4816-93C2-41A8-9B8B-CA73963CF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82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B85BF-DCAF-0DBE-69FA-268ED528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F94-2C94-45F1-92ED-3A2ADE741062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972A4-848D-ED3D-28C6-EE6F75FE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00E2F-FF21-D163-EDD3-40C5812B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4816-93C2-41A8-9B8B-CA73963CF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7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4F76-9DD7-F622-580C-D596D7EA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DAFA-AE18-8470-6D36-8079E31D8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FFECB-6D7F-86F8-815F-3A3499406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9902F-E114-89E1-03B4-45F0101D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F94-2C94-45F1-92ED-3A2ADE741062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AB2EE-DBE8-DF31-6D02-8EF6498C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93438-F346-28F7-39CB-FE22EE69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4816-93C2-41A8-9B8B-CA73963CF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2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F055-9835-902C-DE18-D651BBD8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FF6F2-2A03-6968-6C80-70E4A3088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83249-E890-18DC-0C98-56CA15CCC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C2367-A5A0-3E2F-5CA3-BC6819A6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F94-2C94-45F1-92ED-3A2ADE741062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A7A94-5EC5-3915-6671-8AEBC81B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B04D0-1D40-A1B5-1317-B25459DC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4816-93C2-41A8-9B8B-CA73963CF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99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73A11-A9C3-7989-1B46-FF031628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EA182-0578-E1D3-6256-F386EF39B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9646A-C8CC-21E6-2D4E-1C8F91AA1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A11F94-2C94-45F1-92ED-3A2ADE741062}" type="datetimeFigureOut">
              <a:rPr lang="en-CA" smtClean="0"/>
              <a:t>2024-03-28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50D6C-5816-EEF7-74A6-AF820094D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6408C-0F57-D2BB-D61A-A6D41FDEB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E4816-93C2-41A8-9B8B-CA73963CF8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18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openai.com/research/whisper" TargetMode="External"/><Relationship Id="rId7" Type="http://schemas.openxmlformats.org/officeDocument/2006/relationships/hyperlink" Target="https://chat.openai.com/" TargetMode="External"/><Relationship Id="rId12" Type="http://schemas.openxmlformats.org/officeDocument/2006/relationships/image" Target="../media/image9.png"/><Relationship Id="rId2" Type="http://schemas.openxmlformats.org/officeDocument/2006/relationships/hyperlink" Target="https://huggingface.co/blog/sentiment-analysis-python#2-how-to-use-pre-trained-sentiment-analysis-models-with-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DE2AD3-712F-1134-E30B-5140F2C3A1D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540579" y="5836998"/>
            <a:ext cx="18859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9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>
            <a:extLst>
              <a:ext uri="{FF2B5EF4-FFF2-40B4-BE49-F238E27FC236}">
                <a16:creationId xmlns:a16="http://schemas.microsoft.com/office/drawing/2014/main" id="{8AE7C630-E5D6-FFCA-A5B6-62E5AE6DA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663" y="782044"/>
            <a:ext cx="8502090" cy="491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5B1185-873D-3F2C-6940-E77628517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8596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>
                <a:latin typeface="Inter Black" panose="02000503000000020004" pitchFamily="2" charset="0"/>
                <a:ea typeface="Inter Black" panose="02000503000000020004" pitchFamily="2" charset="0"/>
              </a:rPr>
              <a:t>Thanks for </a:t>
            </a:r>
            <a:br>
              <a:rPr lang="en-US" sz="7200" b="1">
                <a:latin typeface="Inter Black" panose="02000503000000020004" pitchFamily="2" charset="0"/>
                <a:ea typeface="Inter Black" panose="02000503000000020004" pitchFamily="2" charset="0"/>
              </a:rPr>
            </a:br>
            <a:r>
              <a:rPr lang="en-US" sz="7200" b="1">
                <a:latin typeface="Inter Black" panose="02000503000000020004" pitchFamily="2" charset="0"/>
                <a:ea typeface="Inter Black" panose="02000503000000020004" pitchFamily="2" charset="0"/>
              </a:rPr>
              <a:t>Listening!</a:t>
            </a:r>
            <a:endParaRPr lang="en-CA" sz="7200" b="1">
              <a:latin typeface="Inter Black" panose="02000503000000020004" pitchFamily="2" charset="0"/>
              <a:ea typeface="Inter Black" panose="02000503000000020004" pitchFamily="2" charset="0"/>
            </a:endParaRPr>
          </a:p>
        </p:txBody>
      </p:sp>
      <p:pic>
        <p:nvPicPr>
          <p:cNvPr id="9226" name="Picture 10">
            <a:extLst>
              <a:ext uri="{FF2B5EF4-FFF2-40B4-BE49-F238E27FC236}">
                <a16:creationId xmlns:a16="http://schemas.microsoft.com/office/drawing/2014/main" id="{5AA9DDEB-BC87-E97D-C475-C629837D6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70367">
            <a:off x="3305029" y="3731014"/>
            <a:ext cx="867088" cy="75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F3240907-8040-5A41-CCC6-4D9199259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548" y="1884944"/>
            <a:ext cx="897134" cy="85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505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B010-A198-C2C9-D337-203A9693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ptos Display"/>
                <a:ea typeface="Inter Bold" panose="02000503000000020004" pitchFamily="2" charset="0"/>
              </a:rPr>
              <a:t>What is Natural Language Processing?</a:t>
            </a:r>
            <a:endParaRPr lang="en-CA" b="1">
              <a:latin typeface="Aptos Display"/>
              <a:ea typeface="Inter Bold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593D-B230-C018-D28E-0CDF4C143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5"/>
            <a:ext cx="10713501" cy="27991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Field of Artificial Intelligence </a:t>
            </a:r>
          </a:p>
          <a:p>
            <a:pPr>
              <a:lnSpc>
                <a:spcPct val="100000"/>
              </a:lnSpc>
            </a:pPr>
            <a:r>
              <a:rPr lang="en-US"/>
              <a:t>Focused on semantic analysis of language</a:t>
            </a:r>
          </a:p>
          <a:p>
            <a:pPr lvl="1">
              <a:lnSpc>
                <a:spcPct val="100000"/>
              </a:lnSpc>
            </a:pPr>
            <a:r>
              <a:rPr lang="en-US"/>
              <a:t>Understand language as it’s spoken or written </a:t>
            </a:r>
          </a:p>
          <a:p>
            <a:pPr>
              <a:lnSpc>
                <a:spcPct val="100000"/>
              </a:lnSpc>
            </a:pPr>
            <a:r>
              <a:rPr lang="en-US"/>
              <a:t>Numerous applications in Automation, Generative AI, Translation </a:t>
            </a:r>
          </a:p>
          <a:p>
            <a:pPr>
              <a:lnSpc>
                <a:spcPct val="100000"/>
              </a:lnSpc>
            </a:pPr>
            <a:r>
              <a:rPr lang="en-US"/>
              <a:t>Language tasks are murky, ambiguous, and complex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 marL="457200" lvl="1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711AB643-BAE7-F30D-1282-EA8B1D4AD5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C0D313-7703-85CC-A08A-08A8B326D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5956300"/>
            <a:ext cx="1885950" cy="62865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F55205-E52D-6D20-5529-C7B0C2FB2B71}"/>
              </a:ext>
            </a:extLst>
          </p:cNvPr>
          <p:cNvGrpSpPr/>
          <p:nvPr/>
        </p:nvGrpSpPr>
        <p:grpSpPr>
          <a:xfrm>
            <a:off x="1986956" y="4590937"/>
            <a:ext cx="7913287" cy="1138773"/>
            <a:chOff x="1986956" y="4725417"/>
            <a:chExt cx="7913287" cy="113877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648C83-FBCA-469B-9546-05C8810F74FF}"/>
                </a:ext>
              </a:extLst>
            </p:cNvPr>
            <p:cNvSpPr/>
            <p:nvPr/>
          </p:nvSpPr>
          <p:spPr>
            <a:xfrm>
              <a:off x="3110387" y="4785014"/>
              <a:ext cx="5652168" cy="382298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B69468-65FD-DC03-DE05-0D23ECC1F830}"/>
                </a:ext>
              </a:extLst>
            </p:cNvPr>
            <p:cNvSpPr txBox="1"/>
            <p:nvPr/>
          </p:nvSpPr>
          <p:spPr>
            <a:xfrm>
              <a:off x="1986956" y="4725417"/>
              <a:ext cx="7913287" cy="11387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ct val="100000"/>
                </a:lnSpc>
                <a:buNone/>
              </a:pPr>
              <a:r>
                <a:rPr lang="en-US" sz="2800" b="1"/>
                <a:t>“I never said she stole my money.”</a:t>
              </a:r>
            </a:p>
            <a:p>
              <a:pPr lvl="1" algn="ctr">
                <a:lnSpc>
                  <a:spcPct val="100000"/>
                </a:lnSpc>
              </a:pPr>
              <a:r>
                <a:rPr lang="en-US" sz="2000"/>
                <a:t>Exercise: Italicize different words in the phrase.</a:t>
              </a:r>
            </a:p>
            <a:p>
              <a:pPr lvl="1" algn="ctr">
                <a:lnSpc>
                  <a:spcPct val="100000"/>
                </a:lnSpc>
              </a:pPr>
              <a:r>
                <a:rPr lang="en-US" sz="2000"/>
                <a:t>Each italicization changes the context.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099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2E58-1704-5999-B7A9-6798536C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239"/>
            <a:ext cx="10515600" cy="1863725"/>
          </a:xfrm>
        </p:spPr>
        <p:txBody>
          <a:bodyPr>
            <a:normAutofit/>
          </a:bodyPr>
          <a:lstStyle/>
          <a:p>
            <a:r>
              <a:rPr lang="en-US" b="1">
                <a:latin typeface="Aptos Display"/>
                <a:ea typeface="Inter Bold" panose="02000503000000020004" pitchFamily="2" charset="0"/>
              </a:rPr>
              <a:t>Applications of </a:t>
            </a:r>
            <a:br>
              <a:rPr lang="en-US" b="1">
                <a:latin typeface="Aptos Display"/>
                <a:ea typeface="Inter Bold" panose="02000503000000020004" pitchFamily="2" charset="0"/>
              </a:rPr>
            </a:br>
            <a:r>
              <a:rPr lang="en-US" b="1">
                <a:latin typeface="Aptos Display"/>
                <a:ea typeface="Inter Bold" panose="02000503000000020004" pitchFamily="2" charset="0"/>
              </a:rPr>
              <a:t>Natural Language Processing</a:t>
            </a:r>
            <a:endParaRPr lang="en-CA" b="1">
              <a:latin typeface="Aptos Display"/>
              <a:ea typeface="Inter Black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D8D32-90FC-1DF9-DC98-1187C5E18AF7}"/>
              </a:ext>
            </a:extLst>
          </p:cNvPr>
          <p:cNvSpPr txBox="1"/>
          <p:nvPr/>
        </p:nvSpPr>
        <p:spPr>
          <a:xfrm>
            <a:off x="8353818" y="3868207"/>
            <a:ext cx="268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ea typeface="Inter Black" panose="02000503000000020004" pitchFamily="2" charset="0"/>
              </a:rPr>
              <a:t>Text Generation</a:t>
            </a:r>
            <a:endParaRPr lang="en-CA" b="1">
              <a:ea typeface="Inter Black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E62BE-47B3-F6EC-3390-03EF4196946E}"/>
              </a:ext>
            </a:extLst>
          </p:cNvPr>
          <p:cNvSpPr txBox="1"/>
          <p:nvPr/>
        </p:nvSpPr>
        <p:spPr>
          <a:xfrm>
            <a:off x="4724400" y="3868207"/>
            <a:ext cx="268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ea typeface="Inter Black" panose="02000503000000020004" pitchFamily="2" charset="0"/>
              </a:rPr>
              <a:t>Sentiment Analysis</a:t>
            </a:r>
            <a:endParaRPr lang="en-CA" b="1">
              <a:ea typeface="Inter Black" panose="020005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5D556C-9B3F-8650-DF20-AC105630CE24}"/>
              </a:ext>
            </a:extLst>
          </p:cNvPr>
          <p:cNvSpPr txBox="1"/>
          <p:nvPr/>
        </p:nvSpPr>
        <p:spPr>
          <a:xfrm>
            <a:off x="4724399" y="4237539"/>
            <a:ext cx="26873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Provided an input, sentiment analysis models are capable of analyzing text and extracting emotion / connotations using context clues.  </a:t>
            </a:r>
          </a:p>
          <a:p>
            <a:r>
              <a:rPr lang="en-US" sz="1400"/>
              <a:t> </a:t>
            </a:r>
          </a:p>
          <a:p>
            <a:r>
              <a:rPr lang="en-CA" sz="1400"/>
              <a:t>See: </a:t>
            </a:r>
            <a:r>
              <a:rPr lang="en-CA" sz="1400">
                <a:hlinkClick r:id="rId2"/>
              </a:rPr>
              <a:t>Examples</a:t>
            </a:r>
            <a:endParaRPr lang="en-CA" sz="14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BEF2F4-C25E-68A5-719D-36AAFCEC3239}"/>
              </a:ext>
            </a:extLst>
          </p:cNvPr>
          <p:cNvGrpSpPr/>
          <p:nvPr/>
        </p:nvGrpSpPr>
        <p:grpSpPr>
          <a:xfrm>
            <a:off x="1094980" y="3868207"/>
            <a:ext cx="2687324" cy="1969770"/>
            <a:chOff x="1094980" y="3868207"/>
            <a:chExt cx="2687324" cy="196977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6C39A4B-6A3C-9949-C8DD-D4D935C7DB1B}"/>
                </a:ext>
              </a:extLst>
            </p:cNvPr>
            <p:cNvGrpSpPr/>
            <p:nvPr/>
          </p:nvGrpSpPr>
          <p:grpSpPr>
            <a:xfrm>
              <a:off x="1094980" y="3868207"/>
              <a:ext cx="2687324" cy="1969770"/>
              <a:chOff x="1094980" y="3868207"/>
              <a:chExt cx="2687324" cy="196977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FF5E61-7771-6162-7071-10E82694338D}"/>
                  </a:ext>
                </a:extLst>
              </p:cNvPr>
              <p:cNvSpPr txBox="1"/>
              <p:nvPr/>
            </p:nvSpPr>
            <p:spPr>
              <a:xfrm>
                <a:off x="1094982" y="3868207"/>
                <a:ext cx="2687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ea typeface="Inter Black" panose="02000503000000020004" pitchFamily="2" charset="0"/>
                  </a:rPr>
                  <a:t>Speech Recognition</a:t>
                </a:r>
                <a:endParaRPr lang="en-CA" b="1">
                  <a:ea typeface="Inter Black" panose="02000503000000020004" pitchFamily="2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F644C7-FEE2-10F1-B6E2-A0BD5E51D989}"/>
                  </a:ext>
                </a:extLst>
              </p:cNvPr>
              <p:cNvSpPr txBox="1"/>
              <p:nvPr/>
            </p:nvSpPr>
            <p:spPr>
              <a:xfrm>
                <a:off x="1094980" y="4237539"/>
                <a:ext cx="2687323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Focused on identifying and transcribing spoken words into text. Models rely on waveform patterns and context clues to provide accurate transcriptions. </a:t>
                </a:r>
              </a:p>
              <a:p>
                <a:endParaRPr lang="en-US" sz="1400"/>
              </a:p>
              <a:p>
                <a:r>
                  <a:rPr lang="en-CA" sz="1400"/>
                  <a:t>See: </a:t>
                </a:r>
                <a:r>
                  <a:rPr lang="en-CA" sz="1400">
                    <a:hlinkClick r:id="rId3"/>
                  </a:rPr>
                  <a:t>OpenAI Whisper</a:t>
                </a:r>
                <a:endParaRPr lang="en-CA" sz="1400"/>
              </a:p>
            </p:txBody>
          </p:sp>
        </p:grp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BC7F78C-3823-6E1F-9966-ED62694D4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77451" y="5555889"/>
              <a:ext cx="189368" cy="189368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89E4CBE7-BD37-A41F-48FC-EA8A807ED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9800" y="5956300"/>
            <a:ext cx="1885950" cy="6286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A802D74-00E4-0367-724E-4F92E5434CE2}"/>
              </a:ext>
            </a:extLst>
          </p:cNvPr>
          <p:cNvSpPr txBox="1"/>
          <p:nvPr/>
        </p:nvSpPr>
        <p:spPr>
          <a:xfrm>
            <a:off x="8353817" y="4237539"/>
            <a:ext cx="26873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Provided a sequence of tokens, predict and generate new tokens in response to the context given.  Chatbot models are a specific use-case of text generation fine tuned on Q&amp;A style responses.</a:t>
            </a:r>
          </a:p>
          <a:p>
            <a:endParaRPr lang="en-US" sz="1400"/>
          </a:p>
          <a:p>
            <a:r>
              <a:rPr lang="en-CA" sz="1400"/>
              <a:t>See: </a:t>
            </a:r>
            <a:r>
              <a:rPr lang="en-CA" sz="1400">
                <a:hlinkClick r:id="rId7"/>
              </a:rPr>
              <a:t>ChatGPT </a:t>
            </a:r>
            <a:endParaRPr lang="en-CA" sz="140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CB03AB8-D8EB-E001-676E-96DF3487C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3376" y="5555889"/>
            <a:ext cx="189368" cy="18936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A5C45BCB-E687-22B0-1657-250F6CE7C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1614" y="5787906"/>
            <a:ext cx="189368" cy="189368"/>
          </a:xfrm>
          <a:prstGeom prst="rect">
            <a:avLst/>
          </a:prstGeom>
        </p:spPr>
      </p:pic>
      <p:pic>
        <p:nvPicPr>
          <p:cNvPr id="1028" name="Picture 4" descr="GitHub - srini047/text-based-sentiment-analysis: Determines sentiment of  the Text as Positive or Negative">
            <a:extLst>
              <a:ext uri="{FF2B5EF4-FFF2-40B4-BE49-F238E27FC236}">
                <a16:creationId xmlns:a16="http://schemas.microsoft.com/office/drawing/2014/main" id="{85ECFD94-827A-9491-0357-C9AD68CD4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0" b="9080"/>
          <a:stretch/>
        </p:blipFill>
        <p:spPr bwMode="auto">
          <a:xfrm>
            <a:off x="4617532" y="2360260"/>
            <a:ext cx="2794190" cy="150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are the differences between an Audio Waveform and Audio Spectrum? -  Quora">
            <a:extLst>
              <a:ext uri="{FF2B5EF4-FFF2-40B4-BE49-F238E27FC236}">
                <a16:creationId xmlns:a16="http://schemas.microsoft.com/office/drawing/2014/main" id="{019A9FD0-3B15-F1B7-2DE6-5230BB412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0"/>
          <a:stretch/>
        </p:blipFill>
        <p:spPr bwMode="auto">
          <a:xfrm>
            <a:off x="1094980" y="2719727"/>
            <a:ext cx="2687323" cy="97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Chat bubble outline">
            <a:extLst>
              <a:ext uri="{FF2B5EF4-FFF2-40B4-BE49-F238E27FC236}">
                <a16:creationId xmlns:a16="http://schemas.microsoft.com/office/drawing/2014/main" id="{91EA0CE6-BAD0-D4C8-6C99-F0E1AFC979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65922" y="1899152"/>
            <a:ext cx="2338387" cy="23383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85C351-01FE-A32A-D0A2-B1409D915069}"/>
              </a:ext>
            </a:extLst>
          </p:cNvPr>
          <p:cNvSpPr/>
          <p:nvPr/>
        </p:nvSpPr>
        <p:spPr>
          <a:xfrm>
            <a:off x="9096375" y="2637101"/>
            <a:ext cx="1200150" cy="672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51137-039C-C0FF-72E1-166FA051F2C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53567"/>
          <a:stretch/>
        </p:blipFill>
        <p:spPr>
          <a:xfrm>
            <a:off x="8971557" y="2448111"/>
            <a:ext cx="1449786" cy="9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91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B010-A198-C2C9-D337-203A9693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ptos Display"/>
                <a:ea typeface="Inter Bold" panose="02000503000000020004" pitchFamily="2" charset="0"/>
              </a:rPr>
              <a:t>Tokenization</a:t>
            </a:r>
            <a:endParaRPr lang="en-CA" b="1">
              <a:latin typeface="Aptos Display"/>
              <a:ea typeface="Inter Bold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593D-B230-C018-D28E-0CDF4C143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389" y="4339558"/>
            <a:ext cx="7462421" cy="8099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/>
              <a:t>The process of splitting an input sequence into the smallest chunks of semantic significance. 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711AB643-BAE7-F30D-1282-EA8B1D4AD5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C0D313-7703-85CC-A08A-08A8B326D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5956300"/>
            <a:ext cx="1885950" cy="628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791239-B1AC-49AD-4895-8ACF58EC763B}"/>
              </a:ext>
            </a:extLst>
          </p:cNvPr>
          <p:cNvSpPr txBox="1"/>
          <p:nvPr/>
        </p:nvSpPr>
        <p:spPr>
          <a:xfrm>
            <a:off x="3147732" y="2235802"/>
            <a:ext cx="58965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i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The</a:t>
            </a:r>
            <a:r>
              <a:rPr lang="en-US" sz="4000" i="0">
                <a:solidFill>
                  <a:srgbClr val="000000"/>
                </a:solidFill>
                <a:effectLst/>
              </a:rPr>
              <a:t> </a:t>
            </a:r>
            <a:r>
              <a:rPr lang="en-US" sz="4000" i="0">
                <a:solidFill>
                  <a:srgbClr val="000000"/>
                </a:solidFill>
                <a:effectLst/>
                <a:highlight>
                  <a:srgbClr val="008080"/>
                </a:highlight>
              </a:rPr>
              <a:t>quick</a:t>
            </a:r>
            <a:r>
              <a:rPr lang="en-US" sz="4000" i="0">
                <a:solidFill>
                  <a:srgbClr val="000000"/>
                </a:solidFill>
                <a:effectLst/>
              </a:rPr>
              <a:t> </a:t>
            </a:r>
            <a:r>
              <a:rPr lang="en-US" sz="4000" i="0">
                <a:solidFill>
                  <a:srgbClr val="000000"/>
                </a:solidFill>
                <a:effectLst/>
                <a:highlight>
                  <a:srgbClr val="FF00FF"/>
                </a:highlight>
              </a:rPr>
              <a:t>brown</a:t>
            </a:r>
            <a:r>
              <a:rPr lang="en-US" sz="4000" i="0">
                <a:solidFill>
                  <a:srgbClr val="000000"/>
                </a:solidFill>
                <a:effectLst/>
              </a:rPr>
              <a:t> </a:t>
            </a:r>
            <a:r>
              <a:rPr lang="en-US" sz="4000" i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fox</a:t>
            </a:r>
            <a:r>
              <a:rPr lang="en-US" sz="4000" i="0">
                <a:solidFill>
                  <a:srgbClr val="000000"/>
                </a:solidFill>
                <a:effectLst/>
              </a:rPr>
              <a:t> </a:t>
            </a:r>
            <a:r>
              <a:rPr lang="en-US" sz="4000" i="0">
                <a:solidFill>
                  <a:srgbClr val="000000"/>
                </a:solidFill>
                <a:effectLst/>
                <a:highlight>
                  <a:srgbClr val="FF00FF"/>
                </a:highlight>
              </a:rPr>
              <a:t>jumps</a:t>
            </a:r>
            <a:r>
              <a:rPr lang="en-US" sz="4000" i="0">
                <a:solidFill>
                  <a:srgbClr val="000000"/>
                </a:solidFill>
                <a:effectLst/>
              </a:rPr>
              <a:t> </a:t>
            </a:r>
            <a:r>
              <a:rPr lang="en-US" sz="4000" i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over</a:t>
            </a:r>
            <a:r>
              <a:rPr lang="en-US" sz="4000" i="0">
                <a:solidFill>
                  <a:srgbClr val="000000"/>
                </a:solidFill>
                <a:effectLst/>
              </a:rPr>
              <a:t> </a:t>
            </a:r>
            <a:r>
              <a:rPr lang="en-US" sz="4000" i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the</a:t>
            </a:r>
            <a:r>
              <a:rPr lang="en-US" sz="4000" i="0">
                <a:solidFill>
                  <a:srgbClr val="000000"/>
                </a:solidFill>
                <a:effectLst/>
              </a:rPr>
              <a:t> </a:t>
            </a:r>
            <a:r>
              <a:rPr lang="en-US" sz="4000" i="0">
                <a:solidFill>
                  <a:srgbClr val="000000"/>
                </a:solidFill>
                <a:effectLst/>
                <a:highlight>
                  <a:srgbClr val="008080"/>
                </a:highlight>
              </a:rPr>
              <a:t>lazy</a:t>
            </a:r>
            <a:r>
              <a:rPr lang="en-US" sz="4000" i="0">
                <a:solidFill>
                  <a:srgbClr val="000000"/>
                </a:solidFill>
                <a:effectLst/>
              </a:rPr>
              <a:t> </a:t>
            </a:r>
            <a:r>
              <a:rPr lang="en-US" sz="4000" i="0">
                <a:solidFill>
                  <a:srgbClr val="000000"/>
                </a:solidFill>
                <a:effectLst/>
                <a:highlight>
                  <a:srgbClr val="FF00FF"/>
                </a:highlight>
              </a:rPr>
              <a:t>dog</a:t>
            </a:r>
            <a:r>
              <a:rPr lang="en-US" sz="4000" i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.</a:t>
            </a:r>
            <a:r>
              <a:rPr lang="en-US" sz="4000" i="0">
                <a:solidFill>
                  <a:srgbClr val="000000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26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C2EEC-EF01-1357-5CC8-A9284F55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Transformer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64DB1-7A5F-ED77-2B71-3F399EB55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9717" y="2423821"/>
            <a:ext cx="5929422" cy="351978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Architecture which allows the model to weight importance of different words in sequencing when processing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Helps to understand context of each word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Used in Machine Translation, Text summarization, Question answering, etc.</a:t>
            </a:r>
          </a:p>
        </p:txBody>
      </p:sp>
      <p:pic>
        <p:nvPicPr>
          <p:cNvPr id="2050" name="Picture 2" descr="The Transformer Model - MachineLearningMastery.com">
            <a:extLst>
              <a:ext uri="{FF2B5EF4-FFF2-40B4-BE49-F238E27FC236}">
                <a16:creationId xmlns:a16="http://schemas.microsoft.com/office/drawing/2014/main" id="{3EBE5A5F-B1B5-3BB5-05FC-E8FC9C1B9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2110" y="280842"/>
            <a:ext cx="3645453" cy="51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2CE37-C363-2F11-BED2-B78D5BA1D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083" y="5700052"/>
            <a:ext cx="18859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5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D605B7-1F0B-523A-A9F3-93B0979C9F80}"/>
              </a:ext>
            </a:extLst>
          </p:cNvPr>
          <p:cNvSpPr txBox="1">
            <a:spLocks/>
          </p:cNvSpPr>
          <p:nvPr/>
        </p:nvSpPr>
        <p:spPr>
          <a:xfrm>
            <a:off x="515471" y="343609"/>
            <a:ext cx="9218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Aptos Display"/>
                <a:ea typeface="Inter Bold" panose="02000503000000020004" pitchFamily="2" charset="0"/>
              </a:rPr>
              <a:t>Today's Recipe: Large Language Models  </a:t>
            </a:r>
            <a:endParaRPr lang="en-CA" sz="4000" b="1">
              <a:latin typeface="Aptos Display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FE4E1C-3173-B7A1-C4A9-8E888B050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5956300"/>
            <a:ext cx="1885950" cy="62865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3E5D679-4DB5-BA30-DFD4-D716A4B03F6E}"/>
              </a:ext>
            </a:extLst>
          </p:cNvPr>
          <p:cNvGrpSpPr/>
          <p:nvPr/>
        </p:nvGrpSpPr>
        <p:grpSpPr>
          <a:xfrm>
            <a:off x="1321404" y="1669172"/>
            <a:ext cx="8094205" cy="4773731"/>
            <a:chOff x="1321404" y="1823959"/>
            <a:chExt cx="8094205" cy="47737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E266884-FE26-92B3-EF6A-C6A30F3DDCC4}"/>
                </a:ext>
              </a:extLst>
            </p:cNvPr>
            <p:cNvGrpSpPr/>
            <p:nvPr/>
          </p:nvGrpSpPr>
          <p:grpSpPr>
            <a:xfrm>
              <a:off x="1321404" y="1823959"/>
              <a:ext cx="8094205" cy="4773731"/>
              <a:chOff x="887064" y="1823959"/>
              <a:chExt cx="8094205" cy="4773731"/>
            </a:xfrm>
          </p:grpSpPr>
          <p:pic>
            <p:nvPicPr>
              <p:cNvPr id="9" name="Graphic 8" descr="Gears with solid fill">
                <a:extLst>
                  <a:ext uri="{FF2B5EF4-FFF2-40B4-BE49-F238E27FC236}">
                    <a16:creationId xmlns:a16="http://schemas.microsoft.com/office/drawing/2014/main" id="{BF5C4FE9-7635-13FA-A90B-8DCD66D70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7064" y="287053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phic 10" descr="Processor with solid fill">
                <a:extLst>
                  <a:ext uri="{FF2B5EF4-FFF2-40B4-BE49-F238E27FC236}">
                    <a16:creationId xmlns:a16="http://schemas.microsoft.com/office/drawing/2014/main" id="{5716A23C-FB59-5CA3-DA4D-109DE41185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87064" y="401895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19A830-4A16-0244-DEF7-2A5921B81020}"/>
                  </a:ext>
                </a:extLst>
              </p:cNvPr>
              <p:cNvSpPr txBox="1"/>
              <p:nvPr/>
            </p:nvSpPr>
            <p:spPr>
              <a:xfrm>
                <a:off x="2173057" y="1823959"/>
                <a:ext cx="5917058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b="1">
                    <a:ea typeface="+mn-lt"/>
                    <a:cs typeface="+mn-lt"/>
                  </a:rPr>
                  <a:t>Scrape the Web for Training Data</a:t>
                </a:r>
              </a:p>
              <a:p>
                <a:pPr>
                  <a:buNone/>
                </a:pPr>
                <a:r>
                  <a:rPr lang="en-US" sz="2000">
                    <a:ea typeface="+mn-lt"/>
                    <a:cs typeface="+mn-lt"/>
                  </a:rPr>
                  <a:t>Use heuristics to select high quality training data from the web</a:t>
                </a:r>
                <a:endParaRPr lang="en-US" sz="20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40F953-43BB-A102-1D5C-30201C701F3E}"/>
                  </a:ext>
                </a:extLst>
              </p:cNvPr>
              <p:cNvSpPr txBox="1"/>
              <p:nvPr/>
            </p:nvSpPr>
            <p:spPr>
              <a:xfrm>
                <a:off x="2173057" y="2870537"/>
                <a:ext cx="6209655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b="1">
                    <a:ea typeface="+mn-lt"/>
                    <a:cs typeface="+mn-lt"/>
                  </a:rPr>
                  <a:t>Refine and Cleanse Text Corpus</a:t>
                </a:r>
              </a:p>
              <a:p>
                <a:pPr>
                  <a:buNone/>
                </a:pPr>
                <a:r>
                  <a:rPr lang="en-US" sz="2000">
                    <a:ea typeface="+mn-lt"/>
                    <a:cs typeface="+mn-lt"/>
                  </a:rPr>
                  <a:t>Parse text and extract meaningful information, dropping markup tags, styling, etc. </a:t>
                </a:r>
                <a:endParaRPr lang="en-US" sz="20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9A1570-8A39-AF20-43B8-F8A80A389EE1}"/>
                  </a:ext>
                </a:extLst>
              </p:cNvPr>
              <p:cNvSpPr txBox="1"/>
              <p:nvPr/>
            </p:nvSpPr>
            <p:spPr>
              <a:xfrm>
                <a:off x="2173057" y="4118180"/>
                <a:ext cx="6808212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>
                    <a:ea typeface="+mn-lt"/>
                    <a:cs typeface="+mn-lt"/>
                  </a:rPr>
                  <a:t>Model Training</a:t>
                </a:r>
                <a:endParaRPr lang="en-US" sz="2000">
                  <a:ea typeface="+mn-lt"/>
                  <a:cs typeface="+mn-lt"/>
                </a:endParaRPr>
              </a:p>
              <a:p>
                <a:r>
                  <a:rPr lang="en-US" sz="2000">
                    <a:ea typeface="+mn-lt"/>
                    <a:cs typeface="+mn-lt"/>
                  </a:rPr>
                  <a:t>Crunch the numbers on your model weights using high-performance GPUs to train your transformer model. </a:t>
                </a:r>
                <a:endParaRPr lang="en-US" sz="2000"/>
              </a:p>
              <a:p>
                <a:pPr>
                  <a:buNone/>
                </a:pPr>
                <a:endParaRPr lang="en-US" sz="20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132FF0-DBF5-7050-16EB-6A9B1EEA76E1}"/>
                  </a:ext>
                </a:extLst>
              </p:cNvPr>
              <p:cNvSpPr txBox="1"/>
              <p:nvPr/>
            </p:nvSpPr>
            <p:spPr>
              <a:xfrm>
                <a:off x="2173057" y="5274251"/>
                <a:ext cx="6209654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>
                    <a:ea typeface="+mn-lt"/>
                    <a:cs typeface="+mn-lt"/>
                  </a:rPr>
                  <a:t>Fine Tuning</a:t>
                </a:r>
                <a:endParaRPr lang="en-US" sz="2000">
                  <a:ea typeface="+mn-lt"/>
                  <a:cs typeface="+mn-lt"/>
                </a:endParaRPr>
              </a:p>
              <a:p>
                <a:r>
                  <a:rPr lang="en-US" sz="2000">
                    <a:ea typeface="+mn-lt"/>
                    <a:cs typeface="+mn-lt"/>
                  </a:rPr>
                  <a:t>A raw LLM is a next-word predictor, not a chatbot. Use human reinforcement and high-quality examples to refine your model for your use case.  </a:t>
                </a:r>
              </a:p>
            </p:txBody>
          </p:sp>
        </p:grpSp>
        <p:pic>
          <p:nvPicPr>
            <p:cNvPr id="6" name="Graphic 5" descr="World with solid fill">
              <a:extLst>
                <a:ext uri="{FF2B5EF4-FFF2-40B4-BE49-F238E27FC236}">
                  <a16:creationId xmlns:a16="http://schemas.microsoft.com/office/drawing/2014/main" id="{0E29D450-DD6A-B2E3-1307-C2CA9604D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09856" y="1830320"/>
              <a:ext cx="825948" cy="825948"/>
            </a:xfrm>
            <a:prstGeom prst="rect">
              <a:avLst/>
            </a:prstGeom>
          </p:spPr>
        </p:pic>
        <p:pic>
          <p:nvPicPr>
            <p:cNvPr id="14" name="Graphic 13" descr="Upward trend with solid fill">
              <a:extLst>
                <a:ext uri="{FF2B5EF4-FFF2-40B4-BE49-F238E27FC236}">
                  <a16:creationId xmlns:a16="http://schemas.microsoft.com/office/drawing/2014/main" id="{310809E1-2B9E-E72C-A9E5-E345584A7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36976" y="5346708"/>
              <a:ext cx="803285" cy="803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7533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9A36BBB-45C5-C4AA-C3F5-72B5B546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71" y="343609"/>
            <a:ext cx="4728882" cy="1325563"/>
          </a:xfrm>
        </p:spPr>
        <p:txBody>
          <a:bodyPr/>
          <a:lstStyle/>
          <a:p>
            <a:r>
              <a:rPr lang="en-US" b="1">
                <a:latin typeface="Aptos Display"/>
                <a:ea typeface="Inter Bold" panose="02000503000000020004" pitchFamily="2" charset="0"/>
              </a:rPr>
              <a:t>Case Study: GPT-2</a:t>
            </a:r>
            <a:endParaRPr lang="en-CA" b="1">
              <a:latin typeface="Aptos Display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2BB6ADE-1A87-B750-E45C-B6B2685CC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730"/>
            <a:ext cx="4917141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/>
              <a:t>WebText</a:t>
            </a:r>
            <a:r>
              <a:rPr lang="en-US"/>
              <a:t>: custom text corpus </a:t>
            </a:r>
          </a:p>
          <a:p>
            <a:pPr>
              <a:lnSpc>
                <a:spcPct val="120000"/>
              </a:lnSpc>
            </a:pPr>
            <a:r>
              <a:rPr lang="en-US"/>
              <a:t>Training Data: Hyperlinks accessible from Reddit posts with &gt; 3 upvotes</a:t>
            </a:r>
          </a:p>
          <a:p>
            <a:pPr lvl="1">
              <a:lnSpc>
                <a:spcPct val="120000"/>
              </a:lnSpc>
            </a:pPr>
            <a:r>
              <a:rPr lang="en-US" sz="2600"/>
              <a:t>~ 8 Million Documents or 40GB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AF9B63-6DEE-4A42-B3AD-5A3377CAA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5956300"/>
            <a:ext cx="1885950" cy="628650"/>
          </a:xfrm>
          <a:prstGeom prst="rect">
            <a:avLst/>
          </a:prstGeom>
        </p:spPr>
      </p:pic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9A4B16BF-1F08-EBFB-CCCD-C60D76C75C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2" r="15688"/>
          <a:stretch/>
        </p:blipFill>
        <p:spPr>
          <a:xfrm>
            <a:off x="7118350" y="627465"/>
            <a:ext cx="4387850" cy="434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14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6E11D-F3CE-ACEF-C391-8B81292A1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BD3A4BF-A19F-41DB-56C4-17FACA85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751" y="623486"/>
            <a:ext cx="4379385" cy="2251486"/>
          </a:xfrm>
        </p:spPr>
        <p:txBody>
          <a:bodyPr>
            <a:normAutofit/>
          </a:bodyPr>
          <a:lstStyle/>
          <a:p>
            <a:r>
              <a:rPr lang="en-US" sz="4500" b="1">
                <a:latin typeface="Aptos Display"/>
                <a:ea typeface="Inter Bold" panose="02000503000000020004" pitchFamily="2" charset="0"/>
              </a:rPr>
              <a:t>Live Demo: LLM in 60 Lines with Python </a:t>
            </a:r>
            <a:endParaRPr lang="en-CA" sz="45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6CF8F5-9C81-677D-E47A-33EF2065F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5956300"/>
            <a:ext cx="1885950" cy="628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BC9A3F-CCD2-BBDA-3B02-48C4D3A54EFC}"/>
              </a:ext>
            </a:extLst>
          </p:cNvPr>
          <p:cNvSpPr txBox="1"/>
          <p:nvPr/>
        </p:nvSpPr>
        <p:spPr>
          <a:xfrm>
            <a:off x="415070" y="2945409"/>
            <a:ext cx="766252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https://github.com/ConnorUsaty/MacAIEducation2023</a:t>
            </a:r>
            <a:endParaRPr lang="en-US" sz="2400"/>
          </a:p>
          <a:p>
            <a:endParaRPr lang="en-CA" sz="2400"/>
          </a:p>
        </p:txBody>
      </p:sp>
      <p:pic>
        <p:nvPicPr>
          <p:cNvPr id="3" name="Graphic 2" descr="Artificial Intelligence with solid fill">
            <a:extLst>
              <a:ext uri="{FF2B5EF4-FFF2-40B4-BE49-F238E27FC236}">
                <a16:creationId xmlns:a16="http://schemas.microsoft.com/office/drawing/2014/main" id="{5C74866D-BF1A-C798-2309-F480866B4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484" y="1824531"/>
            <a:ext cx="2825291" cy="2825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B3E449-3475-3ED5-3B17-C33E8BBE0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363" y="3934413"/>
            <a:ext cx="2370160" cy="21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37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F29CD8D6-A333-1A53-6413-91EDD40C5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61" y="2345765"/>
            <a:ext cx="6360278" cy="216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611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1eccad7-a14a-4301-851b-94daaba8f7e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9E5A0FB45C984D9F3A238A7E0C7B45" ma:contentTypeVersion="17" ma:contentTypeDescription="Create a new document." ma:contentTypeScope="" ma:versionID="1153a82552a180ba487f3fe38827a9d7">
  <xsd:schema xmlns:xsd="http://www.w3.org/2001/XMLSchema" xmlns:xs="http://www.w3.org/2001/XMLSchema" xmlns:p="http://schemas.microsoft.com/office/2006/metadata/properties" xmlns:ns3="41eccad7-a14a-4301-851b-94daaba8f7e6" xmlns:ns4="fb2ef9a4-0784-4102-8232-8e14c022ed9b" targetNamespace="http://schemas.microsoft.com/office/2006/metadata/properties" ma:root="true" ma:fieldsID="f5aeeec64a8fbadfe376f5b5185e9772" ns3:_="" ns4:_="">
    <xsd:import namespace="41eccad7-a14a-4301-851b-94daaba8f7e6"/>
    <xsd:import namespace="fb2ef9a4-0784-4102-8232-8e14c022ed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DateTaken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eccad7-a14a-4301-851b-94daaba8f7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2ef9a4-0784-4102-8232-8e14c022ed9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1E76B2-AB6F-4B22-9A0F-3B3DC2A3532B}">
  <ds:schemaRefs>
    <ds:schemaRef ds:uri="41eccad7-a14a-4301-851b-94daaba8f7e6"/>
    <ds:schemaRef ds:uri="fb2ef9a4-0784-4102-8232-8e14c022ed9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6130E1-E408-4972-86BB-F33501B1E1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E8E604-F8E1-4C37-A685-195AAC5F1028}">
  <ds:schemaRefs>
    <ds:schemaRef ds:uri="41eccad7-a14a-4301-851b-94daaba8f7e6"/>
    <ds:schemaRef ds:uri="fb2ef9a4-0784-4102-8232-8e14c022ed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What is Natural Language Processing?</vt:lpstr>
      <vt:lpstr>Applications of  Natural Language Processing</vt:lpstr>
      <vt:lpstr>Tokenization</vt:lpstr>
      <vt:lpstr>The Transformer Model</vt:lpstr>
      <vt:lpstr>PowerPoint Presentation</vt:lpstr>
      <vt:lpstr>Case Study: GPT-2</vt:lpstr>
      <vt:lpstr>Live Demo: LLM in 60 Lines with Python </vt:lpstr>
      <vt:lpstr>PowerPoint Presentation</vt:lpstr>
      <vt:lpstr>Thanks for 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 Vision</dc:title>
  <dc:creator>Aidan Goodyer</dc:creator>
  <cp:revision>1</cp:revision>
  <dcterms:created xsi:type="dcterms:W3CDTF">2024-03-06T00:06:44Z</dcterms:created>
  <dcterms:modified xsi:type="dcterms:W3CDTF">2024-03-28T21:37:55Z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0x010100BF9E5A0FB45C984D9F3A238A7E0C7B45</vt:lpwstr>
  </property>
</Properties>
</file>