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67" r:id="rId4"/>
    <p:sldId id="270" r:id="rId5"/>
    <p:sldId id="271" r:id="rId6"/>
    <p:sldId id="277" r:id="rId7"/>
    <p:sldId id="278" r:id="rId8"/>
    <p:sldId id="279" r:id="rId9"/>
    <p:sldId id="280" r:id="rId10"/>
    <p:sldId id="276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D8842-4856-4BE1-8F14-E5D5DB15DA03}" v="1" dt="2023-11-16T16:22:46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>
      <p:cViewPr varScale="1">
        <p:scale>
          <a:sx n="81" d="100"/>
          <a:sy n="81" d="100"/>
        </p:scale>
        <p:origin x="96" y="70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raj Patel" userId="472bd8f529c18977" providerId="LiveId" clId="{29544EC9-6A5E-4CA7-95AD-9B28BC11B2A0}"/>
    <pc:docChg chg="undo custSel addSld delSld modSld">
      <pc:chgData name="Vraj Patel" userId="472bd8f529c18977" providerId="LiveId" clId="{29544EC9-6A5E-4CA7-95AD-9B28BC11B2A0}" dt="2023-11-07T23:08:56.048" v="94" actId="26606"/>
      <pc:docMkLst>
        <pc:docMk/>
      </pc:docMkLst>
      <pc:sldChg chg="addSp delSp modSp mod">
        <pc:chgData name="Vraj Patel" userId="472bd8f529c18977" providerId="LiveId" clId="{29544EC9-6A5E-4CA7-95AD-9B28BC11B2A0}" dt="2023-11-07T23:08:56.048" v="94" actId="26606"/>
        <pc:sldMkLst>
          <pc:docMk/>
          <pc:sldMk cId="3042826300" sldId="265"/>
        </pc:sldMkLst>
        <pc:spChg chg="mod">
          <ac:chgData name="Vraj Patel" userId="472bd8f529c18977" providerId="LiveId" clId="{29544EC9-6A5E-4CA7-95AD-9B28BC11B2A0}" dt="2023-11-07T23:08:56.048" v="94" actId="26606"/>
          <ac:spMkLst>
            <pc:docMk/>
            <pc:sldMk cId="3042826300" sldId="265"/>
            <ac:spMk id="13" creationId="{00000000-0000-0000-0000-000000000000}"/>
          </ac:spMkLst>
        </pc:spChg>
        <pc:spChg chg="del">
          <ac:chgData name="Vraj Patel" userId="472bd8f529c18977" providerId="LiveId" clId="{29544EC9-6A5E-4CA7-95AD-9B28BC11B2A0}" dt="2023-11-07T23:07:47.462" v="48" actId="26606"/>
          <ac:spMkLst>
            <pc:docMk/>
            <pc:sldMk cId="3042826300" sldId="265"/>
            <ac:spMk id="25" creationId="{3FD711E9-7F79-40A9-8D9E-4AE293C154A5}"/>
          </ac:spMkLst>
        </pc:spChg>
        <pc:spChg chg="add del">
          <ac:chgData name="Vraj Patel" userId="472bd8f529c18977" providerId="LiveId" clId="{29544EC9-6A5E-4CA7-95AD-9B28BC11B2A0}" dt="2023-11-07T23:08:56.048" v="94" actId="26606"/>
          <ac:spMkLst>
            <pc:docMk/>
            <pc:sldMk cId="3042826300" sldId="265"/>
            <ac:spMk id="30" creationId="{BCFFB95F-D901-4937-8084-8A7BAA84FAFB}"/>
          </ac:spMkLst>
        </pc:spChg>
        <pc:spChg chg="add del">
          <ac:chgData name="Vraj Patel" userId="472bd8f529c18977" providerId="LiveId" clId="{29544EC9-6A5E-4CA7-95AD-9B28BC11B2A0}" dt="2023-11-07T23:08:52.764" v="87" actId="26606"/>
          <ac:spMkLst>
            <pc:docMk/>
            <pc:sldMk cId="3042826300" sldId="265"/>
            <ac:spMk id="39" creationId="{5FB4329C-BF98-421E-8A0D-43A2CF95E1DC}"/>
          </ac:spMkLst>
        </pc:spChg>
        <pc:spChg chg="add del">
          <ac:chgData name="Vraj Patel" userId="472bd8f529c18977" providerId="LiveId" clId="{29544EC9-6A5E-4CA7-95AD-9B28BC11B2A0}" dt="2023-11-07T23:08:52.764" v="87" actId="26606"/>
          <ac:spMkLst>
            <pc:docMk/>
            <pc:sldMk cId="3042826300" sldId="265"/>
            <ac:spMk id="41" creationId="{F3CDC6B8-20F2-4C8D-8599-EC572C0BFF59}"/>
          </ac:spMkLst>
        </pc:spChg>
        <pc:spChg chg="add del">
          <ac:chgData name="Vraj Patel" userId="472bd8f529c18977" providerId="LiveId" clId="{29544EC9-6A5E-4CA7-95AD-9B28BC11B2A0}" dt="2023-11-07T23:08:53.696" v="89" actId="26606"/>
          <ac:spMkLst>
            <pc:docMk/>
            <pc:sldMk cId="3042826300" sldId="265"/>
            <ac:spMk id="47" creationId="{BCFFB95F-D901-4937-8084-8A7BAA84FAFB}"/>
          </ac:spMkLst>
        </pc:spChg>
        <pc:spChg chg="add del">
          <ac:chgData name="Vraj Patel" userId="472bd8f529c18977" providerId="LiveId" clId="{29544EC9-6A5E-4CA7-95AD-9B28BC11B2A0}" dt="2023-11-07T23:08:54.594" v="91" actId="26606"/>
          <ac:spMkLst>
            <pc:docMk/>
            <pc:sldMk cId="3042826300" sldId="265"/>
            <ac:spMk id="52" creationId="{BCFFB95F-D901-4937-8084-8A7BAA84FAFB}"/>
          </ac:spMkLst>
        </pc:spChg>
        <pc:spChg chg="add del">
          <ac:chgData name="Vraj Patel" userId="472bd8f529c18977" providerId="LiveId" clId="{29544EC9-6A5E-4CA7-95AD-9B28BC11B2A0}" dt="2023-11-07T23:08:55.991" v="93" actId="26606"/>
          <ac:spMkLst>
            <pc:docMk/>
            <pc:sldMk cId="3042826300" sldId="265"/>
            <ac:spMk id="57" creationId="{BCFFB95F-D901-4937-8084-8A7BAA84FAFB}"/>
          </ac:spMkLst>
        </pc:spChg>
        <pc:spChg chg="add">
          <ac:chgData name="Vraj Patel" userId="472bd8f529c18977" providerId="LiveId" clId="{29544EC9-6A5E-4CA7-95AD-9B28BC11B2A0}" dt="2023-11-07T23:08:56.048" v="94" actId="26606"/>
          <ac:spMkLst>
            <pc:docMk/>
            <pc:sldMk cId="3042826300" sldId="265"/>
            <ac:spMk id="62" creationId="{7F436110-A18F-4051-A35C-BC7FA676BE66}"/>
          </ac:spMkLst>
        </pc:spChg>
        <pc:grpChg chg="add del">
          <ac:chgData name="Vraj Patel" userId="472bd8f529c18977" providerId="LiveId" clId="{29544EC9-6A5E-4CA7-95AD-9B28BC11B2A0}" dt="2023-11-07T23:08:56.048" v="94" actId="26606"/>
          <ac:grpSpMkLst>
            <pc:docMk/>
            <pc:sldMk cId="3042826300" sldId="265"/>
            <ac:grpSpMk id="32" creationId="{60F473BD-3FD3-4548-A8F5-11D3C9CB88BC}"/>
          </ac:grpSpMkLst>
        </pc:grpChg>
        <pc:grpChg chg="add del">
          <ac:chgData name="Vraj Patel" userId="472bd8f529c18977" providerId="LiveId" clId="{29544EC9-6A5E-4CA7-95AD-9B28BC11B2A0}" dt="2023-11-07T23:08:52.764" v="87" actId="26606"/>
          <ac:grpSpMkLst>
            <pc:docMk/>
            <pc:sldMk cId="3042826300" sldId="265"/>
            <ac:grpSpMk id="43" creationId="{B4342043-9755-451A-9341-6461ADE858EA}"/>
          </ac:grpSpMkLst>
        </pc:grpChg>
        <pc:grpChg chg="add del">
          <ac:chgData name="Vraj Patel" userId="472bd8f529c18977" providerId="LiveId" clId="{29544EC9-6A5E-4CA7-95AD-9B28BC11B2A0}" dt="2023-11-07T23:08:53.696" v="89" actId="26606"/>
          <ac:grpSpMkLst>
            <pc:docMk/>
            <pc:sldMk cId="3042826300" sldId="265"/>
            <ac:grpSpMk id="48" creationId="{60F473BD-3FD3-4548-A8F5-11D3C9CB88BC}"/>
          </ac:grpSpMkLst>
        </pc:grpChg>
        <pc:grpChg chg="add del">
          <ac:chgData name="Vraj Patel" userId="472bd8f529c18977" providerId="LiveId" clId="{29544EC9-6A5E-4CA7-95AD-9B28BC11B2A0}" dt="2023-11-07T23:08:54.594" v="91" actId="26606"/>
          <ac:grpSpMkLst>
            <pc:docMk/>
            <pc:sldMk cId="3042826300" sldId="265"/>
            <ac:grpSpMk id="53" creationId="{60F473BD-3FD3-4548-A8F5-11D3C9CB88BC}"/>
          </ac:grpSpMkLst>
        </pc:grpChg>
        <pc:grpChg chg="add del">
          <ac:chgData name="Vraj Patel" userId="472bd8f529c18977" providerId="LiveId" clId="{29544EC9-6A5E-4CA7-95AD-9B28BC11B2A0}" dt="2023-11-07T23:08:55.991" v="93" actId="26606"/>
          <ac:grpSpMkLst>
            <pc:docMk/>
            <pc:sldMk cId="3042826300" sldId="265"/>
            <ac:grpSpMk id="58" creationId="{60F473BD-3FD3-4548-A8F5-11D3C9CB88BC}"/>
          </ac:grpSpMkLst>
        </pc:grpChg>
        <pc:graphicFrameChg chg="mod modGraphic">
          <ac:chgData name="Vraj Patel" userId="472bd8f529c18977" providerId="LiveId" clId="{29544EC9-6A5E-4CA7-95AD-9B28BC11B2A0}" dt="2023-11-07T23:08:56.048" v="94" actId="26606"/>
          <ac:graphicFrameMkLst>
            <pc:docMk/>
            <pc:sldMk cId="3042826300" sldId="265"/>
            <ac:graphicFrameMk id="16" creationId="{013A9D1D-4EF6-5848-1EBD-D1744C7E3848}"/>
          </ac:graphicFrameMkLst>
        </pc:graphicFrameChg>
      </pc:sldChg>
      <pc:sldChg chg="del">
        <pc:chgData name="Vraj Patel" userId="472bd8f529c18977" providerId="LiveId" clId="{29544EC9-6A5E-4CA7-95AD-9B28BC11B2A0}" dt="2023-11-07T22:11:07.930" v="30" actId="47"/>
        <pc:sldMkLst>
          <pc:docMk/>
          <pc:sldMk cId="3661180859" sldId="273"/>
        </pc:sldMkLst>
      </pc:sldChg>
      <pc:sldChg chg="del">
        <pc:chgData name="Vraj Patel" userId="472bd8f529c18977" providerId="LiveId" clId="{29544EC9-6A5E-4CA7-95AD-9B28BC11B2A0}" dt="2023-11-07T22:11:08.585" v="31" actId="47"/>
        <pc:sldMkLst>
          <pc:docMk/>
          <pc:sldMk cId="3232560146" sldId="274"/>
        </pc:sldMkLst>
      </pc:sldChg>
      <pc:sldChg chg="del">
        <pc:chgData name="Vraj Patel" userId="472bd8f529c18977" providerId="LiveId" clId="{29544EC9-6A5E-4CA7-95AD-9B28BC11B2A0}" dt="2023-11-07T22:11:09.132" v="32" actId="47"/>
        <pc:sldMkLst>
          <pc:docMk/>
          <pc:sldMk cId="1857640680" sldId="275"/>
        </pc:sldMkLst>
      </pc:sldChg>
      <pc:sldChg chg="addSp delSp modSp mod">
        <pc:chgData name="Vraj Patel" userId="472bd8f529c18977" providerId="LiveId" clId="{29544EC9-6A5E-4CA7-95AD-9B28BC11B2A0}" dt="2023-11-07T22:22:41.915" v="39" actId="27614"/>
        <pc:sldMkLst>
          <pc:docMk/>
          <pc:sldMk cId="3047901595" sldId="278"/>
        </pc:sldMkLst>
        <pc:spChg chg="mod">
          <ac:chgData name="Vraj Patel" userId="472bd8f529c18977" providerId="LiveId" clId="{29544EC9-6A5E-4CA7-95AD-9B28BC11B2A0}" dt="2023-11-07T22:22:35.699" v="38" actId="26606"/>
          <ac:spMkLst>
            <pc:docMk/>
            <pc:sldMk cId="3047901595" sldId="278"/>
            <ac:spMk id="2" creationId="{8772D537-EF87-FF25-A103-30AD5BA1DFFD}"/>
          </ac:spMkLst>
        </pc:spChg>
        <pc:spChg chg="mod ord">
          <ac:chgData name="Vraj Patel" userId="472bd8f529c18977" providerId="LiveId" clId="{29544EC9-6A5E-4CA7-95AD-9B28BC11B2A0}" dt="2023-11-07T22:22:35.699" v="38" actId="26606"/>
          <ac:spMkLst>
            <pc:docMk/>
            <pc:sldMk cId="3047901595" sldId="278"/>
            <ac:spMk id="5126" creationId="{75F45DD4-4A47-A191-4645-3F2C728FAF88}"/>
          </ac:spMkLst>
        </pc:spChg>
        <pc:spChg chg="add del">
          <ac:chgData name="Vraj Patel" userId="472bd8f529c18977" providerId="LiveId" clId="{29544EC9-6A5E-4CA7-95AD-9B28BC11B2A0}" dt="2023-11-07T22:22:35.699" v="38" actId="26606"/>
          <ac:spMkLst>
            <pc:docMk/>
            <pc:sldMk cId="3047901595" sldId="278"/>
            <ac:spMk id="5129" creationId="{E009DD9B-5EE2-4C0D-8B2B-351C8C102205}"/>
          </ac:spMkLst>
        </pc:spChg>
        <pc:spChg chg="add del">
          <ac:chgData name="Vraj Patel" userId="472bd8f529c18977" providerId="LiveId" clId="{29544EC9-6A5E-4CA7-95AD-9B28BC11B2A0}" dt="2023-11-07T22:22:35.699" v="38" actId="26606"/>
          <ac:spMkLst>
            <pc:docMk/>
            <pc:sldMk cId="3047901595" sldId="278"/>
            <ac:spMk id="5131" creationId="{E720DB99-7745-4E75-9D96-AAB6D55C531E}"/>
          </ac:spMkLst>
        </pc:spChg>
        <pc:spChg chg="add del">
          <ac:chgData name="Vraj Patel" userId="472bd8f529c18977" providerId="LiveId" clId="{29544EC9-6A5E-4CA7-95AD-9B28BC11B2A0}" dt="2023-11-07T22:22:35.699" v="38" actId="26606"/>
          <ac:spMkLst>
            <pc:docMk/>
            <pc:sldMk cId="3047901595" sldId="278"/>
            <ac:spMk id="5133" creationId="{D68803C4-E159-4360-B7BB-74205C8F782D}"/>
          </ac:spMkLst>
        </pc:spChg>
        <pc:spChg chg="add del">
          <ac:chgData name="Vraj Patel" userId="472bd8f529c18977" providerId="LiveId" clId="{29544EC9-6A5E-4CA7-95AD-9B28BC11B2A0}" dt="2023-11-07T22:22:35.699" v="38" actId="26606"/>
          <ac:spMkLst>
            <pc:docMk/>
            <pc:sldMk cId="3047901595" sldId="278"/>
            <ac:spMk id="5135" creationId="{504B0465-3B07-49BF-BEA7-D81476246293}"/>
          </ac:spMkLst>
        </pc:spChg>
        <pc:spChg chg="add del">
          <ac:chgData name="Vraj Patel" userId="472bd8f529c18977" providerId="LiveId" clId="{29544EC9-6A5E-4CA7-95AD-9B28BC11B2A0}" dt="2023-11-07T22:22:35.699" v="38" actId="26606"/>
          <ac:spMkLst>
            <pc:docMk/>
            <pc:sldMk cId="3047901595" sldId="278"/>
            <ac:spMk id="5137" creationId="{49B7FFA5-14CB-4A4F-9BCC-CA3AA5D9D276}"/>
          </ac:spMkLst>
        </pc:spChg>
        <pc:spChg chg="add del">
          <ac:chgData name="Vraj Patel" userId="472bd8f529c18977" providerId="LiveId" clId="{29544EC9-6A5E-4CA7-95AD-9B28BC11B2A0}" dt="2023-11-07T22:22:35.699" v="38" actId="26606"/>
          <ac:spMkLst>
            <pc:docMk/>
            <pc:sldMk cId="3047901595" sldId="278"/>
            <ac:spMk id="5144" creationId="{04E48745-7512-4EC2-9E20-9092D12150CA}"/>
          </ac:spMkLst>
        </pc:spChg>
        <pc:spChg chg="add del">
          <ac:chgData name="Vraj Patel" userId="472bd8f529c18977" providerId="LiveId" clId="{29544EC9-6A5E-4CA7-95AD-9B28BC11B2A0}" dt="2023-11-07T22:22:34.600" v="35" actId="26606"/>
          <ac:spMkLst>
            <pc:docMk/>
            <pc:sldMk cId="3047901595" sldId="278"/>
            <ac:spMk id="5149" creationId="{E009DD9B-5EE2-4C0D-8B2B-351C8C102205}"/>
          </ac:spMkLst>
        </pc:spChg>
        <pc:spChg chg="add del">
          <ac:chgData name="Vraj Patel" userId="472bd8f529c18977" providerId="LiveId" clId="{29544EC9-6A5E-4CA7-95AD-9B28BC11B2A0}" dt="2023-11-07T22:22:34.600" v="35" actId="26606"/>
          <ac:spMkLst>
            <pc:docMk/>
            <pc:sldMk cId="3047901595" sldId="278"/>
            <ac:spMk id="5151" creationId="{E720DB99-7745-4E75-9D96-AAB6D55C531E}"/>
          </ac:spMkLst>
        </pc:spChg>
        <pc:spChg chg="add del">
          <ac:chgData name="Vraj Patel" userId="472bd8f529c18977" providerId="LiveId" clId="{29544EC9-6A5E-4CA7-95AD-9B28BC11B2A0}" dt="2023-11-07T22:22:34.600" v="35" actId="26606"/>
          <ac:spMkLst>
            <pc:docMk/>
            <pc:sldMk cId="3047901595" sldId="278"/>
            <ac:spMk id="5153" creationId="{D68803C4-E159-4360-B7BB-74205C8F782D}"/>
          </ac:spMkLst>
        </pc:spChg>
        <pc:spChg chg="add del">
          <ac:chgData name="Vraj Patel" userId="472bd8f529c18977" providerId="LiveId" clId="{29544EC9-6A5E-4CA7-95AD-9B28BC11B2A0}" dt="2023-11-07T22:22:34.600" v="35" actId="26606"/>
          <ac:spMkLst>
            <pc:docMk/>
            <pc:sldMk cId="3047901595" sldId="278"/>
            <ac:spMk id="5155" creationId="{504B0465-3B07-49BF-BEA7-D81476246293}"/>
          </ac:spMkLst>
        </pc:spChg>
        <pc:spChg chg="add del">
          <ac:chgData name="Vraj Patel" userId="472bd8f529c18977" providerId="LiveId" clId="{29544EC9-6A5E-4CA7-95AD-9B28BC11B2A0}" dt="2023-11-07T22:22:34.600" v="35" actId="26606"/>
          <ac:spMkLst>
            <pc:docMk/>
            <pc:sldMk cId="3047901595" sldId="278"/>
            <ac:spMk id="5157" creationId="{49B7FFA5-14CB-4A4F-9BCC-CA3AA5D9D276}"/>
          </ac:spMkLst>
        </pc:spChg>
        <pc:spChg chg="add del">
          <ac:chgData name="Vraj Patel" userId="472bd8f529c18977" providerId="LiveId" clId="{29544EC9-6A5E-4CA7-95AD-9B28BC11B2A0}" dt="2023-11-07T22:22:34.600" v="35" actId="26606"/>
          <ac:spMkLst>
            <pc:docMk/>
            <pc:sldMk cId="3047901595" sldId="278"/>
            <ac:spMk id="5159" creationId="{04E48745-7512-4EC2-9E20-9092D12150CA}"/>
          </ac:spMkLst>
        </pc:spChg>
        <pc:spChg chg="add del">
          <ac:chgData name="Vraj Patel" userId="472bd8f529c18977" providerId="LiveId" clId="{29544EC9-6A5E-4CA7-95AD-9B28BC11B2A0}" dt="2023-11-07T22:22:35.697" v="37" actId="26606"/>
          <ac:spMkLst>
            <pc:docMk/>
            <pc:sldMk cId="3047901595" sldId="278"/>
            <ac:spMk id="5161" creationId="{B16070FD-9EB8-4AC8-A8E2-267228385B79}"/>
          </ac:spMkLst>
        </pc:spChg>
        <pc:picChg chg="add mod ord">
          <ac:chgData name="Vraj Patel" userId="472bd8f529c18977" providerId="LiveId" clId="{29544EC9-6A5E-4CA7-95AD-9B28BC11B2A0}" dt="2023-11-07T22:22:35.699" v="38" actId="26606"/>
          <ac:picMkLst>
            <pc:docMk/>
            <pc:sldMk cId="3047901595" sldId="278"/>
            <ac:picMk id="1026" creationId="{AB4E68CE-9D47-9977-C691-0AC295DB5FB3}"/>
          </ac:picMkLst>
        </pc:picChg>
        <pc:picChg chg="mod ord">
          <ac:chgData name="Vraj Patel" userId="472bd8f529c18977" providerId="LiveId" clId="{29544EC9-6A5E-4CA7-95AD-9B28BC11B2A0}" dt="2023-11-07T22:22:41.915" v="39" actId="27614"/>
          <ac:picMkLst>
            <pc:docMk/>
            <pc:sldMk cId="3047901595" sldId="278"/>
            <ac:picMk id="5124" creationId="{26A8BA2D-11A8-8E74-599A-00DA92804BF9}"/>
          </ac:picMkLst>
        </pc:picChg>
      </pc:sldChg>
      <pc:sldChg chg="modSp mod">
        <pc:chgData name="Vraj Patel" userId="472bd8f529c18977" providerId="LiveId" clId="{29544EC9-6A5E-4CA7-95AD-9B28BC11B2A0}" dt="2023-11-07T22:23:45.952" v="43" actId="20577"/>
        <pc:sldMkLst>
          <pc:docMk/>
          <pc:sldMk cId="2649138045" sldId="279"/>
        </pc:sldMkLst>
        <pc:spChg chg="mod">
          <ac:chgData name="Vraj Patel" userId="472bd8f529c18977" providerId="LiveId" clId="{29544EC9-6A5E-4CA7-95AD-9B28BC11B2A0}" dt="2023-11-07T22:23:45.952" v="43" actId="20577"/>
          <ac:spMkLst>
            <pc:docMk/>
            <pc:sldMk cId="2649138045" sldId="279"/>
            <ac:spMk id="4" creationId="{3789A3BA-4FC4-5A12-ABB2-C1D5C3D2EC9D}"/>
          </ac:spMkLst>
        </pc:spChg>
      </pc:sldChg>
      <pc:sldChg chg="modSp mod">
        <pc:chgData name="Vraj Patel" userId="472bd8f529c18977" providerId="LiveId" clId="{29544EC9-6A5E-4CA7-95AD-9B28BC11B2A0}" dt="2023-11-07T22:25:05.570" v="47" actId="20577"/>
        <pc:sldMkLst>
          <pc:docMk/>
          <pc:sldMk cId="1749091186" sldId="280"/>
        </pc:sldMkLst>
        <pc:spChg chg="mod">
          <ac:chgData name="Vraj Patel" userId="472bd8f529c18977" providerId="LiveId" clId="{29544EC9-6A5E-4CA7-95AD-9B28BC11B2A0}" dt="2023-11-07T22:25:05.570" v="47" actId="20577"/>
          <ac:spMkLst>
            <pc:docMk/>
            <pc:sldMk cId="1749091186" sldId="280"/>
            <ac:spMk id="4" creationId="{87BB6491-9813-3E2B-4E8A-080EB81414FF}"/>
          </ac:spMkLst>
        </pc:spChg>
      </pc:sldChg>
      <pc:sldChg chg="delSp modSp new mod">
        <pc:chgData name="Vraj Patel" userId="472bd8f529c18977" providerId="LiveId" clId="{29544EC9-6A5E-4CA7-95AD-9B28BC11B2A0}" dt="2023-11-07T22:11:05.808" v="29" actId="478"/>
        <pc:sldMkLst>
          <pc:docMk/>
          <pc:sldMk cId="1866740814" sldId="281"/>
        </pc:sldMkLst>
        <pc:spChg chg="mod">
          <ac:chgData name="Vraj Patel" userId="472bd8f529c18977" providerId="LiveId" clId="{29544EC9-6A5E-4CA7-95AD-9B28BC11B2A0}" dt="2023-11-07T22:11:00.610" v="28" actId="20577"/>
          <ac:spMkLst>
            <pc:docMk/>
            <pc:sldMk cId="1866740814" sldId="281"/>
            <ac:spMk id="2" creationId="{E409DDE8-F6EC-B7EA-BE88-4070AA4BB566}"/>
          </ac:spMkLst>
        </pc:spChg>
        <pc:spChg chg="del">
          <ac:chgData name="Vraj Patel" userId="472bd8f529c18977" providerId="LiveId" clId="{29544EC9-6A5E-4CA7-95AD-9B28BC11B2A0}" dt="2023-11-07T22:11:05.808" v="29" actId="478"/>
          <ac:spMkLst>
            <pc:docMk/>
            <pc:sldMk cId="1866740814" sldId="281"/>
            <ac:spMk id="3" creationId="{C4CAC531-8355-2564-8F63-CD2C313BFF84}"/>
          </ac:spMkLst>
        </pc:spChg>
      </pc:sldChg>
    </pc:docChg>
  </pc:docChgLst>
  <pc:docChgLst>
    <pc:chgData name="Vraj Patel" userId="472bd8f529c18977" providerId="LiveId" clId="{523D8842-4856-4BE1-8F14-E5D5DB15DA03}"/>
    <pc:docChg chg="custSel addSld modSld">
      <pc:chgData name="Vraj Patel" userId="472bd8f529c18977" providerId="LiveId" clId="{523D8842-4856-4BE1-8F14-E5D5DB15DA03}" dt="2023-11-16T16:22:51.014" v="4" actId="26606"/>
      <pc:docMkLst>
        <pc:docMk/>
      </pc:docMkLst>
      <pc:sldChg chg="addSp delSp modSp new mod setBg setClrOvrMap">
        <pc:chgData name="Vraj Patel" userId="472bd8f529c18977" providerId="LiveId" clId="{523D8842-4856-4BE1-8F14-E5D5DB15DA03}" dt="2023-11-16T16:22:51.014" v="4" actId="26606"/>
        <pc:sldMkLst>
          <pc:docMk/>
          <pc:sldMk cId="2403565278" sldId="282"/>
        </pc:sldMkLst>
        <pc:spChg chg="add del">
          <ac:chgData name="Vraj Patel" userId="472bd8f529c18977" providerId="LiveId" clId="{523D8842-4856-4BE1-8F14-E5D5DB15DA03}" dt="2023-11-16T16:22:33.771" v="2" actId="478"/>
          <ac:spMkLst>
            <pc:docMk/>
            <pc:sldMk cId="2403565278" sldId="282"/>
            <ac:spMk id="3" creationId="{15E7E25D-E9E7-5B45-0728-DB3EAE148EA8}"/>
          </ac:spMkLst>
        </pc:spChg>
        <pc:spChg chg="add">
          <ac:chgData name="Vraj Patel" userId="472bd8f529c18977" providerId="LiveId" clId="{523D8842-4856-4BE1-8F14-E5D5DB15DA03}" dt="2023-11-16T16:22:51.014" v="4" actId="26606"/>
          <ac:spMkLst>
            <pc:docMk/>
            <pc:sldMk cId="2403565278" sldId="282"/>
            <ac:spMk id="1031" creationId="{3E9FBC8E-8666-4442-8D7D-B250510CD44D}"/>
          </ac:spMkLst>
        </pc:spChg>
        <pc:picChg chg="add mod">
          <ac:chgData name="Vraj Patel" userId="472bd8f529c18977" providerId="LiveId" clId="{523D8842-4856-4BE1-8F14-E5D5DB15DA03}" dt="2023-11-16T16:22:51.014" v="4" actId="26606"/>
          <ac:picMkLst>
            <pc:docMk/>
            <pc:sldMk cId="2403565278" sldId="282"/>
            <ac:picMk id="1026" creationId="{0D7595B6-CB67-39F1-652D-A9C00214076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1991A-22A3-42D6-8154-E154C9ED87E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498F8D6-73DE-470D-B7C3-0471400B78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 Quick Re-Cap of last workshop</a:t>
          </a:r>
        </a:p>
      </dgm:t>
    </dgm:pt>
    <dgm:pt modelId="{AC1C05FD-AC25-435F-A15A-7DA446A807BF}" type="parTrans" cxnId="{9B65F2F3-AD06-41D4-BC91-AB310D905E59}">
      <dgm:prSet/>
      <dgm:spPr/>
      <dgm:t>
        <a:bodyPr/>
        <a:lstStyle/>
        <a:p>
          <a:endParaRPr lang="en-US"/>
        </a:p>
      </dgm:t>
    </dgm:pt>
    <dgm:pt modelId="{CD062E92-2777-4D16-95F7-B99677710DFE}" type="sibTrans" cxnId="{9B65F2F3-AD06-41D4-BC91-AB310D905E59}">
      <dgm:prSet phldrT="1" phldr="0"/>
      <dgm:spPr/>
      <dgm:t>
        <a:bodyPr/>
        <a:lstStyle/>
        <a:p>
          <a:endParaRPr lang="en-US"/>
        </a:p>
      </dgm:t>
    </dgm:pt>
    <dgm:pt modelId="{7218A505-4B50-4884-88A5-88D6AF12F0C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New Topic Introduction</a:t>
          </a:r>
        </a:p>
      </dgm:t>
    </dgm:pt>
    <dgm:pt modelId="{915F1F4B-94B3-4000-9859-94C1B445E46A}" type="parTrans" cxnId="{1B240566-BC26-4536-9F08-458F34A004BA}">
      <dgm:prSet/>
      <dgm:spPr/>
      <dgm:t>
        <a:bodyPr/>
        <a:lstStyle/>
        <a:p>
          <a:endParaRPr lang="en-US"/>
        </a:p>
      </dgm:t>
    </dgm:pt>
    <dgm:pt modelId="{C209F0A2-31FF-4178-992F-106EDB370C30}" type="sibTrans" cxnId="{1B240566-BC26-4536-9F08-458F34A004BA}">
      <dgm:prSet phldrT="2" phldr="0"/>
      <dgm:spPr/>
      <dgm:t>
        <a:bodyPr/>
        <a:lstStyle/>
        <a:p>
          <a:endParaRPr lang="en-US"/>
        </a:p>
      </dgm:t>
    </dgm:pt>
    <dgm:pt modelId="{0734C2E4-217A-492E-B1F5-ACE261C34C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Application of Learning (Demo)</a:t>
          </a:r>
        </a:p>
      </dgm:t>
    </dgm:pt>
    <dgm:pt modelId="{0844185B-8477-40ED-A9F6-2B02C4BAEF4A}" type="parTrans" cxnId="{9C2189A8-E991-4770-9885-BEDD1C62942E}">
      <dgm:prSet/>
      <dgm:spPr/>
      <dgm:t>
        <a:bodyPr/>
        <a:lstStyle/>
        <a:p>
          <a:endParaRPr lang="en-US"/>
        </a:p>
      </dgm:t>
    </dgm:pt>
    <dgm:pt modelId="{B78EAA5D-FE1C-4ADF-9539-EE4299DFB246}" type="sibTrans" cxnId="{9C2189A8-E991-4770-9885-BEDD1C62942E}">
      <dgm:prSet phldrT="3" phldr="0"/>
      <dgm:spPr/>
      <dgm:t>
        <a:bodyPr/>
        <a:lstStyle/>
        <a:p>
          <a:endParaRPr lang="en-US"/>
        </a:p>
      </dgm:t>
    </dgm:pt>
    <dgm:pt modelId="{303E44B0-80AA-4E25-8476-9E70223716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Kahoot for a Prize!!!</a:t>
          </a:r>
        </a:p>
      </dgm:t>
    </dgm:pt>
    <dgm:pt modelId="{91670B60-0733-4507-8257-89136D92B9BB}" type="parTrans" cxnId="{42C25C65-98C4-49F0-8FE2-D9AE92282D04}">
      <dgm:prSet/>
      <dgm:spPr/>
      <dgm:t>
        <a:bodyPr/>
        <a:lstStyle/>
        <a:p>
          <a:endParaRPr lang="en-CA"/>
        </a:p>
      </dgm:t>
    </dgm:pt>
    <dgm:pt modelId="{AFC8E819-4F83-46B1-AE38-01562A931230}" type="sibTrans" cxnId="{42C25C65-98C4-49F0-8FE2-D9AE92282D04}">
      <dgm:prSet/>
      <dgm:spPr/>
      <dgm:t>
        <a:bodyPr/>
        <a:lstStyle/>
        <a:p>
          <a:endParaRPr lang="en-CA"/>
        </a:p>
      </dgm:t>
    </dgm:pt>
    <dgm:pt modelId="{E571E496-2730-40D6-AA4D-F8803E7272FA}" type="pres">
      <dgm:prSet presAssocID="{0A61991A-22A3-42D6-8154-E154C9ED87E0}" presName="root" presStyleCnt="0">
        <dgm:presLayoutVars>
          <dgm:dir/>
          <dgm:resizeHandles val="exact"/>
        </dgm:presLayoutVars>
      </dgm:prSet>
      <dgm:spPr/>
    </dgm:pt>
    <dgm:pt modelId="{18B3F111-7686-468E-9735-C455E5FC6D8F}" type="pres">
      <dgm:prSet presAssocID="{E498F8D6-73DE-470D-B7C3-0471400B7869}" presName="compNode" presStyleCnt="0"/>
      <dgm:spPr/>
    </dgm:pt>
    <dgm:pt modelId="{621D32BD-342A-43FC-A885-6DFE9E41BAE1}" type="pres">
      <dgm:prSet presAssocID="{E498F8D6-73DE-470D-B7C3-0471400B7869}" presName="iconBgRect" presStyleLbl="bgShp" presStyleIdx="0" presStyleCnt="4"/>
      <dgm:spPr/>
    </dgm:pt>
    <dgm:pt modelId="{616D890F-440F-48D2-B679-284FCFA482FD}" type="pres">
      <dgm:prSet presAssocID="{E498F8D6-73DE-470D-B7C3-0471400B78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8514503E-13BA-49B0-A5C5-59F5CEFA9DA5}" type="pres">
      <dgm:prSet presAssocID="{E498F8D6-73DE-470D-B7C3-0471400B7869}" presName="spaceRect" presStyleCnt="0"/>
      <dgm:spPr/>
    </dgm:pt>
    <dgm:pt modelId="{26ADE291-39CA-49FD-916F-8782A9F24B98}" type="pres">
      <dgm:prSet presAssocID="{E498F8D6-73DE-470D-B7C3-0471400B7869}" presName="textRect" presStyleLbl="revTx" presStyleIdx="0" presStyleCnt="4">
        <dgm:presLayoutVars>
          <dgm:chMax val="1"/>
          <dgm:chPref val="1"/>
        </dgm:presLayoutVars>
      </dgm:prSet>
      <dgm:spPr/>
    </dgm:pt>
    <dgm:pt modelId="{453D1396-F2DD-4C56-92AF-D741E5EDB146}" type="pres">
      <dgm:prSet presAssocID="{CD062E92-2777-4D16-95F7-B99677710DFE}" presName="sibTrans" presStyleCnt="0"/>
      <dgm:spPr/>
    </dgm:pt>
    <dgm:pt modelId="{466393CF-53CB-4E27-9527-58F2BA3F508F}" type="pres">
      <dgm:prSet presAssocID="{7218A505-4B50-4884-88A5-88D6AF12F0C6}" presName="compNode" presStyleCnt="0"/>
      <dgm:spPr/>
    </dgm:pt>
    <dgm:pt modelId="{C623756C-9308-4960-8E2B-1EC321BA5FE7}" type="pres">
      <dgm:prSet presAssocID="{7218A505-4B50-4884-88A5-88D6AF12F0C6}" presName="iconBgRect" presStyleLbl="bgShp" presStyleIdx="1" presStyleCnt="4"/>
      <dgm:spPr/>
    </dgm:pt>
    <dgm:pt modelId="{ED9227AD-63E8-4755-9C69-778A9057E08E}" type="pres">
      <dgm:prSet presAssocID="{7218A505-4B50-4884-88A5-88D6AF12F0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983C6B53-B198-433A-8E57-24191BDAB9D0}" type="pres">
      <dgm:prSet presAssocID="{7218A505-4B50-4884-88A5-88D6AF12F0C6}" presName="spaceRect" presStyleCnt="0"/>
      <dgm:spPr/>
    </dgm:pt>
    <dgm:pt modelId="{37C43050-02AE-417C-9B69-108200A0DA3B}" type="pres">
      <dgm:prSet presAssocID="{7218A505-4B50-4884-88A5-88D6AF12F0C6}" presName="textRect" presStyleLbl="revTx" presStyleIdx="1" presStyleCnt="4">
        <dgm:presLayoutVars>
          <dgm:chMax val="1"/>
          <dgm:chPref val="1"/>
        </dgm:presLayoutVars>
      </dgm:prSet>
      <dgm:spPr/>
    </dgm:pt>
    <dgm:pt modelId="{C9AFCE38-9D2B-44DC-8026-A833C7DAE078}" type="pres">
      <dgm:prSet presAssocID="{C209F0A2-31FF-4178-992F-106EDB370C30}" presName="sibTrans" presStyleCnt="0"/>
      <dgm:spPr/>
    </dgm:pt>
    <dgm:pt modelId="{BF0828F3-0A50-4CD9-944C-A578DF540520}" type="pres">
      <dgm:prSet presAssocID="{0734C2E4-217A-492E-B1F5-ACE261C34CB3}" presName="compNode" presStyleCnt="0"/>
      <dgm:spPr/>
    </dgm:pt>
    <dgm:pt modelId="{23DAA757-1CBF-43DA-9D72-DB3C00F1A7E1}" type="pres">
      <dgm:prSet presAssocID="{0734C2E4-217A-492E-B1F5-ACE261C34CB3}" presName="iconBgRect" presStyleLbl="bgShp" presStyleIdx="2" presStyleCnt="4"/>
      <dgm:spPr/>
    </dgm:pt>
    <dgm:pt modelId="{AC7BA12F-9D15-4050-8807-5A283A6AEFDC}" type="pres">
      <dgm:prSet presAssocID="{0734C2E4-217A-492E-B1F5-ACE261C34C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F38AC6C-DFAB-42F8-AF7C-1B4C11C93EBF}" type="pres">
      <dgm:prSet presAssocID="{0734C2E4-217A-492E-B1F5-ACE261C34CB3}" presName="spaceRect" presStyleCnt="0"/>
      <dgm:spPr/>
    </dgm:pt>
    <dgm:pt modelId="{13440B2F-67F3-4EA5-8B99-18256C98861A}" type="pres">
      <dgm:prSet presAssocID="{0734C2E4-217A-492E-B1F5-ACE261C34CB3}" presName="textRect" presStyleLbl="revTx" presStyleIdx="2" presStyleCnt="4">
        <dgm:presLayoutVars>
          <dgm:chMax val="1"/>
          <dgm:chPref val="1"/>
        </dgm:presLayoutVars>
      </dgm:prSet>
      <dgm:spPr/>
    </dgm:pt>
    <dgm:pt modelId="{FE288CB0-6E37-416A-8B0F-6C7F97917B1C}" type="pres">
      <dgm:prSet presAssocID="{B78EAA5D-FE1C-4ADF-9539-EE4299DFB246}" presName="sibTrans" presStyleCnt="0"/>
      <dgm:spPr/>
    </dgm:pt>
    <dgm:pt modelId="{3492B741-4ED4-4F42-8183-9C8CE733F607}" type="pres">
      <dgm:prSet presAssocID="{303E44B0-80AA-4E25-8476-9E70223716FC}" presName="compNode" presStyleCnt="0"/>
      <dgm:spPr/>
    </dgm:pt>
    <dgm:pt modelId="{89C22F0B-4836-47AA-9E7A-933B193CE1A2}" type="pres">
      <dgm:prSet presAssocID="{303E44B0-80AA-4E25-8476-9E70223716FC}" presName="iconBgRect" presStyleLbl="bgShp" presStyleIdx="3" presStyleCnt="4"/>
      <dgm:spPr/>
    </dgm:pt>
    <dgm:pt modelId="{A6BACF8F-B7BE-4D84-BB35-D1F70259A6F7}" type="pres">
      <dgm:prSet presAssocID="{303E44B0-80AA-4E25-8476-9E70223716F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026E2D38-DB06-402B-A8E8-2A8440C2FD07}" type="pres">
      <dgm:prSet presAssocID="{303E44B0-80AA-4E25-8476-9E70223716FC}" presName="spaceRect" presStyleCnt="0"/>
      <dgm:spPr/>
    </dgm:pt>
    <dgm:pt modelId="{C10B6150-FA56-40BC-80C0-9D240A7B2D45}" type="pres">
      <dgm:prSet presAssocID="{303E44B0-80AA-4E25-8476-9E70223716F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3853B25-12EE-4789-8C85-B472208E9116}" type="presOf" srcId="{E498F8D6-73DE-470D-B7C3-0471400B7869}" destId="{26ADE291-39CA-49FD-916F-8782A9F24B98}" srcOrd="0" destOrd="0" presId="urn:microsoft.com/office/officeart/2018/5/layout/IconCircleLabelList"/>
    <dgm:cxn modelId="{C54D525B-3F08-4225-834A-086D95F8CC9E}" type="presOf" srcId="{7218A505-4B50-4884-88A5-88D6AF12F0C6}" destId="{37C43050-02AE-417C-9B69-108200A0DA3B}" srcOrd="0" destOrd="0" presId="urn:microsoft.com/office/officeart/2018/5/layout/IconCircleLabelList"/>
    <dgm:cxn modelId="{42C25C65-98C4-49F0-8FE2-D9AE92282D04}" srcId="{0A61991A-22A3-42D6-8154-E154C9ED87E0}" destId="{303E44B0-80AA-4E25-8476-9E70223716FC}" srcOrd="3" destOrd="0" parTransId="{91670B60-0733-4507-8257-89136D92B9BB}" sibTransId="{AFC8E819-4F83-46B1-AE38-01562A931230}"/>
    <dgm:cxn modelId="{1B240566-BC26-4536-9F08-458F34A004BA}" srcId="{0A61991A-22A3-42D6-8154-E154C9ED87E0}" destId="{7218A505-4B50-4884-88A5-88D6AF12F0C6}" srcOrd="1" destOrd="0" parTransId="{915F1F4B-94B3-4000-9859-94C1B445E46A}" sibTransId="{C209F0A2-31FF-4178-992F-106EDB370C30}"/>
    <dgm:cxn modelId="{9C2189A8-E991-4770-9885-BEDD1C62942E}" srcId="{0A61991A-22A3-42D6-8154-E154C9ED87E0}" destId="{0734C2E4-217A-492E-B1F5-ACE261C34CB3}" srcOrd="2" destOrd="0" parTransId="{0844185B-8477-40ED-A9F6-2B02C4BAEF4A}" sibTransId="{B78EAA5D-FE1C-4ADF-9539-EE4299DFB246}"/>
    <dgm:cxn modelId="{B649FEB6-D7BB-49C7-8CBF-A3EFC60EF95D}" type="presOf" srcId="{0734C2E4-217A-492E-B1F5-ACE261C34CB3}" destId="{13440B2F-67F3-4EA5-8B99-18256C98861A}" srcOrd="0" destOrd="0" presId="urn:microsoft.com/office/officeart/2018/5/layout/IconCircleLabelList"/>
    <dgm:cxn modelId="{CDDC72C5-364F-488F-8C83-A8020BB30D2F}" type="presOf" srcId="{0A61991A-22A3-42D6-8154-E154C9ED87E0}" destId="{E571E496-2730-40D6-AA4D-F8803E7272FA}" srcOrd="0" destOrd="0" presId="urn:microsoft.com/office/officeart/2018/5/layout/IconCircleLabelList"/>
    <dgm:cxn modelId="{272EC5CD-5E85-4F6E-850E-403B679FF61F}" type="presOf" srcId="{303E44B0-80AA-4E25-8476-9E70223716FC}" destId="{C10B6150-FA56-40BC-80C0-9D240A7B2D45}" srcOrd="0" destOrd="0" presId="urn:microsoft.com/office/officeart/2018/5/layout/IconCircleLabelList"/>
    <dgm:cxn modelId="{9B65F2F3-AD06-41D4-BC91-AB310D905E59}" srcId="{0A61991A-22A3-42D6-8154-E154C9ED87E0}" destId="{E498F8D6-73DE-470D-B7C3-0471400B7869}" srcOrd="0" destOrd="0" parTransId="{AC1C05FD-AC25-435F-A15A-7DA446A807BF}" sibTransId="{CD062E92-2777-4D16-95F7-B99677710DFE}"/>
    <dgm:cxn modelId="{7F0C684A-1DA4-484E-B84A-2187F02E3FAE}" type="presParOf" srcId="{E571E496-2730-40D6-AA4D-F8803E7272FA}" destId="{18B3F111-7686-468E-9735-C455E5FC6D8F}" srcOrd="0" destOrd="0" presId="urn:microsoft.com/office/officeart/2018/5/layout/IconCircleLabelList"/>
    <dgm:cxn modelId="{82499885-97CF-41A4-94F9-1414E4FB2439}" type="presParOf" srcId="{18B3F111-7686-468E-9735-C455E5FC6D8F}" destId="{621D32BD-342A-43FC-A885-6DFE9E41BAE1}" srcOrd="0" destOrd="0" presId="urn:microsoft.com/office/officeart/2018/5/layout/IconCircleLabelList"/>
    <dgm:cxn modelId="{F10DE0F8-941D-41C1-8BCA-14B48B000AAB}" type="presParOf" srcId="{18B3F111-7686-468E-9735-C455E5FC6D8F}" destId="{616D890F-440F-48D2-B679-284FCFA482FD}" srcOrd="1" destOrd="0" presId="urn:microsoft.com/office/officeart/2018/5/layout/IconCircleLabelList"/>
    <dgm:cxn modelId="{263A93E6-C3E3-494B-88C9-61F88A83BACF}" type="presParOf" srcId="{18B3F111-7686-468E-9735-C455E5FC6D8F}" destId="{8514503E-13BA-49B0-A5C5-59F5CEFA9DA5}" srcOrd="2" destOrd="0" presId="urn:microsoft.com/office/officeart/2018/5/layout/IconCircleLabelList"/>
    <dgm:cxn modelId="{A3A16683-C18E-48B7-B673-888A714CF340}" type="presParOf" srcId="{18B3F111-7686-468E-9735-C455E5FC6D8F}" destId="{26ADE291-39CA-49FD-916F-8782A9F24B98}" srcOrd="3" destOrd="0" presId="urn:microsoft.com/office/officeart/2018/5/layout/IconCircleLabelList"/>
    <dgm:cxn modelId="{45E2B452-CACC-4810-A849-DD4989ADFD64}" type="presParOf" srcId="{E571E496-2730-40D6-AA4D-F8803E7272FA}" destId="{453D1396-F2DD-4C56-92AF-D741E5EDB146}" srcOrd="1" destOrd="0" presId="urn:microsoft.com/office/officeart/2018/5/layout/IconCircleLabelList"/>
    <dgm:cxn modelId="{06824D2C-304B-4171-A8A7-CFDBBE5AAE7B}" type="presParOf" srcId="{E571E496-2730-40D6-AA4D-F8803E7272FA}" destId="{466393CF-53CB-4E27-9527-58F2BA3F508F}" srcOrd="2" destOrd="0" presId="urn:microsoft.com/office/officeart/2018/5/layout/IconCircleLabelList"/>
    <dgm:cxn modelId="{28F7EFCB-8CDC-488C-9D5A-8AF93987E2C9}" type="presParOf" srcId="{466393CF-53CB-4E27-9527-58F2BA3F508F}" destId="{C623756C-9308-4960-8E2B-1EC321BA5FE7}" srcOrd="0" destOrd="0" presId="urn:microsoft.com/office/officeart/2018/5/layout/IconCircleLabelList"/>
    <dgm:cxn modelId="{DA202A53-2263-4072-9396-503A309DF05A}" type="presParOf" srcId="{466393CF-53CB-4E27-9527-58F2BA3F508F}" destId="{ED9227AD-63E8-4755-9C69-778A9057E08E}" srcOrd="1" destOrd="0" presId="urn:microsoft.com/office/officeart/2018/5/layout/IconCircleLabelList"/>
    <dgm:cxn modelId="{3318AB48-4DD2-4FA1-A923-4D35D412DA1F}" type="presParOf" srcId="{466393CF-53CB-4E27-9527-58F2BA3F508F}" destId="{983C6B53-B198-433A-8E57-24191BDAB9D0}" srcOrd="2" destOrd="0" presId="urn:microsoft.com/office/officeart/2018/5/layout/IconCircleLabelList"/>
    <dgm:cxn modelId="{A226C50F-EA76-4948-8F37-35369E0F6183}" type="presParOf" srcId="{466393CF-53CB-4E27-9527-58F2BA3F508F}" destId="{37C43050-02AE-417C-9B69-108200A0DA3B}" srcOrd="3" destOrd="0" presId="urn:microsoft.com/office/officeart/2018/5/layout/IconCircleLabelList"/>
    <dgm:cxn modelId="{4D5AE11C-B3A5-4FC7-A5B5-3ECB3ED6B175}" type="presParOf" srcId="{E571E496-2730-40D6-AA4D-F8803E7272FA}" destId="{C9AFCE38-9D2B-44DC-8026-A833C7DAE078}" srcOrd="3" destOrd="0" presId="urn:microsoft.com/office/officeart/2018/5/layout/IconCircleLabelList"/>
    <dgm:cxn modelId="{99CD436F-2B79-4838-A225-ED8E8D5EBD45}" type="presParOf" srcId="{E571E496-2730-40D6-AA4D-F8803E7272FA}" destId="{BF0828F3-0A50-4CD9-944C-A578DF540520}" srcOrd="4" destOrd="0" presId="urn:microsoft.com/office/officeart/2018/5/layout/IconCircleLabelList"/>
    <dgm:cxn modelId="{FF01D1D4-291D-4650-9C37-C0F93CB1EF90}" type="presParOf" srcId="{BF0828F3-0A50-4CD9-944C-A578DF540520}" destId="{23DAA757-1CBF-43DA-9D72-DB3C00F1A7E1}" srcOrd="0" destOrd="0" presId="urn:microsoft.com/office/officeart/2018/5/layout/IconCircleLabelList"/>
    <dgm:cxn modelId="{BCF67CC4-CC8A-43BD-B5B2-3E70EA72F2A5}" type="presParOf" srcId="{BF0828F3-0A50-4CD9-944C-A578DF540520}" destId="{AC7BA12F-9D15-4050-8807-5A283A6AEFDC}" srcOrd="1" destOrd="0" presId="urn:microsoft.com/office/officeart/2018/5/layout/IconCircleLabelList"/>
    <dgm:cxn modelId="{E75C108D-7B4A-4007-BDE9-8CD0497CF94E}" type="presParOf" srcId="{BF0828F3-0A50-4CD9-944C-A578DF540520}" destId="{8F38AC6C-DFAB-42F8-AF7C-1B4C11C93EBF}" srcOrd="2" destOrd="0" presId="urn:microsoft.com/office/officeart/2018/5/layout/IconCircleLabelList"/>
    <dgm:cxn modelId="{196C0BB3-B658-4579-A0B8-F03039C9796F}" type="presParOf" srcId="{BF0828F3-0A50-4CD9-944C-A578DF540520}" destId="{13440B2F-67F3-4EA5-8B99-18256C98861A}" srcOrd="3" destOrd="0" presId="urn:microsoft.com/office/officeart/2018/5/layout/IconCircleLabelList"/>
    <dgm:cxn modelId="{57DC78F5-EBE5-4150-B967-7E43524A88C4}" type="presParOf" srcId="{E571E496-2730-40D6-AA4D-F8803E7272FA}" destId="{FE288CB0-6E37-416A-8B0F-6C7F97917B1C}" srcOrd="5" destOrd="0" presId="urn:microsoft.com/office/officeart/2018/5/layout/IconCircleLabelList"/>
    <dgm:cxn modelId="{E724BB8E-E7D4-4E77-A719-B7FA3A68C591}" type="presParOf" srcId="{E571E496-2730-40D6-AA4D-F8803E7272FA}" destId="{3492B741-4ED4-4F42-8183-9C8CE733F607}" srcOrd="6" destOrd="0" presId="urn:microsoft.com/office/officeart/2018/5/layout/IconCircleLabelList"/>
    <dgm:cxn modelId="{A1FAFA06-AFA8-413D-993A-A91E81A59496}" type="presParOf" srcId="{3492B741-4ED4-4F42-8183-9C8CE733F607}" destId="{89C22F0B-4836-47AA-9E7A-933B193CE1A2}" srcOrd="0" destOrd="0" presId="urn:microsoft.com/office/officeart/2018/5/layout/IconCircleLabelList"/>
    <dgm:cxn modelId="{2CA8F9C7-1AA8-405C-9D8F-F0E8724B8A94}" type="presParOf" srcId="{3492B741-4ED4-4F42-8183-9C8CE733F607}" destId="{A6BACF8F-B7BE-4D84-BB35-D1F70259A6F7}" srcOrd="1" destOrd="0" presId="urn:microsoft.com/office/officeart/2018/5/layout/IconCircleLabelList"/>
    <dgm:cxn modelId="{248417D0-D235-4EE6-BA80-3495DC6BB4BF}" type="presParOf" srcId="{3492B741-4ED4-4F42-8183-9C8CE733F607}" destId="{026E2D38-DB06-402B-A8E8-2A8440C2FD07}" srcOrd="2" destOrd="0" presId="urn:microsoft.com/office/officeart/2018/5/layout/IconCircleLabelList"/>
    <dgm:cxn modelId="{503B42B7-2F21-455F-A16C-C823B6C028B9}" type="presParOf" srcId="{3492B741-4ED4-4F42-8183-9C8CE733F607}" destId="{C10B6150-FA56-40BC-80C0-9D240A7B2D4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D32BD-342A-43FC-A885-6DFE9E41BAE1}">
      <dsp:nvSpPr>
        <dsp:cNvPr id="0" name=""/>
        <dsp:cNvSpPr/>
      </dsp:nvSpPr>
      <dsp:spPr>
        <a:xfrm>
          <a:off x="774129" y="542973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D890F-440F-48D2-B679-284FCFA482FD}">
      <dsp:nvSpPr>
        <dsp:cNvPr id="0" name=""/>
        <dsp:cNvSpPr/>
      </dsp:nvSpPr>
      <dsp:spPr>
        <a:xfrm>
          <a:off x="1041679" y="810523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DE291-39CA-49FD-916F-8782A9F24B98}">
      <dsp:nvSpPr>
        <dsp:cNvPr id="0" name=""/>
        <dsp:cNvSpPr/>
      </dsp:nvSpPr>
      <dsp:spPr>
        <a:xfrm>
          <a:off x="372805" y="2189433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 Quick Re-Cap of last workshop</a:t>
          </a:r>
        </a:p>
      </dsp:txBody>
      <dsp:txXfrm>
        <a:off x="372805" y="2189433"/>
        <a:ext cx="2058075" cy="720000"/>
      </dsp:txXfrm>
    </dsp:sp>
    <dsp:sp modelId="{C623756C-9308-4960-8E2B-1EC321BA5FE7}">
      <dsp:nvSpPr>
        <dsp:cNvPr id="0" name=""/>
        <dsp:cNvSpPr/>
      </dsp:nvSpPr>
      <dsp:spPr>
        <a:xfrm>
          <a:off x="3192368" y="542973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227AD-63E8-4755-9C69-778A9057E08E}">
      <dsp:nvSpPr>
        <dsp:cNvPr id="0" name=""/>
        <dsp:cNvSpPr/>
      </dsp:nvSpPr>
      <dsp:spPr>
        <a:xfrm>
          <a:off x="3459917" y="810523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43050-02AE-417C-9B69-108200A0DA3B}">
      <dsp:nvSpPr>
        <dsp:cNvPr id="0" name=""/>
        <dsp:cNvSpPr/>
      </dsp:nvSpPr>
      <dsp:spPr>
        <a:xfrm>
          <a:off x="2791043" y="2189433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New Topic Introduction</a:t>
          </a:r>
        </a:p>
      </dsp:txBody>
      <dsp:txXfrm>
        <a:off x="2791043" y="2189433"/>
        <a:ext cx="2058075" cy="720000"/>
      </dsp:txXfrm>
    </dsp:sp>
    <dsp:sp modelId="{23DAA757-1CBF-43DA-9D72-DB3C00F1A7E1}">
      <dsp:nvSpPr>
        <dsp:cNvPr id="0" name=""/>
        <dsp:cNvSpPr/>
      </dsp:nvSpPr>
      <dsp:spPr>
        <a:xfrm>
          <a:off x="5610606" y="542973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BA12F-9D15-4050-8807-5A283A6AEFDC}">
      <dsp:nvSpPr>
        <dsp:cNvPr id="0" name=""/>
        <dsp:cNvSpPr/>
      </dsp:nvSpPr>
      <dsp:spPr>
        <a:xfrm>
          <a:off x="5878155" y="810523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40B2F-67F3-4EA5-8B99-18256C98861A}">
      <dsp:nvSpPr>
        <dsp:cNvPr id="0" name=""/>
        <dsp:cNvSpPr/>
      </dsp:nvSpPr>
      <dsp:spPr>
        <a:xfrm>
          <a:off x="5209281" y="2189433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Application of Learning (Demo)</a:t>
          </a:r>
        </a:p>
      </dsp:txBody>
      <dsp:txXfrm>
        <a:off x="5209281" y="2189433"/>
        <a:ext cx="2058075" cy="720000"/>
      </dsp:txXfrm>
    </dsp:sp>
    <dsp:sp modelId="{89C22F0B-4836-47AA-9E7A-933B193CE1A2}">
      <dsp:nvSpPr>
        <dsp:cNvPr id="0" name=""/>
        <dsp:cNvSpPr/>
      </dsp:nvSpPr>
      <dsp:spPr>
        <a:xfrm>
          <a:off x="8028844" y="542973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ACF8F-B7BE-4D84-BB35-D1F70259A6F7}">
      <dsp:nvSpPr>
        <dsp:cNvPr id="0" name=""/>
        <dsp:cNvSpPr/>
      </dsp:nvSpPr>
      <dsp:spPr>
        <a:xfrm>
          <a:off x="8296394" y="810523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B6150-FA56-40BC-80C0-9D240A7B2D45}">
      <dsp:nvSpPr>
        <dsp:cNvPr id="0" name=""/>
        <dsp:cNvSpPr/>
      </dsp:nvSpPr>
      <dsp:spPr>
        <a:xfrm>
          <a:off x="7627519" y="2189433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Kahoot for a Prize!!!</a:t>
          </a:r>
        </a:p>
      </dsp:txBody>
      <dsp:txXfrm>
        <a:off x="7627519" y="2189433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11/16/2023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11/16/2023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40DC08-EC1C-4225-0E5C-9CC88E286FC3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142E1D-F947-EBE1-FA4E-DDD984002A09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2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07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1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2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1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1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0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5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11/16/2023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3C898A35-754B-D919-6DFF-09C92F10B077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288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7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5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uman brain nerve cells">
            <a:extLst>
              <a:ext uri="{FF2B5EF4-FFF2-40B4-BE49-F238E27FC236}">
                <a16:creationId xmlns:a16="http://schemas.microsoft.com/office/drawing/2014/main" id="{B2D3E539-74A0-0467-EB67-A56304DB2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CNN </a:t>
            </a:r>
            <a:r>
              <a:rPr lang="en-CA" sz="4400" dirty="0">
                <a:solidFill>
                  <a:srgbClr val="FFFFFF"/>
                </a:solidFill>
              </a:rPr>
              <a:t>(Convolutional Neural Network)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Welcome to this week’s Workshop</a:t>
            </a:r>
          </a:p>
          <a:p>
            <a:r>
              <a:rPr lang="en-US">
                <a:solidFill>
                  <a:srgbClr val="FFFFFF"/>
                </a:solidFill>
              </a:rPr>
              <a:t>McMaster AI Society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7045633D-7FA7-4D93-8E45-D385B582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82532B9D-ADFC-4AEF-97D4-9FC87BB61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7E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What is Convolutional Neural Network — CNN (Deep Learning) | by Nafiz  Shahriar | Medium">
            <a:extLst>
              <a:ext uri="{FF2B5EF4-FFF2-40B4-BE49-F238E27FC236}">
                <a16:creationId xmlns:a16="http://schemas.microsoft.com/office/drawing/2014/main" id="{692F79CA-D7BB-6676-D399-6F5F67E11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332" y="1059688"/>
            <a:ext cx="10577744" cy="473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46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DDE8-F6EC-B7EA-BE88-4070AA4B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get into the demo</a:t>
            </a:r>
          </a:p>
        </p:txBody>
      </p:sp>
    </p:spTree>
    <p:extLst>
      <p:ext uri="{BB962C8B-B14F-4D97-AF65-F5344CB8AC3E}">
        <p14:creationId xmlns:p14="http://schemas.microsoft.com/office/powerpoint/2010/main" val="186674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7595B6-CB67-39F1-652D-A9C002140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85727" y="818727"/>
            <a:ext cx="5220546" cy="522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565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What are we doing today?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F436110-A18F-4051-A35C-BC7FA676B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013A9D1D-4EF6-5848-1EBD-D1744C7E38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666964"/>
              </p:ext>
            </p:extLst>
          </p:nvPr>
        </p:nvGraphicFramePr>
        <p:xfrm>
          <a:off x="1069975" y="642937"/>
          <a:ext cx="10058400" cy="3452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01C40124-1649-4FF2-8F64-C8284EB9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086727CD-9977-4B25-9516-2B6E06AAA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57" name="Oval 1056">
              <a:extLst>
                <a:ext uri="{FF2B5EF4-FFF2-40B4-BE49-F238E27FC236}">
                  <a16:creationId xmlns:a16="http://schemas.microsoft.com/office/drawing/2014/main" id="{219F4D31-E06B-4B98-A1F1-A29AFCBDD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026" name="Picture 2" descr="Study urges caution when comparing neural networks to the brain | MIT News  | Massachusetts Institute of Technology">
            <a:extLst>
              <a:ext uri="{FF2B5EF4-FFF2-40B4-BE49-F238E27FC236}">
                <a16:creationId xmlns:a16="http://schemas.microsoft.com/office/drawing/2014/main" id="{12250F4A-6F34-14FA-F5E6-055141D2670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208" y="505224"/>
            <a:ext cx="4587946" cy="306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Rectangle 106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A quick recap</a:t>
            </a:r>
          </a:p>
        </p:txBody>
      </p:sp>
      <p:pic>
        <p:nvPicPr>
          <p:cNvPr id="1028" name="Picture 4" descr="The Essential Guide to Neural Network Architectures">
            <a:extLst>
              <a:ext uri="{FF2B5EF4-FFF2-40B4-BE49-F238E27FC236}">
                <a16:creationId xmlns:a16="http://schemas.microsoft.com/office/drawing/2014/main" id="{DEE83F9C-7E7D-5568-1D2B-7680E8787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5368" y="647209"/>
            <a:ext cx="4950632" cy="268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7920" y="4170410"/>
            <a:ext cx="4699221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/>
              <a:t>What is a Neural Network???</a:t>
            </a:r>
          </a:p>
          <a:p>
            <a:pPr marL="0"/>
            <a:endParaRPr lang="en-US" sz="1500"/>
          </a:p>
          <a:p>
            <a:r>
              <a:rPr lang="en-US" sz="1500"/>
              <a:t>How does it work???</a:t>
            </a:r>
          </a:p>
          <a:p>
            <a:pPr marL="0"/>
            <a:endParaRPr lang="en-US" sz="1500"/>
          </a:p>
          <a:p>
            <a:r>
              <a:rPr lang="en-US" sz="1500"/>
              <a:t>Where is it used???</a:t>
            </a:r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076" name="Oval 107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Simple Introduction to Convolutional Neural Network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CNN??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Simple Answer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Deep Learning Neural Network typically used in Computer Vision</a:t>
            </a:r>
          </a:p>
          <a:p>
            <a:endParaRPr lang="en-CA" dirty="0"/>
          </a:p>
          <a:p>
            <a:r>
              <a:rPr lang="en-CA" dirty="0"/>
              <a:t>Has different layers than a normal Neural Network</a:t>
            </a:r>
          </a:p>
          <a:p>
            <a:endParaRPr lang="en-CA" dirty="0"/>
          </a:p>
          <a:p>
            <a:r>
              <a:rPr lang="en-CA" dirty="0"/>
              <a:t>Inspired by the visual cortex of the brain</a:t>
            </a:r>
          </a:p>
          <a:p>
            <a:endParaRPr lang="en-CA" dirty="0"/>
          </a:p>
          <a:p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A bit more info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276872"/>
            <a:ext cx="4754880" cy="2807200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r>
              <a:rPr lang="en-CA" dirty="0"/>
              <a:t>Predominantly used to extract features from grid-like matrix dataset</a:t>
            </a:r>
          </a:p>
          <a:p>
            <a:endParaRPr lang="en-CA" dirty="0"/>
          </a:p>
          <a:p>
            <a:r>
              <a:rPr lang="en-CA" dirty="0"/>
              <a:t>Images </a:t>
            </a:r>
            <a:r>
              <a:rPr lang="en-CA" dirty="0">
                <a:sym typeface="Wingdings" panose="05000000000000000000" pitchFamily="2" charset="2"/>
              </a:rPr>
              <a:t> Complex</a:t>
            </a:r>
          </a:p>
          <a:p>
            <a:r>
              <a:rPr lang="en-CA" dirty="0">
                <a:sym typeface="Wingdings" panose="05000000000000000000" pitchFamily="2" charset="2"/>
              </a:rPr>
              <a:t>CNN  Simplifies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CFF95-B33B-6EF6-5F8F-F765AF5A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544" y="1382165"/>
            <a:ext cx="4869179" cy="15179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rgbClr val="000000"/>
                </a:solidFill>
              </a:rPr>
              <a:t>A deeper dive</a:t>
            </a:r>
          </a:p>
        </p:txBody>
      </p:sp>
      <p:pic>
        <p:nvPicPr>
          <p:cNvPr id="23" name="Picture 22" descr="A network formed by white dots">
            <a:extLst>
              <a:ext uri="{FF2B5EF4-FFF2-40B4-BE49-F238E27FC236}">
                <a16:creationId xmlns:a16="http://schemas.microsoft.com/office/drawing/2014/main" id="{AF650D19-777A-5523-9DB5-48AF3FED0C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59" r="-1" b="-1"/>
          <a:stretch/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17BE3-12B0-A442-49FD-46874D9CB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87545" y="3007389"/>
            <a:ext cx="4869179" cy="30658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Contains different layers than a normal Neural Network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In the next few slides, I will be explaining each layer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48878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D537-EF87-FF25-A103-30AD5BA1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793" y="484632"/>
            <a:ext cx="6607277" cy="1609344"/>
          </a:xfrm>
        </p:spPr>
        <p:txBody>
          <a:bodyPr>
            <a:normAutofit/>
          </a:bodyPr>
          <a:lstStyle/>
          <a:p>
            <a:r>
              <a:rPr lang="en-CA"/>
              <a:t>Convolutional Layer</a:t>
            </a:r>
            <a:endParaRPr lang="en-CA" dirty="0"/>
          </a:p>
        </p:txBody>
      </p:sp>
      <p:pic>
        <p:nvPicPr>
          <p:cNvPr id="1026" name="Picture 2" descr="Visualizing the Feature Maps and Filters by Convolutional Neural Networks |  by Eugenia Anello | DataSeries | Medium">
            <a:extLst>
              <a:ext uri="{FF2B5EF4-FFF2-40B4-BE49-F238E27FC236}">
                <a16:creationId xmlns:a16="http://schemas.microsoft.com/office/drawing/2014/main" id="{AB4E68CE-9D47-9977-C691-0AC295DB5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192987"/>
            <a:ext cx="4001315" cy="216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26A8BA2D-11A8-8E74-599A-00DA92804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3514563"/>
            <a:ext cx="4001315" cy="186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75F45DD4-4A47-A191-4645-3F2C728FA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794" y="2121408"/>
            <a:ext cx="6607276" cy="4050792"/>
          </a:xfrm>
        </p:spPr>
        <p:txBody>
          <a:bodyPr>
            <a:normAutofit/>
          </a:bodyPr>
          <a:lstStyle/>
          <a:p>
            <a:r>
              <a:rPr lang="en-US"/>
              <a:t>Responsible to apply various filters (aka kernels) to input data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This kernel “slides” over input and computes dot product between kernel weight and corresponding image patch</a:t>
            </a:r>
          </a:p>
          <a:p>
            <a:endParaRPr lang="en-US"/>
          </a:p>
          <a:p>
            <a:r>
              <a:rPr lang="en-US"/>
              <a:t>This dot product is calculated every time the kernel shifts and the summation is mapped to a feature map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0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4B50-156D-C191-E2BC-4760C2E7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Pooling layer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9A3BA-4FC4-5A12-ABB2-C1D5C3D2E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1988840"/>
            <a:ext cx="4754880" cy="4046200"/>
          </a:xfrm>
        </p:spPr>
        <p:txBody>
          <a:bodyPr/>
          <a:lstStyle/>
          <a:p>
            <a:r>
              <a:rPr lang="en-CA" dirty="0"/>
              <a:t>Responsible to reduce sample size of a particular feature map</a:t>
            </a:r>
          </a:p>
          <a:p>
            <a:endParaRPr lang="en-CA" dirty="0"/>
          </a:p>
          <a:p>
            <a:r>
              <a:rPr lang="en-CA" dirty="0"/>
              <a:t>Increases processing as it reduces # of parameters the network needs to process</a:t>
            </a:r>
          </a:p>
          <a:p>
            <a:endParaRPr lang="en-CA" dirty="0"/>
          </a:p>
          <a:p>
            <a:r>
              <a:rPr lang="en-CA" dirty="0"/>
              <a:t>Output </a:t>
            </a:r>
            <a:r>
              <a:rPr lang="en-CA" dirty="0">
                <a:sym typeface="Wingdings" panose="05000000000000000000" pitchFamily="2" charset="2"/>
              </a:rPr>
              <a:t> Pooled feature map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2 Types -------------------------------&gt;</a:t>
            </a:r>
            <a:endParaRPr lang="en-CA" dirty="0"/>
          </a:p>
        </p:txBody>
      </p:sp>
      <p:pic>
        <p:nvPicPr>
          <p:cNvPr id="6146" name="Picture 2" descr="Pooling layers in Neural nets and their variants | AIGuys">
            <a:extLst>
              <a:ext uri="{FF2B5EF4-FFF2-40B4-BE49-F238E27FC236}">
                <a16:creationId xmlns:a16="http://schemas.microsoft.com/office/drawing/2014/main" id="{06F880F7-BAB7-B4F3-5AC9-A87E74CF2B5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1782762"/>
            <a:ext cx="3774300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13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4" name="Group 7183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185" name="Oval 7184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186" name="Oval 7185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7188" name="Rectangle 718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68FAF-4185-BCCF-1B24-73D7630EA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4" y="484632"/>
            <a:ext cx="4741963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Fully connected layer</a:t>
            </a:r>
          </a:p>
        </p:txBody>
      </p:sp>
      <p:sp>
        <p:nvSpPr>
          <p:cNvPr id="7190" name="Freeform: Shape 7189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170" name="Picture 2" descr="Linear/Fully-Connected Layers User's Guide - NVIDIA Docs">
            <a:extLst>
              <a:ext uri="{FF2B5EF4-FFF2-40B4-BE49-F238E27FC236}">
                <a16:creationId xmlns:a16="http://schemas.microsoft.com/office/drawing/2014/main" id="{98E55E62-6B92-CFE4-0108-185F0743A9C5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396" y="2136059"/>
            <a:ext cx="3573675" cy="267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B6491-9813-3E2B-4E8A-080EB8141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6286" y="2456596"/>
            <a:ext cx="4741962" cy="3715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dirty="0"/>
              <a:t>Responsible on performing classification</a:t>
            </a:r>
          </a:p>
          <a:p>
            <a:endParaRPr lang="en-US" sz="1900" dirty="0"/>
          </a:p>
          <a:p>
            <a:r>
              <a:rPr lang="en-US" sz="1900" dirty="0"/>
              <a:t>This should look familiar…</a:t>
            </a:r>
          </a:p>
          <a:p>
            <a:endParaRPr lang="en-US" sz="1900" dirty="0"/>
          </a:p>
          <a:p>
            <a:r>
              <a:rPr lang="en-US" sz="1900" dirty="0"/>
              <a:t>BUT, before this you need to flatten things out…Why?</a:t>
            </a:r>
          </a:p>
          <a:p>
            <a:endParaRPr lang="en-US" sz="1900" dirty="0"/>
          </a:p>
          <a:p>
            <a:r>
              <a:rPr lang="en-US" sz="1900" dirty="0"/>
              <a:t>Quick note about </a:t>
            </a:r>
            <a:r>
              <a:rPr lang="en-US" sz="1900" dirty="0" err="1"/>
              <a:t>ReLu</a:t>
            </a:r>
            <a:r>
              <a:rPr lang="en-US" sz="1900" dirty="0"/>
              <a:t> (Rectified Linear Unit)</a:t>
            </a:r>
          </a:p>
        </p:txBody>
      </p:sp>
      <p:grpSp>
        <p:nvGrpSpPr>
          <p:cNvPr id="7192" name="Group 7191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193" name="Oval 7192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7194" name="Oval 7193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749091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330</TotalTime>
  <Words>266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Candara</vt:lpstr>
      <vt:lpstr>Rockwell</vt:lpstr>
      <vt:lpstr>Rockwell Condensed</vt:lpstr>
      <vt:lpstr>Rockwell Extra Bold</vt:lpstr>
      <vt:lpstr>Wingdings</vt:lpstr>
      <vt:lpstr>Wood Type</vt:lpstr>
      <vt:lpstr>CNN (Convolutional Neural Network)</vt:lpstr>
      <vt:lpstr>What are we doing today?</vt:lpstr>
      <vt:lpstr>A quick recap</vt:lpstr>
      <vt:lpstr>Let’s get started</vt:lpstr>
      <vt:lpstr>What is a CNN??</vt:lpstr>
      <vt:lpstr>A deeper dive</vt:lpstr>
      <vt:lpstr>Convolutional Layer</vt:lpstr>
      <vt:lpstr>Pooling layer</vt:lpstr>
      <vt:lpstr>Fully connected layer</vt:lpstr>
      <vt:lpstr>PowerPoint Presentation</vt:lpstr>
      <vt:lpstr>Let’s get into the 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(Convolutional Neural Network)</dc:title>
  <dc:creator>Vraj Patel</dc:creator>
  <cp:lastModifiedBy>Vraj Patel</cp:lastModifiedBy>
  <cp:revision>1</cp:revision>
  <dcterms:created xsi:type="dcterms:W3CDTF">2023-11-04T19:58:38Z</dcterms:created>
  <dcterms:modified xsi:type="dcterms:W3CDTF">2023-11-16T16:22:57Z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