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sldIdLst>
    <p:sldId id="256" r:id="rId5"/>
    <p:sldId id="257" r:id="rId6"/>
    <p:sldId id="290" r:id="rId7"/>
    <p:sldId id="261" r:id="rId8"/>
    <p:sldId id="289" r:id="rId9"/>
    <p:sldId id="258" r:id="rId10"/>
    <p:sldId id="273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50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379FD-D9CB-4367-A0FD-E9C8A7E3A85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762478-B040-4B53-80AE-4C55DE09DA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My name is Connor</a:t>
          </a:r>
          <a:endParaRPr lang="en-US" dirty="0"/>
        </a:p>
      </dgm:t>
    </dgm:pt>
    <dgm:pt modelId="{61833E70-2F9D-48ED-BF79-B2FA4F8C32CE}" type="parTrans" cxnId="{094CFC99-D529-414D-A50A-7B4E3D58BCFA}">
      <dgm:prSet/>
      <dgm:spPr/>
      <dgm:t>
        <a:bodyPr/>
        <a:lstStyle/>
        <a:p>
          <a:endParaRPr lang="en-US"/>
        </a:p>
      </dgm:t>
    </dgm:pt>
    <dgm:pt modelId="{42F4A9E9-AC72-40E7-9FC4-76FC3DA92EBA}" type="sibTrans" cxnId="{094CFC99-D529-414D-A50A-7B4E3D58BCFA}">
      <dgm:prSet/>
      <dgm:spPr/>
      <dgm:t>
        <a:bodyPr/>
        <a:lstStyle/>
        <a:p>
          <a:endParaRPr lang="en-US"/>
        </a:p>
      </dgm:t>
    </dgm:pt>
    <dgm:pt modelId="{09DB36A6-700F-485D-B3FB-17B4F315A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Computer Engineering III</a:t>
          </a:r>
        </a:p>
      </dgm:t>
    </dgm:pt>
    <dgm:pt modelId="{DEE2DA39-D214-4EAD-8C80-5229C20107C3}" type="parTrans" cxnId="{A1EC3FFE-84D7-4AF5-90B3-D71D4732E26B}">
      <dgm:prSet/>
      <dgm:spPr/>
      <dgm:t>
        <a:bodyPr/>
        <a:lstStyle/>
        <a:p>
          <a:endParaRPr lang="en-US"/>
        </a:p>
      </dgm:t>
    </dgm:pt>
    <dgm:pt modelId="{2E1EA072-DBB7-4C8C-87DF-17FD0954F3C0}" type="sibTrans" cxnId="{A1EC3FFE-84D7-4AF5-90B3-D71D4732E26B}">
      <dgm:prSet/>
      <dgm:spPr/>
      <dgm:t>
        <a:bodyPr/>
        <a:lstStyle/>
        <a:p>
          <a:endParaRPr lang="en-US"/>
        </a:p>
      </dgm:t>
    </dgm:pt>
    <dgm:pt modelId="{84D0DEFB-04D0-41B4-8C73-F5DE4721D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Director of Education</a:t>
          </a:r>
        </a:p>
      </dgm:t>
    </dgm:pt>
    <dgm:pt modelId="{B8A124E4-B32F-4A9C-BD46-AAA08DE448AD}" type="parTrans" cxnId="{4B6259B7-C0A0-4D12-B12D-CE81A6D5239B}">
      <dgm:prSet/>
      <dgm:spPr/>
      <dgm:t>
        <a:bodyPr/>
        <a:lstStyle/>
        <a:p>
          <a:endParaRPr lang="en-US"/>
        </a:p>
      </dgm:t>
    </dgm:pt>
    <dgm:pt modelId="{8A1E445B-E5A2-4D68-85AF-2A384A6E39C5}" type="sibTrans" cxnId="{4B6259B7-C0A0-4D12-B12D-CE81A6D5239B}">
      <dgm:prSet/>
      <dgm:spPr/>
      <dgm:t>
        <a:bodyPr/>
        <a:lstStyle/>
        <a:p>
          <a:endParaRPr lang="en-US"/>
        </a:p>
      </dgm:t>
    </dgm:pt>
    <dgm:pt modelId="{1668775A-BECE-4BE9-8D20-3945E2FA6FB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AEF4DDF-1E30-4778-ABC1-1C835CC32EBA}" type="parTrans" cxnId="{A497CABF-03B1-43BF-B706-87565EB94EAF}">
      <dgm:prSet/>
      <dgm:spPr/>
      <dgm:t>
        <a:bodyPr/>
        <a:lstStyle/>
        <a:p>
          <a:endParaRPr lang="en-US"/>
        </a:p>
      </dgm:t>
    </dgm:pt>
    <dgm:pt modelId="{C9EE7DDE-5736-49CA-9697-C25480F02E2C}" type="sibTrans" cxnId="{A497CABF-03B1-43BF-B706-87565EB94EAF}">
      <dgm:prSet/>
      <dgm:spPr/>
      <dgm:t>
        <a:bodyPr/>
        <a:lstStyle/>
        <a:p>
          <a:endParaRPr lang="en-US"/>
        </a:p>
      </dgm:t>
    </dgm:pt>
    <dgm:pt modelId="{75870952-3263-4144-A1E7-BF16081DAC69}" type="pres">
      <dgm:prSet presAssocID="{07B379FD-D9CB-4367-A0FD-E9C8A7E3A85C}" presName="root" presStyleCnt="0">
        <dgm:presLayoutVars>
          <dgm:dir/>
          <dgm:resizeHandles val="exact"/>
        </dgm:presLayoutVars>
      </dgm:prSet>
      <dgm:spPr/>
    </dgm:pt>
    <dgm:pt modelId="{1E348488-E25A-4816-A46D-A416010FE71D}" type="pres">
      <dgm:prSet presAssocID="{E4762478-B040-4B53-80AE-4C55DE09DA65}" presName="compNode" presStyleCnt="0"/>
      <dgm:spPr/>
    </dgm:pt>
    <dgm:pt modelId="{519EA9F1-5967-4CE5-A9AC-CDA9881C5DB4}" type="pres">
      <dgm:prSet presAssocID="{E4762478-B040-4B53-80AE-4C55DE09DA65}" presName="bgRect" presStyleLbl="bgShp" presStyleIdx="0" presStyleCnt="3"/>
      <dgm:spPr/>
    </dgm:pt>
    <dgm:pt modelId="{FE8EBCCC-B90C-4C13-BC09-02B0C7020193}" type="pres">
      <dgm:prSet presAssocID="{E4762478-B040-4B53-80AE-4C55DE09DA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Solid Fill"/>
        </a:ext>
      </dgm:extLst>
    </dgm:pt>
    <dgm:pt modelId="{FBD05398-55FC-4016-B9DB-16510E379391}" type="pres">
      <dgm:prSet presAssocID="{E4762478-B040-4B53-80AE-4C55DE09DA65}" presName="spaceRect" presStyleCnt="0"/>
      <dgm:spPr/>
    </dgm:pt>
    <dgm:pt modelId="{B689CDF7-6049-4CAD-80D4-E1BD6B71B509}" type="pres">
      <dgm:prSet presAssocID="{E4762478-B040-4B53-80AE-4C55DE09DA65}" presName="parTx" presStyleLbl="revTx" presStyleIdx="0" presStyleCnt="4">
        <dgm:presLayoutVars>
          <dgm:chMax val="0"/>
          <dgm:chPref val="0"/>
        </dgm:presLayoutVars>
      </dgm:prSet>
      <dgm:spPr/>
    </dgm:pt>
    <dgm:pt modelId="{B6E7CD62-AB34-4CE6-9CBE-2236E145803C}" type="pres">
      <dgm:prSet presAssocID="{42F4A9E9-AC72-40E7-9FC4-76FC3DA92EBA}" presName="sibTrans" presStyleCnt="0"/>
      <dgm:spPr/>
    </dgm:pt>
    <dgm:pt modelId="{13C47673-121A-4C22-AC09-0288F29E7D2B}" type="pres">
      <dgm:prSet presAssocID="{09DB36A6-700F-485D-B3FB-17B4F315A8CB}" presName="compNode" presStyleCnt="0"/>
      <dgm:spPr/>
    </dgm:pt>
    <dgm:pt modelId="{FF63F3E1-2E58-4112-B5E3-85C4A72EE837}" type="pres">
      <dgm:prSet presAssocID="{09DB36A6-700F-485D-B3FB-17B4F315A8CB}" presName="bgRect" presStyleLbl="bgShp" presStyleIdx="1" presStyleCnt="3"/>
      <dgm:spPr/>
    </dgm:pt>
    <dgm:pt modelId="{FE545D53-D7C4-44E6-8A6F-660B85A84D57}" type="pres">
      <dgm:prSet presAssocID="{09DB36A6-700F-485D-B3FB-17B4F315A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C91AB3E-B9E9-484C-88A7-0688CB25ACA8}" type="pres">
      <dgm:prSet presAssocID="{09DB36A6-700F-485D-B3FB-17B4F315A8CB}" presName="spaceRect" presStyleCnt="0"/>
      <dgm:spPr/>
    </dgm:pt>
    <dgm:pt modelId="{7E470C40-2707-4CF3-8174-A639DE4FBF31}" type="pres">
      <dgm:prSet presAssocID="{09DB36A6-700F-485D-B3FB-17B4F315A8CB}" presName="parTx" presStyleLbl="revTx" presStyleIdx="1" presStyleCnt="4">
        <dgm:presLayoutVars>
          <dgm:chMax val="0"/>
          <dgm:chPref val="0"/>
        </dgm:presLayoutVars>
      </dgm:prSet>
      <dgm:spPr/>
    </dgm:pt>
    <dgm:pt modelId="{EF8AD2C1-F403-48CC-84CE-2CF62D47B25D}" type="pres">
      <dgm:prSet presAssocID="{2E1EA072-DBB7-4C8C-87DF-17FD0954F3C0}" presName="sibTrans" presStyleCnt="0"/>
      <dgm:spPr/>
    </dgm:pt>
    <dgm:pt modelId="{C3C8B141-CB41-49CB-88E3-76A077836D3F}" type="pres">
      <dgm:prSet presAssocID="{84D0DEFB-04D0-41B4-8C73-F5DE4721DAE8}" presName="compNode" presStyleCnt="0"/>
      <dgm:spPr/>
    </dgm:pt>
    <dgm:pt modelId="{6C626715-DE43-409A-9D9A-F1AD948A89DD}" type="pres">
      <dgm:prSet presAssocID="{84D0DEFB-04D0-41B4-8C73-F5DE4721DAE8}" presName="bgRect" presStyleLbl="bgShp" presStyleIdx="2" presStyleCnt="3"/>
      <dgm:spPr/>
    </dgm:pt>
    <dgm:pt modelId="{8C60B928-F46B-44EC-B2F1-5F0368FC9BC4}" type="pres">
      <dgm:prSet presAssocID="{84D0DEFB-04D0-41B4-8C73-F5DE4721DA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EA4027-D903-417E-ACD4-4FAF6349B4A8}" type="pres">
      <dgm:prSet presAssocID="{84D0DEFB-04D0-41B4-8C73-F5DE4721DAE8}" presName="spaceRect" presStyleCnt="0"/>
      <dgm:spPr/>
    </dgm:pt>
    <dgm:pt modelId="{FDEB4E12-AE3B-4338-B25C-6711E7C29086}" type="pres">
      <dgm:prSet presAssocID="{84D0DEFB-04D0-41B4-8C73-F5DE4721DAE8}" presName="parTx" presStyleLbl="revTx" presStyleIdx="2" presStyleCnt="4" custScaleX="125001" custLinFactNeighborX="9760" custLinFactNeighborY="43">
        <dgm:presLayoutVars>
          <dgm:chMax val="0"/>
          <dgm:chPref val="0"/>
        </dgm:presLayoutVars>
      </dgm:prSet>
      <dgm:spPr/>
    </dgm:pt>
    <dgm:pt modelId="{A7182DFC-C924-4484-AECB-AD504A54C964}" type="pres">
      <dgm:prSet presAssocID="{84D0DEFB-04D0-41B4-8C73-F5DE4721DAE8}" presName="desTx" presStyleLbl="revTx" presStyleIdx="3" presStyleCnt="4">
        <dgm:presLayoutVars/>
      </dgm:prSet>
      <dgm:spPr/>
    </dgm:pt>
  </dgm:ptLst>
  <dgm:cxnLst>
    <dgm:cxn modelId="{FA59AF37-4511-443F-BD3B-7A2C7E236EBE}" type="presOf" srcId="{09DB36A6-700F-485D-B3FB-17B4F315A8CB}" destId="{7E470C40-2707-4CF3-8174-A639DE4FBF31}" srcOrd="0" destOrd="0" presId="urn:microsoft.com/office/officeart/2018/2/layout/IconVerticalSolidList"/>
    <dgm:cxn modelId="{E88C6161-112D-41C5-A666-26F721372DC8}" type="presOf" srcId="{1668775A-BECE-4BE9-8D20-3945E2FA6FB7}" destId="{A7182DFC-C924-4484-AECB-AD504A54C964}" srcOrd="0" destOrd="0" presId="urn:microsoft.com/office/officeart/2018/2/layout/IconVerticalSolidList"/>
    <dgm:cxn modelId="{4E74F256-78F6-4F76-8D1D-476F4B7F576B}" type="presOf" srcId="{84D0DEFB-04D0-41B4-8C73-F5DE4721DAE8}" destId="{FDEB4E12-AE3B-4338-B25C-6711E7C29086}" srcOrd="0" destOrd="0" presId="urn:microsoft.com/office/officeart/2018/2/layout/IconVerticalSolidList"/>
    <dgm:cxn modelId="{423B8A83-4EBB-4B5C-BC85-A8839B9C9453}" type="presOf" srcId="{E4762478-B040-4B53-80AE-4C55DE09DA65}" destId="{B689CDF7-6049-4CAD-80D4-E1BD6B71B509}" srcOrd="0" destOrd="0" presId="urn:microsoft.com/office/officeart/2018/2/layout/IconVerticalSolidList"/>
    <dgm:cxn modelId="{44D81D89-E461-4571-9933-A560B080165C}" type="presOf" srcId="{07B379FD-D9CB-4367-A0FD-E9C8A7E3A85C}" destId="{75870952-3263-4144-A1E7-BF16081DAC69}" srcOrd="0" destOrd="0" presId="urn:microsoft.com/office/officeart/2018/2/layout/IconVerticalSolidList"/>
    <dgm:cxn modelId="{094CFC99-D529-414D-A50A-7B4E3D58BCFA}" srcId="{07B379FD-D9CB-4367-A0FD-E9C8A7E3A85C}" destId="{E4762478-B040-4B53-80AE-4C55DE09DA65}" srcOrd="0" destOrd="0" parTransId="{61833E70-2F9D-48ED-BF79-B2FA4F8C32CE}" sibTransId="{42F4A9E9-AC72-40E7-9FC4-76FC3DA92EBA}"/>
    <dgm:cxn modelId="{4B6259B7-C0A0-4D12-B12D-CE81A6D5239B}" srcId="{07B379FD-D9CB-4367-A0FD-E9C8A7E3A85C}" destId="{84D0DEFB-04D0-41B4-8C73-F5DE4721DAE8}" srcOrd="2" destOrd="0" parTransId="{B8A124E4-B32F-4A9C-BD46-AAA08DE448AD}" sibTransId="{8A1E445B-E5A2-4D68-85AF-2A384A6E39C5}"/>
    <dgm:cxn modelId="{A497CABF-03B1-43BF-B706-87565EB94EAF}" srcId="{84D0DEFB-04D0-41B4-8C73-F5DE4721DAE8}" destId="{1668775A-BECE-4BE9-8D20-3945E2FA6FB7}" srcOrd="0" destOrd="0" parTransId="{6AEF4DDF-1E30-4778-ABC1-1C835CC32EBA}" sibTransId="{C9EE7DDE-5736-49CA-9697-C25480F02E2C}"/>
    <dgm:cxn modelId="{A1EC3FFE-84D7-4AF5-90B3-D71D4732E26B}" srcId="{07B379FD-D9CB-4367-A0FD-E9C8A7E3A85C}" destId="{09DB36A6-700F-485D-B3FB-17B4F315A8CB}" srcOrd="1" destOrd="0" parTransId="{DEE2DA39-D214-4EAD-8C80-5229C20107C3}" sibTransId="{2E1EA072-DBB7-4C8C-87DF-17FD0954F3C0}"/>
    <dgm:cxn modelId="{7F50E924-7147-4232-AA0A-EDCFEAEE2A8C}" type="presParOf" srcId="{75870952-3263-4144-A1E7-BF16081DAC69}" destId="{1E348488-E25A-4816-A46D-A416010FE71D}" srcOrd="0" destOrd="0" presId="urn:microsoft.com/office/officeart/2018/2/layout/IconVerticalSolidList"/>
    <dgm:cxn modelId="{699273A1-3C5A-4FE2-BABC-CE2BC26CD5F7}" type="presParOf" srcId="{1E348488-E25A-4816-A46D-A416010FE71D}" destId="{519EA9F1-5967-4CE5-A9AC-CDA9881C5DB4}" srcOrd="0" destOrd="0" presId="urn:microsoft.com/office/officeart/2018/2/layout/IconVerticalSolidList"/>
    <dgm:cxn modelId="{7CDC8678-E143-47A6-B6E3-7202FA9E8BAD}" type="presParOf" srcId="{1E348488-E25A-4816-A46D-A416010FE71D}" destId="{FE8EBCCC-B90C-4C13-BC09-02B0C7020193}" srcOrd="1" destOrd="0" presId="urn:microsoft.com/office/officeart/2018/2/layout/IconVerticalSolidList"/>
    <dgm:cxn modelId="{022246CE-743D-4309-BB27-930873687CF4}" type="presParOf" srcId="{1E348488-E25A-4816-A46D-A416010FE71D}" destId="{FBD05398-55FC-4016-B9DB-16510E379391}" srcOrd="2" destOrd="0" presId="urn:microsoft.com/office/officeart/2018/2/layout/IconVerticalSolidList"/>
    <dgm:cxn modelId="{832516EC-45B4-42D3-B2F0-C6FD48459FD9}" type="presParOf" srcId="{1E348488-E25A-4816-A46D-A416010FE71D}" destId="{B689CDF7-6049-4CAD-80D4-E1BD6B71B509}" srcOrd="3" destOrd="0" presId="urn:microsoft.com/office/officeart/2018/2/layout/IconVerticalSolidList"/>
    <dgm:cxn modelId="{0103D177-FC78-4FD3-88C4-388C733E2B4B}" type="presParOf" srcId="{75870952-3263-4144-A1E7-BF16081DAC69}" destId="{B6E7CD62-AB34-4CE6-9CBE-2236E145803C}" srcOrd="1" destOrd="0" presId="urn:microsoft.com/office/officeart/2018/2/layout/IconVerticalSolidList"/>
    <dgm:cxn modelId="{1EEA04FE-EAC0-42CB-8C14-EB79A2037C4F}" type="presParOf" srcId="{75870952-3263-4144-A1E7-BF16081DAC69}" destId="{13C47673-121A-4C22-AC09-0288F29E7D2B}" srcOrd="2" destOrd="0" presId="urn:microsoft.com/office/officeart/2018/2/layout/IconVerticalSolidList"/>
    <dgm:cxn modelId="{5A3C7D0E-95F4-4706-A9F7-8EA29A4D550F}" type="presParOf" srcId="{13C47673-121A-4C22-AC09-0288F29E7D2B}" destId="{FF63F3E1-2E58-4112-B5E3-85C4A72EE837}" srcOrd="0" destOrd="0" presId="urn:microsoft.com/office/officeart/2018/2/layout/IconVerticalSolidList"/>
    <dgm:cxn modelId="{B2A11D91-8C49-49AF-9D3D-79B00539364C}" type="presParOf" srcId="{13C47673-121A-4C22-AC09-0288F29E7D2B}" destId="{FE545D53-D7C4-44E6-8A6F-660B85A84D57}" srcOrd="1" destOrd="0" presId="urn:microsoft.com/office/officeart/2018/2/layout/IconVerticalSolidList"/>
    <dgm:cxn modelId="{C3E0753B-731E-4EF4-956C-1F2C9D34FB4B}" type="presParOf" srcId="{13C47673-121A-4C22-AC09-0288F29E7D2B}" destId="{1C91AB3E-B9E9-484C-88A7-0688CB25ACA8}" srcOrd="2" destOrd="0" presId="urn:microsoft.com/office/officeart/2018/2/layout/IconVerticalSolidList"/>
    <dgm:cxn modelId="{0762D575-675D-4D4E-8C01-13930AC44449}" type="presParOf" srcId="{13C47673-121A-4C22-AC09-0288F29E7D2B}" destId="{7E470C40-2707-4CF3-8174-A639DE4FBF31}" srcOrd="3" destOrd="0" presId="urn:microsoft.com/office/officeart/2018/2/layout/IconVerticalSolidList"/>
    <dgm:cxn modelId="{237E3283-C086-40A3-9198-322BD29A0D36}" type="presParOf" srcId="{75870952-3263-4144-A1E7-BF16081DAC69}" destId="{EF8AD2C1-F403-48CC-84CE-2CF62D47B25D}" srcOrd="3" destOrd="0" presId="urn:microsoft.com/office/officeart/2018/2/layout/IconVerticalSolidList"/>
    <dgm:cxn modelId="{6309B82D-3A34-42FF-B3B0-8F4B680F6418}" type="presParOf" srcId="{75870952-3263-4144-A1E7-BF16081DAC69}" destId="{C3C8B141-CB41-49CB-88E3-76A077836D3F}" srcOrd="4" destOrd="0" presId="urn:microsoft.com/office/officeart/2018/2/layout/IconVerticalSolidList"/>
    <dgm:cxn modelId="{73441DB0-D0CE-4EE9-B5C2-0677DE61BEEA}" type="presParOf" srcId="{C3C8B141-CB41-49CB-88E3-76A077836D3F}" destId="{6C626715-DE43-409A-9D9A-F1AD948A89DD}" srcOrd="0" destOrd="0" presId="urn:microsoft.com/office/officeart/2018/2/layout/IconVerticalSolidList"/>
    <dgm:cxn modelId="{0D5CA78D-465D-4B14-9A86-B2B002327943}" type="presParOf" srcId="{C3C8B141-CB41-49CB-88E3-76A077836D3F}" destId="{8C60B928-F46B-44EC-B2F1-5F0368FC9BC4}" srcOrd="1" destOrd="0" presId="urn:microsoft.com/office/officeart/2018/2/layout/IconVerticalSolidList"/>
    <dgm:cxn modelId="{29FEEC32-9CA7-433E-9081-D5339CB04832}" type="presParOf" srcId="{C3C8B141-CB41-49CB-88E3-76A077836D3F}" destId="{ECEA4027-D903-417E-ACD4-4FAF6349B4A8}" srcOrd="2" destOrd="0" presId="urn:microsoft.com/office/officeart/2018/2/layout/IconVerticalSolidList"/>
    <dgm:cxn modelId="{14C3D46B-6C80-43A8-8E20-1AAA4A148216}" type="presParOf" srcId="{C3C8B141-CB41-49CB-88E3-76A077836D3F}" destId="{FDEB4E12-AE3B-4338-B25C-6711E7C29086}" srcOrd="3" destOrd="0" presId="urn:microsoft.com/office/officeart/2018/2/layout/IconVerticalSolidList"/>
    <dgm:cxn modelId="{6CF9D2E0-D23F-4E74-BC14-3898EF0ACB70}" type="presParOf" srcId="{C3C8B141-CB41-49CB-88E3-76A077836D3F}" destId="{A7182DFC-C924-4484-AECB-AD504A54C9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379FD-D9CB-4367-A0FD-E9C8A7E3A85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762478-B040-4B53-80AE-4C55DE09DA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My name is </a:t>
          </a:r>
          <a:r>
            <a:rPr lang="en-US" baseline="0" dirty="0" err="1"/>
            <a:t>Vraj</a:t>
          </a:r>
          <a:endParaRPr lang="en-US" dirty="0"/>
        </a:p>
      </dgm:t>
    </dgm:pt>
    <dgm:pt modelId="{61833E70-2F9D-48ED-BF79-B2FA4F8C32CE}" type="parTrans" cxnId="{094CFC99-D529-414D-A50A-7B4E3D58BCFA}">
      <dgm:prSet/>
      <dgm:spPr/>
      <dgm:t>
        <a:bodyPr/>
        <a:lstStyle/>
        <a:p>
          <a:endParaRPr lang="en-US"/>
        </a:p>
      </dgm:t>
    </dgm:pt>
    <dgm:pt modelId="{42F4A9E9-AC72-40E7-9FC4-76FC3DA92EBA}" type="sibTrans" cxnId="{094CFC99-D529-414D-A50A-7B4E3D58BCFA}">
      <dgm:prSet/>
      <dgm:spPr/>
      <dgm:t>
        <a:bodyPr/>
        <a:lstStyle/>
        <a:p>
          <a:endParaRPr lang="en-US"/>
        </a:p>
      </dgm:t>
    </dgm:pt>
    <dgm:pt modelId="{09DB36A6-700F-485D-B3FB-17B4F315A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text</a:t>
          </a:r>
        </a:p>
      </dgm:t>
    </dgm:pt>
    <dgm:pt modelId="{DEE2DA39-D214-4EAD-8C80-5229C20107C3}" type="parTrans" cxnId="{A1EC3FFE-84D7-4AF5-90B3-D71D4732E26B}">
      <dgm:prSet/>
      <dgm:spPr/>
      <dgm:t>
        <a:bodyPr/>
        <a:lstStyle/>
        <a:p>
          <a:endParaRPr lang="en-US"/>
        </a:p>
      </dgm:t>
    </dgm:pt>
    <dgm:pt modelId="{2E1EA072-DBB7-4C8C-87DF-17FD0954F3C0}" type="sibTrans" cxnId="{A1EC3FFE-84D7-4AF5-90B3-D71D4732E26B}">
      <dgm:prSet/>
      <dgm:spPr/>
      <dgm:t>
        <a:bodyPr/>
        <a:lstStyle/>
        <a:p>
          <a:endParaRPr lang="en-US"/>
        </a:p>
      </dgm:t>
    </dgm:pt>
    <dgm:pt modelId="{84D0DEFB-04D0-41B4-8C73-F5DE4721D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text</a:t>
          </a:r>
        </a:p>
      </dgm:t>
    </dgm:pt>
    <dgm:pt modelId="{B8A124E4-B32F-4A9C-BD46-AAA08DE448AD}" type="parTrans" cxnId="{4B6259B7-C0A0-4D12-B12D-CE81A6D5239B}">
      <dgm:prSet/>
      <dgm:spPr/>
      <dgm:t>
        <a:bodyPr/>
        <a:lstStyle/>
        <a:p>
          <a:endParaRPr lang="en-US"/>
        </a:p>
      </dgm:t>
    </dgm:pt>
    <dgm:pt modelId="{8A1E445B-E5A2-4D68-85AF-2A384A6E39C5}" type="sibTrans" cxnId="{4B6259B7-C0A0-4D12-B12D-CE81A6D5239B}">
      <dgm:prSet/>
      <dgm:spPr/>
      <dgm:t>
        <a:bodyPr/>
        <a:lstStyle/>
        <a:p>
          <a:endParaRPr lang="en-US"/>
        </a:p>
      </dgm:t>
    </dgm:pt>
    <dgm:pt modelId="{1668775A-BECE-4BE9-8D20-3945E2FA6FB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AEF4DDF-1E30-4778-ABC1-1C835CC32EBA}" type="parTrans" cxnId="{A497CABF-03B1-43BF-B706-87565EB94EAF}">
      <dgm:prSet/>
      <dgm:spPr/>
      <dgm:t>
        <a:bodyPr/>
        <a:lstStyle/>
        <a:p>
          <a:endParaRPr lang="en-US"/>
        </a:p>
      </dgm:t>
    </dgm:pt>
    <dgm:pt modelId="{C9EE7DDE-5736-49CA-9697-C25480F02E2C}" type="sibTrans" cxnId="{A497CABF-03B1-43BF-B706-87565EB94EAF}">
      <dgm:prSet/>
      <dgm:spPr/>
      <dgm:t>
        <a:bodyPr/>
        <a:lstStyle/>
        <a:p>
          <a:endParaRPr lang="en-US"/>
        </a:p>
      </dgm:t>
    </dgm:pt>
    <dgm:pt modelId="{75870952-3263-4144-A1E7-BF16081DAC69}" type="pres">
      <dgm:prSet presAssocID="{07B379FD-D9CB-4367-A0FD-E9C8A7E3A85C}" presName="root" presStyleCnt="0">
        <dgm:presLayoutVars>
          <dgm:dir/>
          <dgm:resizeHandles val="exact"/>
        </dgm:presLayoutVars>
      </dgm:prSet>
      <dgm:spPr/>
    </dgm:pt>
    <dgm:pt modelId="{1E348488-E25A-4816-A46D-A416010FE71D}" type="pres">
      <dgm:prSet presAssocID="{E4762478-B040-4B53-80AE-4C55DE09DA65}" presName="compNode" presStyleCnt="0"/>
      <dgm:spPr/>
    </dgm:pt>
    <dgm:pt modelId="{519EA9F1-5967-4CE5-A9AC-CDA9881C5DB4}" type="pres">
      <dgm:prSet presAssocID="{E4762478-B040-4B53-80AE-4C55DE09DA65}" presName="bgRect" presStyleLbl="bgShp" presStyleIdx="0" presStyleCnt="3"/>
      <dgm:spPr/>
    </dgm:pt>
    <dgm:pt modelId="{FE8EBCCC-B90C-4C13-BC09-02B0C7020193}" type="pres">
      <dgm:prSet presAssocID="{E4762478-B040-4B53-80AE-4C55DE09DA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Solid Fill"/>
        </a:ext>
      </dgm:extLst>
    </dgm:pt>
    <dgm:pt modelId="{FBD05398-55FC-4016-B9DB-16510E379391}" type="pres">
      <dgm:prSet presAssocID="{E4762478-B040-4B53-80AE-4C55DE09DA65}" presName="spaceRect" presStyleCnt="0"/>
      <dgm:spPr/>
    </dgm:pt>
    <dgm:pt modelId="{B689CDF7-6049-4CAD-80D4-E1BD6B71B509}" type="pres">
      <dgm:prSet presAssocID="{E4762478-B040-4B53-80AE-4C55DE09DA65}" presName="parTx" presStyleLbl="revTx" presStyleIdx="0" presStyleCnt="4">
        <dgm:presLayoutVars>
          <dgm:chMax val="0"/>
          <dgm:chPref val="0"/>
        </dgm:presLayoutVars>
      </dgm:prSet>
      <dgm:spPr/>
    </dgm:pt>
    <dgm:pt modelId="{B6E7CD62-AB34-4CE6-9CBE-2236E145803C}" type="pres">
      <dgm:prSet presAssocID="{42F4A9E9-AC72-40E7-9FC4-76FC3DA92EBA}" presName="sibTrans" presStyleCnt="0"/>
      <dgm:spPr/>
    </dgm:pt>
    <dgm:pt modelId="{13C47673-121A-4C22-AC09-0288F29E7D2B}" type="pres">
      <dgm:prSet presAssocID="{09DB36A6-700F-485D-B3FB-17B4F315A8CB}" presName="compNode" presStyleCnt="0"/>
      <dgm:spPr/>
    </dgm:pt>
    <dgm:pt modelId="{FF63F3E1-2E58-4112-B5E3-85C4A72EE837}" type="pres">
      <dgm:prSet presAssocID="{09DB36A6-700F-485D-B3FB-17B4F315A8CB}" presName="bgRect" presStyleLbl="bgShp" presStyleIdx="1" presStyleCnt="3"/>
      <dgm:spPr/>
    </dgm:pt>
    <dgm:pt modelId="{FE545D53-D7C4-44E6-8A6F-660B85A84D57}" type="pres">
      <dgm:prSet presAssocID="{09DB36A6-700F-485D-B3FB-17B4F315A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C91AB3E-B9E9-484C-88A7-0688CB25ACA8}" type="pres">
      <dgm:prSet presAssocID="{09DB36A6-700F-485D-B3FB-17B4F315A8CB}" presName="spaceRect" presStyleCnt="0"/>
      <dgm:spPr/>
    </dgm:pt>
    <dgm:pt modelId="{7E470C40-2707-4CF3-8174-A639DE4FBF31}" type="pres">
      <dgm:prSet presAssocID="{09DB36A6-700F-485D-B3FB-17B4F315A8CB}" presName="parTx" presStyleLbl="revTx" presStyleIdx="1" presStyleCnt="4">
        <dgm:presLayoutVars>
          <dgm:chMax val="0"/>
          <dgm:chPref val="0"/>
        </dgm:presLayoutVars>
      </dgm:prSet>
      <dgm:spPr/>
    </dgm:pt>
    <dgm:pt modelId="{EF8AD2C1-F403-48CC-84CE-2CF62D47B25D}" type="pres">
      <dgm:prSet presAssocID="{2E1EA072-DBB7-4C8C-87DF-17FD0954F3C0}" presName="sibTrans" presStyleCnt="0"/>
      <dgm:spPr/>
    </dgm:pt>
    <dgm:pt modelId="{C3C8B141-CB41-49CB-88E3-76A077836D3F}" type="pres">
      <dgm:prSet presAssocID="{84D0DEFB-04D0-41B4-8C73-F5DE4721DAE8}" presName="compNode" presStyleCnt="0"/>
      <dgm:spPr/>
    </dgm:pt>
    <dgm:pt modelId="{6C626715-DE43-409A-9D9A-F1AD948A89DD}" type="pres">
      <dgm:prSet presAssocID="{84D0DEFB-04D0-41B4-8C73-F5DE4721DAE8}" presName="bgRect" presStyleLbl="bgShp" presStyleIdx="2" presStyleCnt="3"/>
      <dgm:spPr/>
    </dgm:pt>
    <dgm:pt modelId="{8C60B928-F46B-44EC-B2F1-5F0368FC9BC4}" type="pres">
      <dgm:prSet presAssocID="{84D0DEFB-04D0-41B4-8C73-F5DE4721DA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EA4027-D903-417E-ACD4-4FAF6349B4A8}" type="pres">
      <dgm:prSet presAssocID="{84D0DEFB-04D0-41B4-8C73-F5DE4721DAE8}" presName="spaceRect" presStyleCnt="0"/>
      <dgm:spPr/>
    </dgm:pt>
    <dgm:pt modelId="{FDEB4E12-AE3B-4338-B25C-6711E7C29086}" type="pres">
      <dgm:prSet presAssocID="{84D0DEFB-04D0-41B4-8C73-F5DE4721DAE8}" presName="parTx" presStyleLbl="revTx" presStyleIdx="2" presStyleCnt="4" custScaleX="155452" custLinFactNeighborX="31231" custLinFactNeighborY="43">
        <dgm:presLayoutVars>
          <dgm:chMax val="0"/>
          <dgm:chPref val="0"/>
        </dgm:presLayoutVars>
      </dgm:prSet>
      <dgm:spPr/>
    </dgm:pt>
    <dgm:pt modelId="{A7182DFC-C924-4484-AECB-AD504A54C964}" type="pres">
      <dgm:prSet presAssocID="{84D0DEFB-04D0-41B4-8C73-F5DE4721DAE8}" presName="desTx" presStyleLbl="revTx" presStyleIdx="3" presStyleCnt="4">
        <dgm:presLayoutVars/>
      </dgm:prSet>
      <dgm:spPr/>
    </dgm:pt>
  </dgm:ptLst>
  <dgm:cxnLst>
    <dgm:cxn modelId="{FA59AF37-4511-443F-BD3B-7A2C7E236EBE}" type="presOf" srcId="{09DB36A6-700F-485D-B3FB-17B4F315A8CB}" destId="{7E470C40-2707-4CF3-8174-A639DE4FBF31}" srcOrd="0" destOrd="0" presId="urn:microsoft.com/office/officeart/2018/2/layout/IconVerticalSolidList"/>
    <dgm:cxn modelId="{E88C6161-112D-41C5-A666-26F721372DC8}" type="presOf" srcId="{1668775A-BECE-4BE9-8D20-3945E2FA6FB7}" destId="{A7182DFC-C924-4484-AECB-AD504A54C964}" srcOrd="0" destOrd="0" presId="urn:microsoft.com/office/officeart/2018/2/layout/IconVerticalSolidList"/>
    <dgm:cxn modelId="{4E74F256-78F6-4F76-8D1D-476F4B7F576B}" type="presOf" srcId="{84D0DEFB-04D0-41B4-8C73-F5DE4721DAE8}" destId="{FDEB4E12-AE3B-4338-B25C-6711E7C29086}" srcOrd="0" destOrd="0" presId="urn:microsoft.com/office/officeart/2018/2/layout/IconVerticalSolidList"/>
    <dgm:cxn modelId="{423B8A83-4EBB-4B5C-BC85-A8839B9C9453}" type="presOf" srcId="{E4762478-B040-4B53-80AE-4C55DE09DA65}" destId="{B689CDF7-6049-4CAD-80D4-E1BD6B71B509}" srcOrd="0" destOrd="0" presId="urn:microsoft.com/office/officeart/2018/2/layout/IconVerticalSolidList"/>
    <dgm:cxn modelId="{44D81D89-E461-4571-9933-A560B080165C}" type="presOf" srcId="{07B379FD-D9CB-4367-A0FD-E9C8A7E3A85C}" destId="{75870952-3263-4144-A1E7-BF16081DAC69}" srcOrd="0" destOrd="0" presId="urn:microsoft.com/office/officeart/2018/2/layout/IconVerticalSolidList"/>
    <dgm:cxn modelId="{094CFC99-D529-414D-A50A-7B4E3D58BCFA}" srcId="{07B379FD-D9CB-4367-A0FD-E9C8A7E3A85C}" destId="{E4762478-B040-4B53-80AE-4C55DE09DA65}" srcOrd="0" destOrd="0" parTransId="{61833E70-2F9D-48ED-BF79-B2FA4F8C32CE}" sibTransId="{42F4A9E9-AC72-40E7-9FC4-76FC3DA92EBA}"/>
    <dgm:cxn modelId="{4B6259B7-C0A0-4D12-B12D-CE81A6D5239B}" srcId="{07B379FD-D9CB-4367-A0FD-E9C8A7E3A85C}" destId="{84D0DEFB-04D0-41B4-8C73-F5DE4721DAE8}" srcOrd="2" destOrd="0" parTransId="{B8A124E4-B32F-4A9C-BD46-AAA08DE448AD}" sibTransId="{8A1E445B-E5A2-4D68-85AF-2A384A6E39C5}"/>
    <dgm:cxn modelId="{A497CABF-03B1-43BF-B706-87565EB94EAF}" srcId="{84D0DEFB-04D0-41B4-8C73-F5DE4721DAE8}" destId="{1668775A-BECE-4BE9-8D20-3945E2FA6FB7}" srcOrd="0" destOrd="0" parTransId="{6AEF4DDF-1E30-4778-ABC1-1C835CC32EBA}" sibTransId="{C9EE7DDE-5736-49CA-9697-C25480F02E2C}"/>
    <dgm:cxn modelId="{A1EC3FFE-84D7-4AF5-90B3-D71D4732E26B}" srcId="{07B379FD-D9CB-4367-A0FD-E9C8A7E3A85C}" destId="{09DB36A6-700F-485D-B3FB-17B4F315A8CB}" srcOrd="1" destOrd="0" parTransId="{DEE2DA39-D214-4EAD-8C80-5229C20107C3}" sibTransId="{2E1EA072-DBB7-4C8C-87DF-17FD0954F3C0}"/>
    <dgm:cxn modelId="{7F50E924-7147-4232-AA0A-EDCFEAEE2A8C}" type="presParOf" srcId="{75870952-3263-4144-A1E7-BF16081DAC69}" destId="{1E348488-E25A-4816-A46D-A416010FE71D}" srcOrd="0" destOrd="0" presId="urn:microsoft.com/office/officeart/2018/2/layout/IconVerticalSolidList"/>
    <dgm:cxn modelId="{699273A1-3C5A-4FE2-BABC-CE2BC26CD5F7}" type="presParOf" srcId="{1E348488-E25A-4816-A46D-A416010FE71D}" destId="{519EA9F1-5967-4CE5-A9AC-CDA9881C5DB4}" srcOrd="0" destOrd="0" presId="urn:microsoft.com/office/officeart/2018/2/layout/IconVerticalSolidList"/>
    <dgm:cxn modelId="{7CDC8678-E143-47A6-B6E3-7202FA9E8BAD}" type="presParOf" srcId="{1E348488-E25A-4816-A46D-A416010FE71D}" destId="{FE8EBCCC-B90C-4C13-BC09-02B0C7020193}" srcOrd="1" destOrd="0" presId="urn:microsoft.com/office/officeart/2018/2/layout/IconVerticalSolidList"/>
    <dgm:cxn modelId="{022246CE-743D-4309-BB27-930873687CF4}" type="presParOf" srcId="{1E348488-E25A-4816-A46D-A416010FE71D}" destId="{FBD05398-55FC-4016-B9DB-16510E379391}" srcOrd="2" destOrd="0" presId="urn:microsoft.com/office/officeart/2018/2/layout/IconVerticalSolidList"/>
    <dgm:cxn modelId="{832516EC-45B4-42D3-B2F0-C6FD48459FD9}" type="presParOf" srcId="{1E348488-E25A-4816-A46D-A416010FE71D}" destId="{B689CDF7-6049-4CAD-80D4-E1BD6B71B509}" srcOrd="3" destOrd="0" presId="urn:microsoft.com/office/officeart/2018/2/layout/IconVerticalSolidList"/>
    <dgm:cxn modelId="{0103D177-FC78-4FD3-88C4-388C733E2B4B}" type="presParOf" srcId="{75870952-3263-4144-A1E7-BF16081DAC69}" destId="{B6E7CD62-AB34-4CE6-9CBE-2236E145803C}" srcOrd="1" destOrd="0" presId="urn:microsoft.com/office/officeart/2018/2/layout/IconVerticalSolidList"/>
    <dgm:cxn modelId="{1EEA04FE-EAC0-42CB-8C14-EB79A2037C4F}" type="presParOf" srcId="{75870952-3263-4144-A1E7-BF16081DAC69}" destId="{13C47673-121A-4C22-AC09-0288F29E7D2B}" srcOrd="2" destOrd="0" presId="urn:microsoft.com/office/officeart/2018/2/layout/IconVerticalSolidList"/>
    <dgm:cxn modelId="{5A3C7D0E-95F4-4706-A9F7-8EA29A4D550F}" type="presParOf" srcId="{13C47673-121A-4C22-AC09-0288F29E7D2B}" destId="{FF63F3E1-2E58-4112-B5E3-85C4A72EE837}" srcOrd="0" destOrd="0" presId="urn:microsoft.com/office/officeart/2018/2/layout/IconVerticalSolidList"/>
    <dgm:cxn modelId="{B2A11D91-8C49-49AF-9D3D-79B00539364C}" type="presParOf" srcId="{13C47673-121A-4C22-AC09-0288F29E7D2B}" destId="{FE545D53-D7C4-44E6-8A6F-660B85A84D57}" srcOrd="1" destOrd="0" presId="urn:microsoft.com/office/officeart/2018/2/layout/IconVerticalSolidList"/>
    <dgm:cxn modelId="{C3E0753B-731E-4EF4-956C-1F2C9D34FB4B}" type="presParOf" srcId="{13C47673-121A-4C22-AC09-0288F29E7D2B}" destId="{1C91AB3E-B9E9-484C-88A7-0688CB25ACA8}" srcOrd="2" destOrd="0" presId="urn:microsoft.com/office/officeart/2018/2/layout/IconVerticalSolidList"/>
    <dgm:cxn modelId="{0762D575-675D-4D4E-8C01-13930AC44449}" type="presParOf" srcId="{13C47673-121A-4C22-AC09-0288F29E7D2B}" destId="{7E470C40-2707-4CF3-8174-A639DE4FBF31}" srcOrd="3" destOrd="0" presId="urn:microsoft.com/office/officeart/2018/2/layout/IconVerticalSolidList"/>
    <dgm:cxn modelId="{237E3283-C086-40A3-9198-322BD29A0D36}" type="presParOf" srcId="{75870952-3263-4144-A1E7-BF16081DAC69}" destId="{EF8AD2C1-F403-48CC-84CE-2CF62D47B25D}" srcOrd="3" destOrd="0" presId="urn:microsoft.com/office/officeart/2018/2/layout/IconVerticalSolidList"/>
    <dgm:cxn modelId="{6309B82D-3A34-42FF-B3B0-8F4B680F6418}" type="presParOf" srcId="{75870952-3263-4144-A1E7-BF16081DAC69}" destId="{C3C8B141-CB41-49CB-88E3-76A077836D3F}" srcOrd="4" destOrd="0" presId="urn:microsoft.com/office/officeart/2018/2/layout/IconVerticalSolidList"/>
    <dgm:cxn modelId="{73441DB0-D0CE-4EE9-B5C2-0677DE61BEEA}" type="presParOf" srcId="{C3C8B141-CB41-49CB-88E3-76A077836D3F}" destId="{6C626715-DE43-409A-9D9A-F1AD948A89DD}" srcOrd="0" destOrd="0" presId="urn:microsoft.com/office/officeart/2018/2/layout/IconVerticalSolidList"/>
    <dgm:cxn modelId="{0D5CA78D-465D-4B14-9A86-B2B002327943}" type="presParOf" srcId="{C3C8B141-CB41-49CB-88E3-76A077836D3F}" destId="{8C60B928-F46B-44EC-B2F1-5F0368FC9BC4}" srcOrd="1" destOrd="0" presId="urn:microsoft.com/office/officeart/2018/2/layout/IconVerticalSolidList"/>
    <dgm:cxn modelId="{29FEEC32-9CA7-433E-9081-D5339CB04832}" type="presParOf" srcId="{C3C8B141-CB41-49CB-88E3-76A077836D3F}" destId="{ECEA4027-D903-417E-ACD4-4FAF6349B4A8}" srcOrd="2" destOrd="0" presId="urn:microsoft.com/office/officeart/2018/2/layout/IconVerticalSolidList"/>
    <dgm:cxn modelId="{14C3D46B-6C80-43A8-8E20-1AAA4A148216}" type="presParOf" srcId="{C3C8B141-CB41-49CB-88E3-76A077836D3F}" destId="{FDEB4E12-AE3B-4338-B25C-6711E7C29086}" srcOrd="3" destOrd="0" presId="urn:microsoft.com/office/officeart/2018/2/layout/IconVerticalSolidList"/>
    <dgm:cxn modelId="{6CF9D2E0-D23F-4E74-BC14-3898EF0ACB70}" type="presParOf" srcId="{C3C8B141-CB41-49CB-88E3-76A077836D3F}" destId="{A7182DFC-C924-4484-AECB-AD504A54C9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47F78-7E1E-40B9-88E1-6C9F49A02289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0AF0B4-8A7C-4A3E-9AAB-46F123A3C7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Essentially math equations</a:t>
          </a:r>
          <a:endParaRPr lang="en-US" dirty="0"/>
        </a:p>
      </dgm:t>
    </dgm:pt>
    <dgm:pt modelId="{4EF73768-5FAD-4D42-B74D-F36B31728EF3}" type="parTrans" cxnId="{8AF4FFAF-DA6D-4AE7-9560-262AE0470CB7}">
      <dgm:prSet/>
      <dgm:spPr/>
      <dgm:t>
        <a:bodyPr/>
        <a:lstStyle/>
        <a:p>
          <a:endParaRPr lang="en-US"/>
        </a:p>
      </dgm:t>
    </dgm:pt>
    <dgm:pt modelId="{19FEBAB2-BAA8-4559-AB72-953D7D80BFE1}" type="sibTrans" cxnId="{8AF4FFAF-DA6D-4AE7-9560-262AE0470CB7}">
      <dgm:prSet/>
      <dgm:spPr/>
      <dgm:t>
        <a:bodyPr/>
        <a:lstStyle/>
        <a:p>
          <a:endParaRPr lang="en-US"/>
        </a:p>
      </dgm:t>
    </dgm:pt>
    <dgm:pt modelId="{1F6382D3-17C0-4594-AB3C-2EDE1210A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Due to the use of many ML frameworks, we do not have to know how to implement low level algorithms to start a project</a:t>
          </a:r>
          <a:endParaRPr lang="en-US"/>
        </a:p>
      </dgm:t>
    </dgm:pt>
    <dgm:pt modelId="{90604EA3-A0D1-4520-BA42-EC32B8A01C8E}" type="parTrans" cxnId="{58380034-C81D-40A4-9211-A6F6F5CE71AC}">
      <dgm:prSet/>
      <dgm:spPr/>
      <dgm:t>
        <a:bodyPr/>
        <a:lstStyle/>
        <a:p>
          <a:endParaRPr lang="en-US"/>
        </a:p>
      </dgm:t>
    </dgm:pt>
    <dgm:pt modelId="{E9390BB5-A9F2-4A1B-A6D9-7DBDCE31B736}" type="sibTrans" cxnId="{58380034-C81D-40A4-9211-A6F6F5CE71AC}">
      <dgm:prSet/>
      <dgm:spPr/>
      <dgm:t>
        <a:bodyPr/>
        <a:lstStyle/>
        <a:p>
          <a:endParaRPr lang="en-US"/>
        </a:p>
      </dgm:t>
    </dgm:pt>
    <dgm:pt modelId="{413BE276-D7CD-43AE-B0C6-B86FE3B550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Despite that, an understanding of a few key algorithms will be important in completing projects</a:t>
          </a:r>
          <a:endParaRPr lang="en-US"/>
        </a:p>
      </dgm:t>
    </dgm:pt>
    <dgm:pt modelId="{4F7EAAFB-CA30-4339-9367-5DC252BA37CD}" type="parTrans" cxnId="{57BC82F9-53C3-4B55-B268-64DF5F056070}">
      <dgm:prSet/>
      <dgm:spPr/>
      <dgm:t>
        <a:bodyPr/>
        <a:lstStyle/>
        <a:p>
          <a:endParaRPr lang="en-US"/>
        </a:p>
      </dgm:t>
    </dgm:pt>
    <dgm:pt modelId="{7E06BAB7-3AD2-425C-AA1D-470E237FD9F9}" type="sibTrans" cxnId="{57BC82F9-53C3-4B55-B268-64DF5F056070}">
      <dgm:prSet/>
      <dgm:spPr/>
      <dgm:t>
        <a:bodyPr/>
        <a:lstStyle/>
        <a:p>
          <a:endParaRPr lang="en-US"/>
        </a:p>
      </dgm:t>
    </dgm:pt>
    <dgm:pt modelId="{D9B66CAD-40C1-4C06-B73B-4B7DD5CE67BC}" type="pres">
      <dgm:prSet presAssocID="{C0A47F78-7E1E-40B9-88E1-6C9F49A02289}" presName="root" presStyleCnt="0">
        <dgm:presLayoutVars>
          <dgm:dir/>
          <dgm:resizeHandles val="exact"/>
        </dgm:presLayoutVars>
      </dgm:prSet>
      <dgm:spPr/>
    </dgm:pt>
    <dgm:pt modelId="{06284384-F830-4FA3-89A9-AD737253548B}" type="pres">
      <dgm:prSet presAssocID="{040AF0B4-8A7C-4A3E-9AAB-46F123A3C7F7}" presName="compNode" presStyleCnt="0"/>
      <dgm:spPr/>
    </dgm:pt>
    <dgm:pt modelId="{0D4AAFBE-AB54-484F-90FD-DDDF671142CE}" type="pres">
      <dgm:prSet presAssocID="{040AF0B4-8A7C-4A3E-9AAB-46F123A3C7F7}" presName="bgRect" presStyleLbl="bgShp" presStyleIdx="0" presStyleCnt="3"/>
      <dgm:spPr/>
    </dgm:pt>
    <dgm:pt modelId="{9E868BD4-2CAD-40B9-B9CC-6C8C6C7A76A7}" type="pres">
      <dgm:prSet presAssocID="{040AF0B4-8A7C-4A3E-9AAB-46F123A3C7F7}" presName="iconRect" presStyleLbl="node1" presStyleIdx="0" presStyleCnt="3" custLinFactX="-100000" custLinFactY="300000" custLinFactNeighborX="-166148" custLinFactNeighborY="3288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468D82B7-A8E6-4578-B127-EA006E87E512}" type="pres">
      <dgm:prSet presAssocID="{040AF0B4-8A7C-4A3E-9AAB-46F123A3C7F7}" presName="spaceRect" presStyleCnt="0"/>
      <dgm:spPr/>
    </dgm:pt>
    <dgm:pt modelId="{ADFE6517-3A4C-4FEC-A082-1B656EB9069B}" type="pres">
      <dgm:prSet presAssocID="{040AF0B4-8A7C-4A3E-9AAB-46F123A3C7F7}" presName="parTx" presStyleLbl="revTx" presStyleIdx="0" presStyleCnt="3">
        <dgm:presLayoutVars>
          <dgm:chMax val="0"/>
          <dgm:chPref val="0"/>
        </dgm:presLayoutVars>
      </dgm:prSet>
      <dgm:spPr/>
    </dgm:pt>
    <dgm:pt modelId="{6864F64F-B672-4E11-A0EF-E0D6FC695AE7}" type="pres">
      <dgm:prSet presAssocID="{19FEBAB2-BAA8-4559-AB72-953D7D80BFE1}" presName="sibTrans" presStyleCnt="0"/>
      <dgm:spPr/>
    </dgm:pt>
    <dgm:pt modelId="{307EBB24-1D8F-41CC-9AAF-48215FD6F18F}" type="pres">
      <dgm:prSet presAssocID="{1F6382D3-17C0-4594-AB3C-2EDE1210AD8B}" presName="compNode" presStyleCnt="0"/>
      <dgm:spPr/>
    </dgm:pt>
    <dgm:pt modelId="{F90E9FA5-737B-4AAA-BBF5-7AEE27AE35CA}" type="pres">
      <dgm:prSet presAssocID="{1F6382D3-17C0-4594-AB3C-2EDE1210AD8B}" presName="bgRect" presStyleLbl="bgShp" presStyleIdx="1" presStyleCnt="3"/>
      <dgm:spPr/>
    </dgm:pt>
    <dgm:pt modelId="{E23B6601-3A14-4767-9C97-4D06A8F8144E}" type="pres">
      <dgm:prSet presAssocID="{1F6382D3-17C0-4594-AB3C-2EDE1210AD8B}" presName="iconRect" presStyleLbl="node1" presStyleIdx="1" presStyleCnt="3" custScaleX="10699" custScaleY="106088" custLinFactX="-100000" custLinFactY="183913" custLinFactNeighborX="-126109" custLinFactNeighborY="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5F872D-763F-414B-9252-0E3749EFB91F}" type="pres">
      <dgm:prSet presAssocID="{1F6382D3-17C0-4594-AB3C-2EDE1210AD8B}" presName="spaceRect" presStyleCnt="0"/>
      <dgm:spPr/>
    </dgm:pt>
    <dgm:pt modelId="{3A626AC8-6EBA-4FA2-9222-C50711353413}" type="pres">
      <dgm:prSet presAssocID="{1F6382D3-17C0-4594-AB3C-2EDE1210AD8B}" presName="parTx" presStyleLbl="revTx" presStyleIdx="1" presStyleCnt="3">
        <dgm:presLayoutVars>
          <dgm:chMax val="0"/>
          <dgm:chPref val="0"/>
        </dgm:presLayoutVars>
      </dgm:prSet>
      <dgm:spPr/>
    </dgm:pt>
    <dgm:pt modelId="{279CF32E-E222-4708-A15A-9937CF3D7794}" type="pres">
      <dgm:prSet presAssocID="{E9390BB5-A9F2-4A1B-A6D9-7DBDCE31B736}" presName="sibTrans" presStyleCnt="0"/>
      <dgm:spPr/>
    </dgm:pt>
    <dgm:pt modelId="{66B9A2F8-DC78-45B7-816B-A22B9D89A2F6}" type="pres">
      <dgm:prSet presAssocID="{413BE276-D7CD-43AE-B0C6-B86FE3B5500E}" presName="compNode" presStyleCnt="0"/>
      <dgm:spPr/>
    </dgm:pt>
    <dgm:pt modelId="{4B819788-1A9B-4515-9BBD-F826DD6EEC6F}" type="pres">
      <dgm:prSet presAssocID="{413BE276-D7CD-43AE-B0C6-B86FE3B5500E}" presName="bgRect" presStyleLbl="bgShp" presStyleIdx="2" presStyleCnt="3"/>
      <dgm:spPr/>
    </dgm:pt>
    <dgm:pt modelId="{E7B72B5B-66BF-4796-AAC8-D09061B98775}" type="pres">
      <dgm:prSet presAssocID="{413BE276-D7CD-43AE-B0C6-B86FE3B5500E}" presName="iconRect" presStyleLbl="node1" presStyleIdx="2" presStyleCnt="3" custLinFactX="800000" custLinFactY="-118885" custLinFactNeighborX="892730" custLinFactNeighborY="-200000"/>
      <dgm:spPr>
        <a:noFill/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5C1B64-43B7-4AFF-A9A1-11913F5ADF23}" type="pres">
      <dgm:prSet presAssocID="{413BE276-D7CD-43AE-B0C6-B86FE3B5500E}" presName="spaceRect" presStyleCnt="0"/>
      <dgm:spPr/>
    </dgm:pt>
    <dgm:pt modelId="{98FD93D0-C8C0-4351-B838-E41BB2E5BCE5}" type="pres">
      <dgm:prSet presAssocID="{413BE276-D7CD-43AE-B0C6-B86FE3B550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49F232-AAD3-448F-A531-4360C6675E2F}" type="presOf" srcId="{413BE276-D7CD-43AE-B0C6-B86FE3B5500E}" destId="{98FD93D0-C8C0-4351-B838-E41BB2E5BCE5}" srcOrd="0" destOrd="0" presId="urn:microsoft.com/office/officeart/2018/2/layout/IconVerticalSolidList"/>
    <dgm:cxn modelId="{58380034-C81D-40A4-9211-A6F6F5CE71AC}" srcId="{C0A47F78-7E1E-40B9-88E1-6C9F49A02289}" destId="{1F6382D3-17C0-4594-AB3C-2EDE1210AD8B}" srcOrd="1" destOrd="0" parTransId="{90604EA3-A0D1-4520-BA42-EC32B8A01C8E}" sibTransId="{E9390BB5-A9F2-4A1B-A6D9-7DBDCE31B736}"/>
    <dgm:cxn modelId="{670DDB42-6D27-4A05-A791-04EAFD7364C4}" type="presOf" srcId="{1F6382D3-17C0-4594-AB3C-2EDE1210AD8B}" destId="{3A626AC8-6EBA-4FA2-9222-C50711353413}" srcOrd="0" destOrd="0" presId="urn:microsoft.com/office/officeart/2018/2/layout/IconVerticalSolidList"/>
    <dgm:cxn modelId="{BC43E264-A41C-47E8-B19D-772A6DD93095}" type="presOf" srcId="{040AF0B4-8A7C-4A3E-9AAB-46F123A3C7F7}" destId="{ADFE6517-3A4C-4FEC-A082-1B656EB9069B}" srcOrd="0" destOrd="0" presId="urn:microsoft.com/office/officeart/2018/2/layout/IconVerticalSolidList"/>
    <dgm:cxn modelId="{A728F964-1FAC-4A49-AB04-CA31BD997A8D}" type="presOf" srcId="{C0A47F78-7E1E-40B9-88E1-6C9F49A02289}" destId="{D9B66CAD-40C1-4C06-B73B-4B7DD5CE67BC}" srcOrd="0" destOrd="0" presId="urn:microsoft.com/office/officeart/2018/2/layout/IconVerticalSolidList"/>
    <dgm:cxn modelId="{8AF4FFAF-DA6D-4AE7-9560-262AE0470CB7}" srcId="{C0A47F78-7E1E-40B9-88E1-6C9F49A02289}" destId="{040AF0B4-8A7C-4A3E-9AAB-46F123A3C7F7}" srcOrd="0" destOrd="0" parTransId="{4EF73768-5FAD-4D42-B74D-F36B31728EF3}" sibTransId="{19FEBAB2-BAA8-4559-AB72-953D7D80BFE1}"/>
    <dgm:cxn modelId="{57BC82F9-53C3-4B55-B268-64DF5F056070}" srcId="{C0A47F78-7E1E-40B9-88E1-6C9F49A02289}" destId="{413BE276-D7CD-43AE-B0C6-B86FE3B5500E}" srcOrd="2" destOrd="0" parTransId="{4F7EAAFB-CA30-4339-9367-5DC252BA37CD}" sibTransId="{7E06BAB7-3AD2-425C-AA1D-470E237FD9F9}"/>
    <dgm:cxn modelId="{0D867BDE-4C55-4A59-B461-B5045BD237BA}" type="presParOf" srcId="{D9B66CAD-40C1-4C06-B73B-4B7DD5CE67BC}" destId="{06284384-F830-4FA3-89A9-AD737253548B}" srcOrd="0" destOrd="0" presId="urn:microsoft.com/office/officeart/2018/2/layout/IconVerticalSolidList"/>
    <dgm:cxn modelId="{FC3E0585-91AB-4E22-BF94-C3810A2DCED3}" type="presParOf" srcId="{06284384-F830-4FA3-89A9-AD737253548B}" destId="{0D4AAFBE-AB54-484F-90FD-DDDF671142CE}" srcOrd="0" destOrd="0" presId="urn:microsoft.com/office/officeart/2018/2/layout/IconVerticalSolidList"/>
    <dgm:cxn modelId="{4A41A933-B045-4D87-994C-6CF3C47069A1}" type="presParOf" srcId="{06284384-F830-4FA3-89A9-AD737253548B}" destId="{9E868BD4-2CAD-40B9-B9CC-6C8C6C7A76A7}" srcOrd="1" destOrd="0" presId="urn:microsoft.com/office/officeart/2018/2/layout/IconVerticalSolidList"/>
    <dgm:cxn modelId="{1465592D-A692-4B02-A1D3-B395265EAA10}" type="presParOf" srcId="{06284384-F830-4FA3-89A9-AD737253548B}" destId="{468D82B7-A8E6-4578-B127-EA006E87E512}" srcOrd="2" destOrd="0" presId="urn:microsoft.com/office/officeart/2018/2/layout/IconVerticalSolidList"/>
    <dgm:cxn modelId="{4CD65FA1-70F9-4D38-A414-52E310707A0E}" type="presParOf" srcId="{06284384-F830-4FA3-89A9-AD737253548B}" destId="{ADFE6517-3A4C-4FEC-A082-1B656EB9069B}" srcOrd="3" destOrd="0" presId="urn:microsoft.com/office/officeart/2018/2/layout/IconVerticalSolidList"/>
    <dgm:cxn modelId="{8B34B96C-8F28-4274-B323-1447A592AA71}" type="presParOf" srcId="{D9B66CAD-40C1-4C06-B73B-4B7DD5CE67BC}" destId="{6864F64F-B672-4E11-A0EF-E0D6FC695AE7}" srcOrd="1" destOrd="0" presId="urn:microsoft.com/office/officeart/2018/2/layout/IconVerticalSolidList"/>
    <dgm:cxn modelId="{6292ED08-3095-4D9D-B76B-B4C4F5517B3B}" type="presParOf" srcId="{D9B66CAD-40C1-4C06-B73B-4B7DD5CE67BC}" destId="{307EBB24-1D8F-41CC-9AAF-48215FD6F18F}" srcOrd="2" destOrd="0" presId="urn:microsoft.com/office/officeart/2018/2/layout/IconVerticalSolidList"/>
    <dgm:cxn modelId="{23B2786A-82C9-4B69-B54B-2ADCDF7A8361}" type="presParOf" srcId="{307EBB24-1D8F-41CC-9AAF-48215FD6F18F}" destId="{F90E9FA5-737B-4AAA-BBF5-7AEE27AE35CA}" srcOrd="0" destOrd="0" presId="urn:microsoft.com/office/officeart/2018/2/layout/IconVerticalSolidList"/>
    <dgm:cxn modelId="{B30FA978-7C42-4635-9733-04E9DB0C260F}" type="presParOf" srcId="{307EBB24-1D8F-41CC-9AAF-48215FD6F18F}" destId="{E23B6601-3A14-4767-9C97-4D06A8F8144E}" srcOrd="1" destOrd="0" presId="urn:microsoft.com/office/officeart/2018/2/layout/IconVerticalSolidList"/>
    <dgm:cxn modelId="{045DDB3A-1F8C-4FF2-A8FC-6250277CDE44}" type="presParOf" srcId="{307EBB24-1D8F-41CC-9AAF-48215FD6F18F}" destId="{BB5F872D-763F-414B-9252-0E3749EFB91F}" srcOrd="2" destOrd="0" presId="urn:microsoft.com/office/officeart/2018/2/layout/IconVerticalSolidList"/>
    <dgm:cxn modelId="{FC4F5E46-7AD3-4BA4-B9A7-7F5D43122A17}" type="presParOf" srcId="{307EBB24-1D8F-41CC-9AAF-48215FD6F18F}" destId="{3A626AC8-6EBA-4FA2-9222-C50711353413}" srcOrd="3" destOrd="0" presId="urn:microsoft.com/office/officeart/2018/2/layout/IconVerticalSolidList"/>
    <dgm:cxn modelId="{A0F44563-046B-423A-9444-23AB6C724D06}" type="presParOf" srcId="{D9B66CAD-40C1-4C06-B73B-4B7DD5CE67BC}" destId="{279CF32E-E222-4708-A15A-9937CF3D7794}" srcOrd="3" destOrd="0" presId="urn:microsoft.com/office/officeart/2018/2/layout/IconVerticalSolidList"/>
    <dgm:cxn modelId="{E9B4F302-2B59-4730-8F00-0BB9D65EDA88}" type="presParOf" srcId="{D9B66CAD-40C1-4C06-B73B-4B7DD5CE67BC}" destId="{66B9A2F8-DC78-45B7-816B-A22B9D89A2F6}" srcOrd="4" destOrd="0" presId="urn:microsoft.com/office/officeart/2018/2/layout/IconVerticalSolidList"/>
    <dgm:cxn modelId="{39D63EED-1C02-4A89-9BA8-E1D46BCA6561}" type="presParOf" srcId="{66B9A2F8-DC78-45B7-816B-A22B9D89A2F6}" destId="{4B819788-1A9B-4515-9BBD-F826DD6EEC6F}" srcOrd="0" destOrd="0" presId="urn:microsoft.com/office/officeart/2018/2/layout/IconVerticalSolidList"/>
    <dgm:cxn modelId="{A6DC6797-CA89-4C71-8689-AD4E14B8D0C0}" type="presParOf" srcId="{66B9A2F8-DC78-45B7-816B-A22B9D89A2F6}" destId="{E7B72B5B-66BF-4796-AAC8-D09061B98775}" srcOrd="1" destOrd="0" presId="urn:microsoft.com/office/officeart/2018/2/layout/IconVerticalSolidList"/>
    <dgm:cxn modelId="{7B513BE3-EACC-4F30-B5A7-54B736C1672D}" type="presParOf" srcId="{66B9A2F8-DC78-45B7-816B-A22B9D89A2F6}" destId="{8A5C1B64-43B7-4AFF-A9A1-11913F5ADF23}" srcOrd="2" destOrd="0" presId="urn:microsoft.com/office/officeart/2018/2/layout/IconVerticalSolidList"/>
    <dgm:cxn modelId="{D1E1E013-5F73-4EAD-9A8A-8BF5849A5AB5}" type="presParOf" srcId="{66B9A2F8-DC78-45B7-816B-A22B9D89A2F6}" destId="{98FD93D0-C8C0-4351-B838-E41BB2E5BC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A9F1-5967-4CE5-A9AC-CDA9881C5DB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8EBCCC-B90C-4C13-BC09-02B0C7020193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9CDF7-6049-4CAD-80D4-E1BD6B71B50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My name is Connor</a:t>
          </a:r>
          <a:endParaRPr lang="en-US" sz="2500" kern="1200" dirty="0"/>
        </a:p>
      </dsp:txBody>
      <dsp:txXfrm>
        <a:off x="1840237" y="680"/>
        <a:ext cx="4666066" cy="1593279"/>
      </dsp:txXfrm>
    </dsp:sp>
    <dsp:sp modelId="{FF63F3E1-2E58-4112-B5E3-85C4A72EE837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545D53-D7C4-44E6-8A6F-660B85A84D57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70C40-2707-4CF3-8174-A639DE4FBF31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Computer Engineering III</a:t>
          </a:r>
        </a:p>
      </dsp:txBody>
      <dsp:txXfrm>
        <a:off x="1840237" y="1992280"/>
        <a:ext cx="4666066" cy="1593279"/>
      </dsp:txXfrm>
    </dsp:sp>
    <dsp:sp modelId="{6C626715-DE43-409A-9D9A-F1AD948A89DD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60B928-F46B-44EC-B2F1-5F0368FC9BC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B4E12-AE3B-4338-B25C-6711E7C29086}">
      <dsp:nvSpPr>
        <dsp:cNvPr id="0" name=""/>
        <dsp:cNvSpPr/>
      </dsp:nvSpPr>
      <dsp:spPr>
        <a:xfrm>
          <a:off x="1760000" y="3984560"/>
          <a:ext cx="3659825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Director of Education</a:t>
          </a:r>
        </a:p>
      </dsp:txBody>
      <dsp:txXfrm>
        <a:off x="1760000" y="3984560"/>
        <a:ext cx="3659825" cy="1593279"/>
      </dsp:txXfrm>
    </dsp:sp>
    <dsp:sp modelId="{A7182DFC-C924-4484-AECB-AD504A54C964}">
      <dsp:nvSpPr>
        <dsp:cNvPr id="0" name=""/>
        <dsp:cNvSpPr/>
      </dsp:nvSpPr>
      <dsp:spPr>
        <a:xfrm>
          <a:off x="4768074" y="3983879"/>
          <a:ext cx="1738229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768074" y="3983879"/>
        <a:ext cx="1738229" cy="15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A9F1-5967-4CE5-A9AC-CDA9881C5DB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8EBCCC-B90C-4C13-BC09-02B0C7020193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9CDF7-6049-4CAD-80D4-E1BD6B71B50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My name is </a:t>
          </a:r>
          <a:r>
            <a:rPr lang="en-US" sz="2500" kern="1200" baseline="0" dirty="0" err="1"/>
            <a:t>Vraj</a:t>
          </a:r>
          <a:endParaRPr lang="en-US" sz="2500" kern="1200" dirty="0"/>
        </a:p>
      </dsp:txBody>
      <dsp:txXfrm>
        <a:off x="1840237" y="680"/>
        <a:ext cx="4666066" cy="1593279"/>
      </dsp:txXfrm>
    </dsp:sp>
    <dsp:sp modelId="{FF63F3E1-2E58-4112-B5E3-85C4A72EE837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545D53-D7C4-44E6-8A6F-660B85A84D57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70C40-2707-4CF3-8174-A639DE4FBF31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text</a:t>
          </a:r>
        </a:p>
      </dsp:txBody>
      <dsp:txXfrm>
        <a:off x="1840237" y="1992280"/>
        <a:ext cx="4666066" cy="1593279"/>
      </dsp:txXfrm>
    </dsp:sp>
    <dsp:sp modelId="{6C626715-DE43-409A-9D9A-F1AD948A89DD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60B928-F46B-44EC-B2F1-5F0368FC9BC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B4E12-AE3B-4338-B25C-6711E7C29086}">
      <dsp:nvSpPr>
        <dsp:cNvPr id="0" name=""/>
        <dsp:cNvSpPr/>
      </dsp:nvSpPr>
      <dsp:spPr>
        <a:xfrm>
          <a:off x="1942858" y="3984560"/>
          <a:ext cx="455138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text</a:t>
          </a:r>
        </a:p>
      </dsp:txBody>
      <dsp:txXfrm>
        <a:off x="1942858" y="3984560"/>
        <a:ext cx="4551380" cy="1593279"/>
      </dsp:txXfrm>
    </dsp:sp>
    <dsp:sp modelId="{A7182DFC-C924-4484-AECB-AD504A54C964}">
      <dsp:nvSpPr>
        <dsp:cNvPr id="0" name=""/>
        <dsp:cNvSpPr/>
      </dsp:nvSpPr>
      <dsp:spPr>
        <a:xfrm>
          <a:off x="4768074" y="3983879"/>
          <a:ext cx="1738229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768074" y="3983879"/>
        <a:ext cx="1738229" cy="159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AAFBE-AB54-484F-90FD-DDDF671142CE}">
      <dsp:nvSpPr>
        <dsp:cNvPr id="0" name=""/>
        <dsp:cNvSpPr/>
      </dsp:nvSpPr>
      <dsp:spPr>
        <a:xfrm>
          <a:off x="0" y="437"/>
          <a:ext cx="9601200" cy="102300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868BD4-2CAD-40B9-B9CC-6C8C6C7A76A7}">
      <dsp:nvSpPr>
        <dsp:cNvPr id="0" name=""/>
        <dsp:cNvSpPr/>
      </dsp:nvSpPr>
      <dsp:spPr>
        <a:xfrm>
          <a:off x="0" y="3018745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FE6517-3A4C-4FEC-A082-1B656EB9069B}">
      <dsp:nvSpPr>
        <dsp:cNvPr id="0" name=""/>
        <dsp:cNvSpPr/>
      </dsp:nvSpPr>
      <dsp:spPr>
        <a:xfrm>
          <a:off x="1181573" y="437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Essentially math equations</a:t>
          </a:r>
          <a:endParaRPr lang="en-US" sz="2400" kern="1200" dirty="0"/>
        </a:p>
      </dsp:txBody>
      <dsp:txXfrm>
        <a:off x="1181573" y="437"/>
        <a:ext cx="8419626" cy="1023007"/>
      </dsp:txXfrm>
    </dsp:sp>
    <dsp:sp modelId="{F90E9FA5-737B-4AAA-BBF5-7AEE27AE35CA}">
      <dsp:nvSpPr>
        <dsp:cNvPr id="0" name=""/>
        <dsp:cNvSpPr/>
      </dsp:nvSpPr>
      <dsp:spPr>
        <a:xfrm>
          <a:off x="0" y="1279196"/>
          <a:ext cx="9601200" cy="102300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3B6601-3A14-4767-9C97-4D06A8F8144E}">
      <dsp:nvSpPr>
        <dsp:cNvPr id="0" name=""/>
        <dsp:cNvSpPr/>
      </dsp:nvSpPr>
      <dsp:spPr>
        <a:xfrm>
          <a:off x="0" y="2984491"/>
          <a:ext cx="60198" cy="596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626AC8-6EBA-4FA2-9222-C50711353413}">
      <dsp:nvSpPr>
        <dsp:cNvPr id="0" name=""/>
        <dsp:cNvSpPr/>
      </dsp:nvSpPr>
      <dsp:spPr>
        <a:xfrm>
          <a:off x="1181573" y="1279196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Due to the use of many ML frameworks, we do not have to know how to implement low level algorithms to start a project</a:t>
          </a:r>
          <a:endParaRPr lang="en-US" sz="2400" kern="1200"/>
        </a:p>
      </dsp:txBody>
      <dsp:txXfrm>
        <a:off x="1181573" y="1279196"/>
        <a:ext cx="8419626" cy="1023007"/>
      </dsp:txXfrm>
    </dsp:sp>
    <dsp:sp modelId="{4B819788-1A9B-4515-9BBD-F826DD6EEC6F}">
      <dsp:nvSpPr>
        <dsp:cNvPr id="0" name=""/>
        <dsp:cNvSpPr/>
      </dsp:nvSpPr>
      <dsp:spPr>
        <a:xfrm>
          <a:off x="0" y="2557955"/>
          <a:ext cx="9601200" cy="102300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B72B5B-66BF-4796-AAC8-D09061B98775}">
      <dsp:nvSpPr>
        <dsp:cNvPr id="0" name=""/>
        <dsp:cNvSpPr/>
      </dsp:nvSpPr>
      <dsp:spPr>
        <a:xfrm>
          <a:off x="9038545" y="993912"/>
          <a:ext cx="562654" cy="56265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FD93D0-C8C0-4351-B838-E41BB2E5BCE5}">
      <dsp:nvSpPr>
        <dsp:cNvPr id="0" name=""/>
        <dsp:cNvSpPr/>
      </dsp:nvSpPr>
      <dsp:spPr>
        <a:xfrm>
          <a:off x="1181573" y="2557955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Despite that, an understanding of a few key algorithms will be important in completing projects</a:t>
          </a:r>
          <a:endParaRPr lang="en-US" sz="2400" kern="1200"/>
        </a:p>
      </dsp:txBody>
      <dsp:txXfrm>
        <a:off x="1181573" y="2557955"/>
        <a:ext cx="8419626" cy="1023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4E860-8F31-4054-A493-E34C98AAD2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6255D-54B9-4E44-8DC1-E4F8B15F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take away is that that ML is able to abstract the body of a function in a unique way, and using this custom function, many complex problems can be tackled in ways they could have been approached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is a field of artificial intelligence that uses statistical techniques to give computer systems the ability to "learn" from data, without being explicitly programmed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go into these math equations, I will introduce the neural network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lecture had a lot of theory and we realize that, so we are going to give you a quick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</a:t>
            </a:r>
            <a:r>
              <a:rPr lang="en-US" dirty="0" err="1"/>
              <a:t>coursera</a:t>
            </a:r>
            <a:r>
              <a:rPr lang="en-US" dirty="0"/>
              <a:t> courses are expensive, but highly comprehensive and do have financial aid 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Udemy courses are best resources, courses are cheap and the ones I’ve provided have good content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Through courses like these you will get a firm foundation in machine learning techniques and principles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Through use of these courses I was able to get the foundational knowledge for my first coop at </a:t>
            </a:r>
            <a:r>
              <a:rPr lang="en-US" dirty="0" err="1"/>
              <a:t>Telus</a:t>
            </a:r>
            <a:r>
              <a:rPr lang="en-US" dirty="0"/>
              <a:t> after first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387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0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0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7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7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EzoY6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iljames83/MacAI-201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07E6-B409-4BAE-82BD-BD483539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775" y="1852608"/>
            <a:ext cx="9320719" cy="2098226"/>
          </a:xfrm>
        </p:spPr>
        <p:txBody>
          <a:bodyPr/>
          <a:lstStyle/>
          <a:p>
            <a:r>
              <a:rPr lang="en-US" dirty="0"/>
              <a:t>Beginner ML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4ADA-20C6-4848-B79D-D349E4050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 AI</a:t>
            </a:r>
          </a:p>
        </p:txBody>
      </p:sp>
    </p:spTree>
    <p:extLst>
      <p:ext uri="{BB962C8B-B14F-4D97-AF65-F5344CB8AC3E}">
        <p14:creationId xmlns:p14="http://schemas.microsoft.com/office/powerpoint/2010/main" val="18008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50C4-A87F-47CF-8598-6CFD446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Brief Introduction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FE3A0A-29A5-4953-96BF-BED5C92A9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23027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09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50C4-A87F-47CF-8598-6CFD446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Brief Introduction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FE3A0A-29A5-4953-96BF-BED5C92A9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91623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01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958D-12FA-4A9A-8E2B-BF9AC59E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22A8-9B27-46AE-BEA4-5B657849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Purpose of ML</a:t>
            </a:r>
          </a:p>
          <a:p>
            <a:r>
              <a:rPr lang="en-US" dirty="0"/>
              <a:t>What is ML</a:t>
            </a:r>
          </a:p>
          <a:p>
            <a:r>
              <a:rPr lang="en-US" dirty="0"/>
              <a:t>Supervised Learning Theory</a:t>
            </a:r>
          </a:p>
          <a:p>
            <a:r>
              <a:rPr lang="en-US" dirty="0"/>
              <a:t>Building a Simple linear model demo</a:t>
            </a:r>
          </a:p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8406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DEC1-E00B-4D11-8759-9C382D75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3B3C-F03E-4F0D-B329-80A8EE50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simplest, ML is pattern matching for function arguments</a:t>
            </a:r>
          </a:p>
          <a:p>
            <a:r>
              <a:rPr lang="en-US" dirty="0"/>
              <a:t>Given some input X it needs to accurately predict F(X)</a:t>
            </a:r>
          </a:p>
          <a:p>
            <a:r>
              <a:rPr lang="en-US" dirty="0"/>
              <a:t>Through accurate representation of the function, there are many possible implications/ use cases:</a:t>
            </a:r>
          </a:p>
          <a:p>
            <a:pPr lvl="1"/>
            <a:r>
              <a:rPr lang="en-US" dirty="0"/>
              <a:t>Virtual Assistants</a:t>
            </a:r>
          </a:p>
          <a:p>
            <a:pPr lvl="1"/>
            <a:r>
              <a:rPr lang="en-US" dirty="0"/>
              <a:t>Machine Vision (Object Detection/ Image Recognition)</a:t>
            </a:r>
          </a:p>
          <a:p>
            <a:pPr lvl="1"/>
            <a:r>
              <a:rPr lang="en-US" dirty="0"/>
              <a:t>Pattern Replication in Art</a:t>
            </a:r>
          </a:p>
          <a:p>
            <a:pPr lvl="1"/>
            <a:r>
              <a:rPr lang="en-US" dirty="0"/>
              <a:t>Market Prediction in Finance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163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C648-7BEE-46DD-8A55-103962EC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D4316-CA7E-48F2-BA49-2DCAFD4EC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4663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F95D1E7-A99F-46FD-8FBB-9EBE9FB71198}"/>
              </a:ext>
            </a:extLst>
          </p:cNvPr>
          <p:cNvSpPr/>
          <p:nvPr/>
        </p:nvSpPr>
        <p:spPr>
          <a:xfrm>
            <a:off x="1789043" y="2703443"/>
            <a:ext cx="212035" cy="22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4FCA-AAC5-41D3-8B66-4A4AAA7273DB}"/>
              </a:ext>
            </a:extLst>
          </p:cNvPr>
          <p:cNvSpPr/>
          <p:nvPr/>
        </p:nvSpPr>
        <p:spPr>
          <a:xfrm>
            <a:off x="1795668" y="3929271"/>
            <a:ext cx="212035" cy="22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75541-B6C1-45F6-807F-523826D37B47}"/>
              </a:ext>
            </a:extLst>
          </p:cNvPr>
          <p:cNvSpPr/>
          <p:nvPr/>
        </p:nvSpPr>
        <p:spPr>
          <a:xfrm>
            <a:off x="1795668" y="5155099"/>
            <a:ext cx="212035" cy="22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BD03-6090-4888-8028-3A9E2267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2A74-5513-440A-A289-7D4860F7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link</a:t>
            </a:r>
          </a:p>
        </p:txBody>
      </p:sp>
    </p:spTree>
    <p:extLst>
      <p:ext uri="{BB962C8B-B14F-4D97-AF65-F5344CB8AC3E}">
        <p14:creationId xmlns:p14="http://schemas.microsoft.com/office/powerpoint/2010/main" val="280846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2A76-CBBD-4A1F-B2C8-29F7AE55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FAC3-8292-4795-9BEC-A8345EC2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6482"/>
            <a:ext cx="9601200" cy="39509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Written explanation you might find useful:</a:t>
            </a:r>
          </a:p>
          <a:p>
            <a:r>
              <a:rPr lang="en-US" dirty="0">
                <a:hlinkClick r:id="rId3"/>
              </a:rPr>
              <a:t>https://bit.ly/2EzoY6D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Coursera Courses:</a:t>
            </a:r>
          </a:p>
          <a:p>
            <a:r>
              <a:rPr lang="en-US" dirty="0"/>
              <a:t>Andrew Ng’s Deep Learning Course 1</a:t>
            </a:r>
          </a:p>
          <a:p>
            <a:r>
              <a:rPr lang="en-US" dirty="0"/>
              <a:t>Andrew Ng’s Machine Learning Course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Udemy Courses:</a:t>
            </a:r>
          </a:p>
          <a:p>
            <a:r>
              <a:rPr lang="en-US" dirty="0"/>
              <a:t>Introduction to TensorFlow</a:t>
            </a:r>
          </a:p>
          <a:p>
            <a:r>
              <a:rPr lang="en-US" dirty="0"/>
              <a:t>Machine Vision</a:t>
            </a:r>
          </a:p>
          <a:p>
            <a:r>
              <a:rPr lang="en-US" dirty="0"/>
              <a:t>Modern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97275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1BEC-6C2D-4505-8A92-3AFFD720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F7F2-BB50-460A-90B4-2C7DBCA2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Links: </a:t>
            </a:r>
          </a:p>
          <a:p>
            <a:r>
              <a:rPr lang="en-US" dirty="0"/>
              <a:t>Lesson Ideas/Topics you want covered: usatyc@mcmaster.ca</a:t>
            </a:r>
          </a:p>
          <a:p>
            <a:r>
              <a:rPr lang="en-US" dirty="0">
                <a:hlinkClick r:id="rId2"/>
              </a:rPr>
              <a:t>**MAKE REPO**</a:t>
            </a:r>
            <a:endParaRPr lang="en-US" dirty="0"/>
          </a:p>
          <a:p>
            <a:pPr lvl="1"/>
            <a:r>
              <a:rPr lang="en-US" dirty="0"/>
              <a:t>Star the repo so you can easily access it</a:t>
            </a:r>
          </a:p>
          <a:p>
            <a:pPr lvl="1"/>
            <a:r>
              <a:rPr lang="en-US" dirty="0"/>
              <a:t>Check it for updates and solutions to tutorial exercises</a:t>
            </a:r>
          </a:p>
          <a:p>
            <a:pPr lvl="1"/>
            <a:r>
              <a:rPr lang="en-US" dirty="0"/>
              <a:t>Resources folder for relevant course and </a:t>
            </a:r>
            <a:r>
              <a:rPr lang="en-US" dirty="0" err="1"/>
              <a:t>aritcles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80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38A50FC5C5A54F801564C242CFB38E" ma:contentTypeVersion="17" ma:contentTypeDescription="Create a new document." ma:contentTypeScope="" ma:versionID="1980c2d6e08a6e4b57abcc2cc0e33908">
  <xsd:schema xmlns:xsd="http://www.w3.org/2001/XMLSchema" xmlns:xs="http://www.w3.org/2001/XMLSchema" xmlns:p="http://schemas.microsoft.com/office/2006/metadata/properties" xmlns:ns2="26c2fda3-b0a2-41b7-97b2-c03685688d87" xmlns:ns3="dd3dafda-cdd4-4f81-86c9-d15cfdeb45d3" targetNamespace="http://schemas.microsoft.com/office/2006/metadata/properties" ma:root="true" ma:fieldsID="7e4b7a73b02a5d70b30388078f18fe82" ns2:_="" ns3:_="">
    <xsd:import namespace="26c2fda3-b0a2-41b7-97b2-c03685688d87"/>
    <xsd:import namespace="dd3dafda-cdd4-4f81-86c9-d15cfdeb4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c2fda3-b0a2-41b7-97b2-c03685688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073764d-e844-48d8-8cbc-d63b9d9528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dafda-cdd4-4f81-86c9-d15cfdeb45d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c548ee6-4850-44d3-a23c-b48cfcc5f622}" ma:internalName="TaxCatchAll" ma:showField="CatchAllData" ma:web="dd3dafda-cdd4-4f81-86c9-d15cfdeb4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3dafda-cdd4-4f81-86c9-d15cfdeb45d3" xsi:nil="true"/>
    <lcf76f155ced4ddcb4097134ff3c332f xmlns="26c2fda3-b0a2-41b7-97b2-c03685688d87">
      <Terms xmlns="http://schemas.microsoft.com/office/infopath/2007/PartnerControls"/>
    </lcf76f155ced4ddcb4097134ff3c332f>
    <MediaLengthInSeconds xmlns="26c2fda3-b0a2-41b7-97b2-c03685688d8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FB899A-19DA-450D-93B6-FEA29CE0E6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c2fda3-b0a2-41b7-97b2-c03685688d87"/>
    <ds:schemaRef ds:uri="dd3dafda-cdd4-4f81-86c9-d15cfdeb45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C554-F469-47B9-B8BA-38C6CA58F4C9}">
  <ds:schemaRefs>
    <ds:schemaRef ds:uri="http://schemas.microsoft.com/office/2006/metadata/properties"/>
    <ds:schemaRef ds:uri="http://schemas.microsoft.com/office/infopath/2007/PartnerControls"/>
    <ds:schemaRef ds:uri="dd3dafda-cdd4-4f81-86c9-d15cfdeb45d3"/>
    <ds:schemaRef ds:uri="26c2fda3-b0a2-41b7-97b2-c03685688d87"/>
  </ds:schemaRefs>
</ds:datastoreItem>
</file>

<file path=customXml/itemProps3.xml><?xml version="1.0" encoding="utf-8"?>
<ds:datastoreItem xmlns:ds="http://schemas.openxmlformats.org/officeDocument/2006/customXml" ds:itemID="{33DE25A8-FB18-4B89-9F73-8D11CDDAE4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433</Words>
  <Application>Microsoft Office PowerPoint</Application>
  <PresentationFormat>Widescreen</PresentationFormat>
  <Paragraphs>64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Beginner ML Course</vt:lpstr>
      <vt:lpstr>Brief Introduction</vt:lpstr>
      <vt:lpstr>Brief Introduction</vt:lpstr>
      <vt:lpstr>Overview</vt:lpstr>
      <vt:lpstr>What is the Purpose of ML</vt:lpstr>
      <vt:lpstr>What is Machine Learning</vt:lpstr>
      <vt:lpstr>Demo</vt:lpstr>
      <vt:lpstr>Resources</vt:lpstr>
      <vt:lpstr>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</dc:title>
  <dc:creator>Akil Hamilton</dc:creator>
  <cp:lastModifiedBy>Connor Usaty</cp:lastModifiedBy>
  <cp:revision>18</cp:revision>
  <dcterms:created xsi:type="dcterms:W3CDTF">2018-10-22T04:49:41Z</dcterms:created>
  <dcterms:modified xsi:type="dcterms:W3CDTF">2023-09-22T20:15:23Z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0x010100A138A50FC5C5A54F801564C242CFB38E</vt:lpwstr>
  </property>
  <property fmtid="{D5CDD505-2E9C-101B-9397-08002B2CF9AE}" pid="3" name="Order">
    <vt:r8>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