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22"/>
  </p:notesMasterIdLst>
  <p:sldIdLst>
    <p:sldId id="256" r:id="rId5"/>
    <p:sldId id="296" r:id="rId6"/>
    <p:sldId id="298" r:id="rId7"/>
    <p:sldId id="261" r:id="rId8"/>
    <p:sldId id="303" r:id="rId9"/>
    <p:sldId id="289" r:id="rId10"/>
    <p:sldId id="258" r:id="rId11"/>
    <p:sldId id="304" r:id="rId12"/>
    <p:sldId id="299" r:id="rId13"/>
    <p:sldId id="305" r:id="rId14"/>
    <p:sldId id="311" r:id="rId15"/>
    <p:sldId id="309" r:id="rId16"/>
    <p:sldId id="308" r:id="rId17"/>
    <p:sldId id="310" r:id="rId18"/>
    <p:sldId id="259" r:id="rId19"/>
    <p:sldId id="302" r:id="rId20"/>
    <p:sldId id="2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DFA05B-A3FC-48C2-A48D-FEBA9CC1EBAD}" v="198" dt="2023-09-26T21:11:07.125"/>
    <p1510:client id="{D555541C-6F87-427D-A60C-B5D854554DFB}" v="169" dt="2023-09-26T20:21:53.8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B379FD-D9CB-4367-A0FD-E9C8A7E3A85C}"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E4762478-B040-4B53-80AE-4C55DE09DA65}">
      <dgm:prSet/>
      <dgm:spPr/>
      <dgm:t>
        <a:bodyPr/>
        <a:lstStyle/>
        <a:p>
          <a:pPr>
            <a:lnSpc>
              <a:spcPct val="100000"/>
            </a:lnSpc>
          </a:pPr>
          <a:r>
            <a:rPr lang="en-US" baseline="0" dirty="0"/>
            <a:t>My name is Connor</a:t>
          </a:r>
          <a:endParaRPr lang="en-US" dirty="0"/>
        </a:p>
      </dgm:t>
    </dgm:pt>
    <dgm:pt modelId="{61833E70-2F9D-48ED-BF79-B2FA4F8C32CE}" type="parTrans" cxnId="{094CFC99-D529-414D-A50A-7B4E3D58BCFA}">
      <dgm:prSet/>
      <dgm:spPr/>
      <dgm:t>
        <a:bodyPr/>
        <a:lstStyle/>
        <a:p>
          <a:endParaRPr lang="en-US"/>
        </a:p>
      </dgm:t>
    </dgm:pt>
    <dgm:pt modelId="{42F4A9E9-AC72-40E7-9FC4-76FC3DA92EBA}" type="sibTrans" cxnId="{094CFC99-D529-414D-A50A-7B4E3D58BCFA}">
      <dgm:prSet/>
      <dgm:spPr/>
      <dgm:t>
        <a:bodyPr/>
        <a:lstStyle/>
        <a:p>
          <a:endParaRPr lang="en-US"/>
        </a:p>
      </dgm:t>
    </dgm:pt>
    <dgm:pt modelId="{09DB36A6-700F-485D-B3FB-17B4F315A8CB}">
      <dgm:prSet/>
      <dgm:spPr/>
      <dgm:t>
        <a:bodyPr/>
        <a:lstStyle/>
        <a:p>
          <a:pPr>
            <a:lnSpc>
              <a:spcPct val="100000"/>
            </a:lnSpc>
          </a:pPr>
          <a:r>
            <a:rPr lang="en-US"/>
            <a:t>Computer Engineering III</a:t>
          </a:r>
        </a:p>
      </dgm:t>
    </dgm:pt>
    <dgm:pt modelId="{DEE2DA39-D214-4EAD-8C80-5229C20107C3}" type="parTrans" cxnId="{A1EC3FFE-84D7-4AF5-90B3-D71D4732E26B}">
      <dgm:prSet/>
      <dgm:spPr/>
      <dgm:t>
        <a:bodyPr/>
        <a:lstStyle/>
        <a:p>
          <a:endParaRPr lang="en-US"/>
        </a:p>
      </dgm:t>
    </dgm:pt>
    <dgm:pt modelId="{2E1EA072-DBB7-4C8C-87DF-17FD0954F3C0}" type="sibTrans" cxnId="{A1EC3FFE-84D7-4AF5-90B3-D71D4732E26B}">
      <dgm:prSet/>
      <dgm:spPr/>
      <dgm:t>
        <a:bodyPr/>
        <a:lstStyle/>
        <a:p>
          <a:endParaRPr lang="en-US"/>
        </a:p>
      </dgm:t>
    </dgm:pt>
    <dgm:pt modelId="{84D0DEFB-04D0-41B4-8C73-F5DE4721DAE8}">
      <dgm:prSet/>
      <dgm:spPr/>
      <dgm:t>
        <a:bodyPr/>
        <a:lstStyle/>
        <a:p>
          <a:pPr>
            <a:lnSpc>
              <a:spcPct val="100000"/>
            </a:lnSpc>
          </a:pPr>
          <a:r>
            <a:rPr lang="en-US" dirty="0"/>
            <a:t>Director of Education</a:t>
          </a:r>
        </a:p>
      </dgm:t>
    </dgm:pt>
    <dgm:pt modelId="{B8A124E4-B32F-4A9C-BD46-AAA08DE448AD}" type="parTrans" cxnId="{4B6259B7-C0A0-4D12-B12D-CE81A6D5239B}">
      <dgm:prSet/>
      <dgm:spPr/>
      <dgm:t>
        <a:bodyPr/>
        <a:lstStyle/>
        <a:p>
          <a:endParaRPr lang="en-US"/>
        </a:p>
      </dgm:t>
    </dgm:pt>
    <dgm:pt modelId="{8A1E445B-E5A2-4D68-85AF-2A384A6E39C5}" type="sibTrans" cxnId="{4B6259B7-C0A0-4D12-B12D-CE81A6D5239B}">
      <dgm:prSet/>
      <dgm:spPr/>
      <dgm:t>
        <a:bodyPr/>
        <a:lstStyle/>
        <a:p>
          <a:endParaRPr lang="en-US"/>
        </a:p>
      </dgm:t>
    </dgm:pt>
    <dgm:pt modelId="{1668775A-BECE-4BE9-8D20-3945E2FA6FB7}">
      <dgm:prSet/>
      <dgm:spPr/>
      <dgm:t>
        <a:bodyPr/>
        <a:lstStyle/>
        <a:p>
          <a:pPr>
            <a:lnSpc>
              <a:spcPct val="100000"/>
            </a:lnSpc>
          </a:pPr>
          <a:endParaRPr lang="en-US"/>
        </a:p>
      </dgm:t>
    </dgm:pt>
    <dgm:pt modelId="{6AEF4DDF-1E30-4778-ABC1-1C835CC32EBA}" type="parTrans" cxnId="{A497CABF-03B1-43BF-B706-87565EB94EAF}">
      <dgm:prSet/>
      <dgm:spPr/>
      <dgm:t>
        <a:bodyPr/>
        <a:lstStyle/>
        <a:p>
          <a:endParaRPr lang="en-US"/>
        </a:p>
      </dgm:t>
    </dgm:pt>
    <dgm:pt modelId="{C9EE7DDE-5736-49CA-9697-C25480F02E2C}" type="sibTrans" cxnId="{A497CABF-03B1-43BF-B706-87565EB94EAF}">
      <dgm:prSet/>
      <dgm:spPr/>
      <dgm:t>
        <a:bodyPr/>
        <a:lstStyle/>
        <a:p>
          <a:endParaRPr lang="en-US"/>
        </a:p>
      </dgm:t>
    </dgm:pt>
    <dgm:pt modelId="{75870952-3263-4144-A1E7-BF16081DAC69}" type="pres">
      <dgm:prSet presAssocID="{07B379FD-D9CB-4367-A0FD-E9C8A7E3A85C}" presName="root" presStyleCnt="0">
        <dgm:presLayoutVars>
          <dgm:dir/>
          <dgm:resizeHandles val="exact"/>
        </dgm:presLayoutVars>
      </dgm:prSet>
      <dgm:spPr/>
    </dgm:pt>
    <dgm:pt modelId="{1E348488-E25A-4816-A46D-A416010FE71D}" type="pres">
      <dgm:prSet presAssocID="{E4762478-B040-4B53-80AE-4C55DE09DA65}" presName="compNode" presStyleCnt="0"/>
      <dgm:spPr/>
    </dgm:pt>
    <dgm:pt modelId="{519EA9F1-5967-4CE5-A9AC-CDA9881C5DB4}" type="pres">
      <dgm:prSet presAssocID="{E4762478-B040-4B53-80AE-4C55DE09DA65}" presName="bgRect" presStyleLbl="bgShp" presStyleIdx="0" presStyleCnt="3"/>
      <dgm:spPr/>
    </dgm:pt>
    <dgm:pt modelId="{FE8EBCCC-B90C-4C13-BC09-02B0C7020193}" type="pres">
      <dgm:prSet presAssocID="{E4762478-B040-4B53-80AE-4C55DE09DA6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Solid Fill"/>
        </a:ext>
      </dgm:extLst>
    </dgm:pt>
    <dgm:pt modelId="{FBD05398-55FC-4016-B9DB-16510E379391}" type="pres">
      <dgm:prSet presAssocID="{E4762478-B040-4B53-80AE-4C55DE09DA65}" presName="spaceRect" presStyleCnt="0"/>
      <dgm:spPr/>
    </dgm:pt>
    <dgm:pt modelId="{B689CDF7-6049-4CAD-80D4-E1BD6B71B509}" type="pres">
      <dgm:prSet presAssocID="{E4762478-B040-4B53-80AE-4C55DE09DA65}" presName="parTx" presStyleLbl="revTx" presStyleIdx="0" presStyleCnt="4">
        <dgm:presLayoutVars>
          <dgm:chMax val="0"/>
          <dgm:chPref val="0"/>
        </dgm:presLayoutVars>
      </dgm:prSet>
      <dgm:spPr/>
    </dgm:pt>
    <dgm:pt modelId="{B6E7CD62-AB34-4CE6-9CBE-2236E145803C}" type="pres">
      <dgm:prSet presAssocID="{42F4A9E9-AC72-40E7-9FC4-76FC3DA92EBA}" presName="sibTrans" presStyleCnt="0"/>
      <dgm:spPr/>
    </dgm:pt>
    <dgm:pt modelId="{13C47673-121A-4C22-AC09-0288F29E7D2B}" type="pres">
      <dgm:prSet presAssocID="{09DB36A6-700F-485D-B3FB-17B4F315A8CB}" presName="compNode" presStyleCnt="0"/>
      <dgm:spPr/>
    </dgm:pt>
    <dgm:pt modelId="{FF63F3E1-2E58-4112-B5E3-85C4A72EE837}" type="pres">
      <dgm:prSet presAssocID="{09DB36A6-700F-485D-B3FB-17B4F315A8CB}" presName="bgRect" presStyleLbl="bgShp" presStyleIdx="1" presStyleCnt="3"/>
      <dgm:spPr/>
    </dgm:pt>
    <dgm:pt modelId="{FE545D53-D7C4-44E6-8A6F-660B85A84D57}" type="pres">
      <dgm:prSet presAssocID="{09DB36A6-700F-485D-B3FB-17B4F315A8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1C91AB3E-B9E9-484C-88A7-0688CB25ACA8}" type="pres">
      <dgm:prSet presAssocID="{09DB36A6-700F-485D-B3FB-17B4F315A8CB}" presName="spaceRect" presStyleCnt="0"/>
      <dgm:spPr/>
    </dgm:pt>
    <dgm:pt modelId="{7E470C40-2707-4CF3-8174-A639DE4FBF31}" type="pres">
      <dgm:prSet presAssocID="{09DB36A6-700F-485D-B3FB-17B4F315A8CB}" presName="parTx" presStyleLbl="revTx" presStyleIdx="1" presStyleCnt="4">
        <dgm:presLayoutVars>
          <dgm:chMax val="0"/>
          <dgm:chPref val="0"/>
        </dgm:presLayoutVars>
      </dgm:prSet>
      <dgm:spPr/>
    </dgm:pt>
    <dgm:pt modelId="{EF8AD2C1-F403-48CC-84CE-2CF62D47B25D}" type="pres">
      <dgm:prSet presAssocID="{2E1EA072-DBB7-4C8C-87DF-17FD0954F3C0}" presName="sibTrans" presStyleCnt="0"/>
      <dgm:spPr/>
    </dgm:pt>
    <dgm:pt modelId="{C3C8B141-CB41-49CB-88E3-76A077836D3F}" type="pres">
      <dgm:prSet presAssocID="{84D0DEFB-04D0-41B4-8C73-F5DE4721DAE8}" presName="compNode" presStyleCnt="0"/>
      <dgm:spPr/>
    </dgm:pt>
    <dgm:pt modelId="{6C626715-DE43-409A-9D9A-F1AD948A89DD}" type="pres">
      <dgm:prSet presAssocID="{84D0DEFB-04D0-41B4-8C73-F5DE4721DAE8}" presName="bgRect" presStyleLbl="bgShp" presStyleIdx="2" presStyleCnt="3"/>
      <dgm:spPr/>
    </dgm:pt>
    <dgm:pt modelId="{8C60B928-F46B-44EC-B2F1-5F0368FC9BC4}" type="pres">
      <dgm:prSet presAssocID="{84D0DEFB-04D0-41B4-8C73-F5DE4721DAE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ECEA4027-D903-417E-ACD4-4FAF6349B4A8}" type="pres">
      <dgm:prSet presAssocID="{84D0DEFB-04D0-41B4-8C73-F5DE4721DAE8}" presName="spaceRect" presStyleCnt="0"/>
      <dgm:spPr/>
    </dgm:pt>
    <dgm:pt modelId="{FDEB4E12-AE3B-4338-B25C-6711E7C29086}" type="pres">
      <dgm:prSet presAssocID="{84D0DEFB-04D0-41B4-8C73-F5DE4721DAE8}" presName="parTx" presStyleLbl="revTx" presStyleIdx="2" presStyleCnt="4" custScaleX="125001" custLinFactNeighborX="9760" custLinFactNeighborY="43">
        <dgm:presLayoutVars>
          <dgm:chMax val="0"/>
          <dgm:chPref val="0"/>
        </dgm:presLayoutVars>
      </dgm:prSet>
      <dgm:spPr/>
    </dgm:pt>
    <dgm:pt modelId="{A7182DFC-C924-4484-AECB-AD504A54C964}" type="pres">
      <dgm:prSet presAssocID="{84D0DEFB-04D0-41B4-8C73-F5DE4721DAE8}" presName="desTx" presStyleLbl="revTx" presStyleIdx="3" presStyleCnt="4">
        <dgm:presLayoutVars/>
      </dgm:prSet>
      <dgm:spPr/>
    </dgm:pt>
  </dgm:ptLst>
  <dgm:cxnLst>
    <dgm:cxn modelId="{FA59AF37-4511-443F-BD3B-7A2C7E236EBE}" type="presOf" srcId="{09DB36A6-700F-485D-B3FB-17B4F315A8CB}" destId="{7E470C40-2707-4CF3-8174-A639DE4FBF31}" srcOrd="0" destOrd="0" presId="urn:microsoft.com/office/officeart/2018/2/layout/IconVerticalSolidList"/>
    <dgm:cxn modelId="{E88C6161-112D-41C5-A666-26F721372DC8}" type="presOf" srcId="{1668775A-BECE-4BE9-8D20-3945E2FA6FB7}" destId="{A7182DFC-C924-4484-AECB-AD504A54C964}" srcOrd="0" destOrd="0" presId="urn:microsoft.com/office/officeart/2018/2/layout/IconVerticalSolidList"/>
    <dgm:cxn modelId="{4E74F256-78F6-4F76-8D1D-476F4B7F576B}" type="presOf" srcId="{84D0DEFB-04D0-41B4-8C73-F5DE4721DAE8}" destId="{FDEB4E12-AE3B-4338-B25C-6711E7C29086}" srcOrd="0" destOrd="0" presId="urn:microsoft.com/office/officeart/2018/2/layout/IconVerticalSolidList"/>
    <dgm:cxn modelId="{423B8A83-4EBB-4B5C-BC85-A8839B9C9453}" type="presOf" srcId="{E4762478-B040-4B53-80AE-4C55DE09DA65}" destId="{B689CDF7-6049-4CAD-80D4-E1BD6B71B509}" srcOrd="0" destOrd="0" presId="urn:microsoft.com/office/officeart/2018/2/layout/IconVerticalSolidList"/>
    <dgm:cxn modelId="{44D81D89-E461-4571-9933-A560B080165C}" type="presOf" srcId="{07B379FD-D9CB-4367-A0FD-E9C8A7E3A85C}" destId="{75870952-3263-4144-A1E7-BF16081DAC69}" srcOrd="0" destOrd="0" presId="urn:microsoft.com/office/officeart/2018/2/layout/IconVerticalSolidList"/>
    <dgm:cxn modelId="{094CFC99-D529-414D-A50A-7B4E3D58BCFA}" srcId="{07B379FD-D9CB-4367-A0FD-E9C8A7E3A85C}" destId="{E4762478-B040-4B53-80AE-4C55DE09DA65}" srcOrd="0" destOrd="0" parTransId="{61833E70-2F9D-48ED-BF79-B2FA4F8C32CE}" sibTransId="{42F4A9E9-AC72-40E7-9FC4-76FC3DA92EBA}"/>
    <dgm:cxn modelId="{4B6259B7-C0A0-4D12-B12D-CE81A6D5239B}" srcId="{07B379FD-D9CB-4367-A0FD-E9C8A7E3A85C}" destId="{84D0DEFB-04D0-41B4-8C73-F5DE4721DAE8}" srcOrd="2" destOrd="0" parTransId="{B8A124E4-B32F-4A9C-BD46-AAA08DE448AD}" sibTransId="{8A1E445B-E5A2-4D68-85AF-2A384A6E39C5}"/>
    <dgm:cxn modelId="{A497CABF-03B1-43BF-B706-87565EB94EAF}" srcId="{84D0DEFB-04D0-41B4-8C73-F5DE4721DAE8}" destId="{1668775A-BECE-4BE9-8D20-3945E2FA6FB7}" srcOrd="0" destOrd="0" parTransId="{6AEF4DDF-1E30-4778-ABC1-1C835CC32EBA}" sibTransId="{C9EE7DDE-5736-49CA-9697-C25480F02E2C}"/>
    <dgm:cxn modelId="{A1EC3FFE-84D7-4AF5-90B3-D71D4732E26B}" srcId="{07B379FD-D9CB-4367-A0FD-E9C8A7E3A85C}" destId="{09DB36A6-700F-485D-B3FB-17B4F315A8CB}" srcOrd="1" destOrd="0" parTransId="{DEE2DA39-D214-4EAD-8C80-5229C20107C3}" sibTransId="{2E1EA072-DBB7-4C8C-87DF-17FD0954F3C0}"/>
    <dgm:cxn modelId="{7F50E924-7147-4232-AA0A-EDCFEAEE2A8C}" type="presParOf" srcId="{75870952-3263-4144-A1E7-BF16081DAC69}" destId="{1E348488-E25A-4816-A46D-A416010FE71D}" srcOrd="0" destOrd="0" presId="urn:microsoft.com/office/officeart/2018/2/layout/IconVerticalSolidList"/>
    <dgm:cxn modelId="{699273A1-3C5A-4FE2-BABC-CE2BC26CD5F7}" type="presParOf" srcId="{1E348488-E25A-4816-A46D-A416010FE71D}" destId="{519EA9F1-5967-4CE5-A9AC-CDA9881C5DB4}" srcOrd="0" destOrd="0" presId="urn:microsoft.com/office/officeart/2018/2/layout/IconVerticalSolidList"/>
    <dgm:cxn modelId="{7CDC8678-E143-47A6-B6E3-7202FA9E8BAD}" type="presParOf" srcId="{1E348488-E25A-4816-A46D-A416010FE71D}" destId="{FE8EBCCC-B90C-4C13-BC09-02B0C7020193}" srcOrd="1" destOrd="0" presId="urn:microsoft.com/office/officeart/2018/2/layout/IconVerticalSolidList"/>
    <dgm:cxn modelId="{022246CE-743D-4309-BB27-930873687CF4}" type="presParOf" srcId="{1E348488-E25A-4816-A46D-A416010FE71D}" destId="{FBD05398-55FC-4016-B9DB-16510E379391}" srcOrd="2" destOrd="0" presId="urn:microsoft.com/office/officeart/2018/2/layout/IconVerticalSolidList"/>
    <dgm:cxn modelId="{832516EC-45B4-42D3-B2F0-C6FD48459FD9}" type="presParOf" srcId="{1E348488-E25A-4816-A46D-A416010FE71D}" destId="{B689CDF7-6049-4CAD-80D4-E1BD6B71B509}" srcOrd="3" destOrd="0" presId="urn:microsoft.com/office/officeart/2018/2/layout/IconVerticalSolidList"/>
    <dgm:cxn modelId="{0103D177-FC78-4FD3-88C4-388C733E2B4B}" type="presParOf" srcId="{75870952-3263-4144-A1E7-BF16081DAC69}" destId="{B6E7CD62-AB34-4CE6-9CBE-2236E145803C}" srcOrd="1" destOrd="0" presId="urn:microsoft.com/office/officeart/2018/2/layout/IconVerticalSolidList"/>
    <dgm:cxn modelId="{1EEA04FE-EAC0-42CB-8C14-EB79A2037C4F}" type="presParOf" srcId="{75870952-3263-4144-A1E7-BF16081DAC69}" destId="{13C47673-121A-4C22-AC09-0288F29E7D2B}" srcOrd="2" destOrd="0" presId="urn:microsoft.com/office/officeart/2018/2/layout/IconVerticalSolidList"/>
    <dgm:cxn modelId="{5A3C7D0E-95F4-4706-A9F7-8EA29A4D550F}" type="presParOf" srcId="{13C47673-121A-4C22-AC09-0288F29E7D2B}" destId="{FF63F3E1-2E58-4112-B5E3-85C4A72EE837}" srcOrd="0" destOrd="0" presId="urn:microsoft.com/office/officeart/2018/2/layout/IconVerticalSolidList"/>
    <dgm:cxn modelId="{B2A11D91-8C49-49AF-9D3D-79B00539364C}" type="presParOf" srcId="{13C47673-121A-4C22-AC09-0288F29E7D2B}" destId="{FE545D53-D7C4-44E6-8A6F-660B85A84D57}" srcOrd="1" destOrd="0" presId="urn:microsoft.com/office/officeart/2018/2/layout/IconVerticalSolidList"/>
    <dgm:cxn modelId="{C3E0753B-731E-4EF4-956C-1F2C9D34FB4B}" type="presParOf" srcId="{13C47673-121A-4C22-AC09-0288F29E7D2B}" destId="{1C91AB3E-B9E9-484C-88A7-0688CB25ACA8}" srcOrd="2" destOrd="0" presId="urn:microsoft.com/office/officeart/2018/2/layout/IconVerticalSolidList"/>
    <dgm:cxn modelId="{0762D575-675D-4D4E-8C01-13930AC44449}" type="presParOf" srcId="{13C47673-121A-4C22-AC09-0288F29E7D2B}" destId="{7E470C40-2707-4CF3-8174-A639DE4FBF31}" srcOrd="3" destOrd="0" presId="urn:microsoft.com/office/officeart/2018/2/layout/IconVerticalSolidList"/>
    <dgm:cxn modelId="{237E3283-C086-40A3-9198-322BD29A0D36}" type="presParOf" srcId="{75870952-3263-4144-A1E7-BF16081DAC69}" destId="{EF8AD2C1-F403-48CC-84CE-2CF62D47B25D}" srcOrd="3" destOrd="0" presId="urn:microsoft.com/office/officeart/2018/2/layout/IconVerticalSolidList"/>
    <dgm:cxn modelId="{6309B82D-3A34-42FF-B3B0-8F4B680F6418}" type="presParOf" srcId="{75870952-3263-4144-A1E7-BF16081DAC69}" destId="{C3C8B141-CB41-49CB-88E3-76A077836D3F}" srcOrd="4" destOrd="0" presId="urn:microsoft.com/office/officeart/2018/2/layout/IconVerticalSolidList"/>
    <dgm:cxn modelId="{73441DB0-D0CE-4EE9-B5C2-0677DE61BEEA}" type="presParOf" srcId="{C3C8B141-CB41-49CB-88E3-76A077836D3F}" destId="{6C626715-DE43-409A-9D9A-F1AD948A89DD}" srcOrd="0" destOrd="0" presId="urn:microsoft.com/office/officeart/2018/2/layout/IconVerticalSolidList"/>
    <dgm:cxn modelId="{0D5CA78D-465D-4B14-9A86-B2B002327943}" type="presParOf" srcId="{C3C8B141-CB41-49CB-88E3-76A077836D3F}" destId="{8C60B928-F46B-44EC-B2F1-5F0368FC9BC4}" srcOrd="1" destOrd="0" presId="urn:microsoft.com/office/officeart/2018/2/layout/IconVerticalSolidList"/>
    <dgm:cxn modelId="{29FEEC32-9CA7-433E-9081-D5339CB04832}" type="presParOf" srcId="{C3C8B141-CB41-49CB-88E3-76A077836D3F}" destId="{ECEA4027-D903-417E-ACD4-4FAF6349B4A8}" srcOrd="2" destOrd="0" presId="urn:microsoft.com/office/officeart/2018/2/layout/IconVerticalSolidList"/>
    <dgm:cxn modelId="{14C3D46B-6C80-43A8-8E20-1AAA4A148216}" type="presParOf" srcId="{C3C8B141-CB41-49CB-88E3-76A077836D3F}" destId="{FDEB4E12-AE3B-4338-B25C-6711E7C29086}" srcOrd="3" destOrd="0" presId="urn:microsoft.com/office/officeart/2018/2/layout/IconVerticalSolidList"/>
    <dgm:cxn modelId="{6CF9D2E0-D23F-4E74-BC14-3898EF0ACB70}" type="presParOf" srcId="{C3C8B141-CB41-49CB-88E3-76A077836D3F}" destId="{A7182DFC-C924-4484-AECB-AD504A54C964}"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B379FD-D9CB-4367-A0FD-E9C8A7E3A85C}"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E4762478-B040-4B53-80AE-4C55DE09DA65}">
      <dgm:prSet/>
      <dgm:spPr/>
      <dgm:t>
        <a:bodyPr/>
        <a:lstStyle/>
        <a:p>
          <a:pPr>
            <a:lnSpc>
              <a:spcPct val="100000"/>
            </a:lnSpc>
          </a:pPr>
          <a:r>
            <a:rPr lang="en-US" baseline="0" dirty="0"/>
            <a:t>My name is Aiden</a:t>
          </a:r>
          <a:endParaRPr lang="en-US" dirty="0"/>
        </a:p>
      </dgm:t>
    </dgm:pt>
    <dgm:pt modelId="{61833E70-2F9D-48ED-BF79-B2FA4F8C32CE}" type="parTrans" cxnId="{094CFC99-D529-414D-A50A-7B4E3D58BCFA}">
      <dgm:prSet/>
      <dgm:spPr/>
      <dgm:t>
        <a:bodyPr/>
        <a:lstStyle/>
        <a:p>
          <a:endParaRPr lang="en-US"/>
        </a:p>
      </dgm:t>
    </dgm:pt>
    <dgm:pt modelId="{42F4A9E9-AC72-40E7-9FC4-76FC3DA92EBA}" type="sibTrans" cxnId="{094CFC99-D529-414D-A50A-7B4E3D58BCFA}">
      <dgm:prSet/>
      <dgm:spPr/>
      <dgm:t>
        <a:bodyPr/>
        <a:lstStyle/>
        <a:p>
          <a:endParaRPr lang="en-US"/>
        </a:p>
      </dgm:t>
    </dgm:pt>
    <dgm:pt modelId="{09DB36A6-700F-485D-B3FB-17B4F315A8CB}">
      <dgm:prSet/>
      <dgm:spPr/>
      <dgm:t>
        <a:bodyPr/>
        <a:lstStyle/>
        <a:p>
          <a:pPr>
            <a:lnSpc>
              <a:spcPct val="100000"/>
            </a:lnSpc>
          </a:pPr>
          <a:r>
            <a:rPr lang="en-US" dirty="0"/>
            <a:t>Software Engineering III</a:t>
          </a:r>
        </a:p>
      </dgm:t>
    </dgm:pt>
    <dgm:pt modelId="{DEE2DA39-D214-4EAD-8C80-5229C20107C3}" type="parTrans" cxnId="{A1EC3FFE-84D7-4AF5-90B3-D71D4732E26B}">
      <dgm:prSet/>
      <dgm:spPr/>
      <dgm:t>
        <a:bodyPr/>
        <a:lstStyle/>
        <a:p>
          <a:endParaRPr lang="en-US"/>
        </a:p>
      </dgm:t>
    </dgm:pt>
    <dgm:pt modelId="{2E1EA072-DBB7-4C8C-87DF-17FD0954F3C0}" type="sibTrans" cxnId="{A1EC3FFE-84D7-4AF5-90B3-D71D4732E26B}">
      <dgm:prSet/>
      <dgm:spPr/>
      <dgm:t>
        <a:bodyPr/>
        <a:lstStyle/>
        <a:p>
          <a:endParaRPr lang="en-US"/>
        </a:p>
      </dgm:t>
    </dgm:pt>
    <dgm:pt modelId="{84D0DEFB-04D0-41B4-8C73-F5DE4721DAE8}">
      <dgm:prSet/>
      <dgm:spPr/>
      <dgm:t>
        <a:bodyPr/>
        <a:lstStyle/>
        <a:p>
          <a:pPr>
            <a:lnSpc>
              <a:spcPct val="100000"/>
            </a:lnSpc>
          </a:pPr>
          <a:r>
            <a:rPr lang="en-US" dirty="0"/>
            <a:t>Workshop Developer </a:t>
          </a:r>
        </a:p>
      </dgm:t>
    </dgm:pt>
    <dgm:pt modelId="{B8A124E4-B32F-4A9C-BD46-AAA08DE448AD}" type="parTrans" cxnId="{4B6259B7-C0A0-4D12-B12D-CE81A6D5239B}">
      <dgm:prSet/>
      <dgm:spPr/>
      <dgm:t>
        <a:bodyPr/>
        <a:lstStyle/>
        <a:p>
          <a:endParaRPr lang="en-US"/>
        </a:p>
      </dgm:t>
    </dgm:pt>
    <dgm:pt modelId="{8A1E445B-E5A2-4D68-85AF-2A384A6E39C5}" type="sibTrans" cxnId="{4B6259B7-C0A0-4D12-B12D-CE81A6D5239B}">
      <dgm:prSet/>
      <dgm:spPr/>
      <dgm:t>
        <a:bodyPr/>
        <a:lstStyle/>
        <a:p>
          <a:endParaRPr lang="en-US"/>
        </a:p>
      </dgm:t>
    </dgm:pt>
    <dgm:pt modelId="{1668775A-BECE-4BE9-8D20-3945E2FA6FB7}">
      <dgm:prSet/>
      <dgm:spPr/>
      <dgm:t>
        <a:bodyPr/>
        <a:lstStyle/>
        <a:p>
          <a:pPr>
            <a:lnSpc>
              <a:spcPct val="100000"/>
            </a:lnSpc>
          </a:pPr>
          <a:endParaRPr lang="en-US"/>
        </a:p>
      </dgm:t>
    </dgm:pt>
    <dgm:pt modelId="{6AEF4DDF-1E30-4778-ABC1-1C835CC32EBA}" type="parTrans" cxnId="{A497CABF-03B1-43BF-B706-87565EB94EAF}">
      <dgm:prSet/>
      <dgm:spPr/>
      <dgm:t>
        <a:bodyPr/>
        <a:lstStyle/>
        <a:p>
          <a:endParaRPr lang="en-US"/>
        </a:p>
      </dgm:t>
    </dgm:pt>
    <dgm:pt modelId="{C9EE7DDE-5736-49CA-9697-C25480F02E2C}" type="sibTrans" cxnId="{A497CABF-03B1-43BF-B706-87565EB94EAF}">
      <dgm:prSet/>
      <dgm:spPr/>
      <dgm:t>
        <a:bodyPr/>
        <a:lstStyle/>
        <a:p>
          <a:endParaRPr lang="en-US"/>
        </a:p>
      </dgm:t>
    </dgm:pt>
    <dgm:pt modelId="{75870952-3263-4144-A1E7-BF16081DAC69}" type="pres">
      <dgm:prSet presAssocID="{07B379FD-D9CB-4367-A0FD-E9C8A7E3A85C}" presName="root" presStyleCnt="0">
        <dgm:presLayoutVars>
          <dgm:dir/>
          <dgm:resizeHandles val="exact"/>
        </dgm:presLayoutVars>
      </dgm:prSet>
      <dgm:spPr/>
    </dgm:pt>
    <dgm:pt modelId="{1E348488-E25A-4816-A46D-A416010FE71D}" type="pres">
      <dgm:prSet presAssocID="{E4762478-B040-4B53-80AE-4C55DE09DA65}" presName="compNode" presStyleCnt="0"/>
      <dgm:spPr/>
    </dgm:pt>
    <dgm:pt modelId="{519EA9F1-5967-4CE5-A9AC-CDA9881C5DB4}" type="pres">
      <dgm:prSet presAssocID="{E4762478-B040-4B53-80AE-4C55DE09DA65}" presName="bgRect" presStyleLbl="bgShp" presStyleIdx="0" presStyleCnt="3"/>
      <dgm:spPr/>
    </dgm:pt>
    <dgm:pt modelId="{FE8EBCCC-B90C-4C13-BC09-02B0C7020193}" type="pres">
      <dgm:prSet presAssocID="{E4762478-B040-4B53-80AE-4C55DE09DA6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Solid Fill"/>
        </a:ext>
      </dgm:extLst>
    </dgm:pt>
    <dgm:pt modelId="{FBD05398-55FC-4016-B9DB-16510E379391}" type="pres">
      <dgm:prSet presAssocID="{E4762478-B040-4B53-80AE-4C55DE09DA65}" presName="spaceRect" presStyleCnt="0"/>
      <dgm:spPr/>
    </dgm:pt>
    <dgm:pt modelId="{B689CDF7-6049-4CAD-80D4-E1BD6B71B509}" type="pres">
      <dgm:prSet presAssocID="{E4762478-B040-4B53-80AE-4C55DE09DA65}" presName="parTx" presStyleLbl="revTx" presStyleIdx="0" presStyleCnt="4">
        <dgm:presLayoutVars>
          <dgm:chMax val="0"/>
          <dgm:chPref val="0"/>
        </dgm:presLayoutVars>
      </dgm:prSet>
      <dgm:spPr/>
    </dgm:pt>
    <dgm:pt modelId="{B6E7CD62-AB34-4CE6-9CBE-2236E145803C}" type="pres">
      <dgm:prSet presAssocID="{42F4A9E9-AC72-40E7-9FC4-76FC3DA92EBA}" presName="sibTrans" presStyleCnt="0"/>
      <dgm:spPr/>
    </dgm:pt>
    <dgm:pt modelId="{13C47673-121A-4C22-AC09-0288F29E7D2B}" type="pres">
      <dgm:prSet presAssocID="{09DB36A6-700F-485D-B3FB-17B4F315A8CB}" presName="compNode" presStyleCnt="0"/>
      <dgm:spPr/>
    </dgm:pt>
    <dgm:pt modelId="{FF63F3E1-2E58-4112-B5E3-85C4A72EE837}" type="pres">
      <dgm:prSet presAssocID="{09DB36A6-700F-485D-B3FB-17B4F315A8CB}" presName="bgRect" presStyleLbl="bgShp" presStyleIdx="1" presStyleCnt="3"/>
      <dgm:spPr/>
    </dgm:pt>
    <dgm:pt modelId="{FE545D53-D7C4-44E6-8A6F-660B85A84D57}" type="pres">
      <dgm:prSet presAssocID="{09DB36A6-700F-485D-B3FB-17B4F315A8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1C91AB3E-B9E9-484C-88A7-0688CB25ACA8}" type="pres">
      <dgm:prSet presAssocID="{09DB36A6-700F-485D-B3FB-17B4F315A8CB}" presName="spaceRect" presStyleCnt="0"/>
      <dgm:spPr/>
    </dgm:pt>
    <dgm:pt modelId="{7E470C40-2707-4CF3-8174-A639DE4FBF31}" type="pres">
      <dgm:prSet presAssocID="{09DB36A6-700F-485D-B3FB-17B4F315A8CB}" presName="parTx" presStyleLbl="revTx" presStyleIdx="1" presStyleCnt="4">
        <dgm:presLayoutVars>
          <dgm:chMax val="0"/>
          <dgm:chPref val="0"/>
        </dgm:presLayoutVars>
      </dgm:prSet>
      <dgm:spPr/>
    </dgm:pt>
    <dgm:pt modelId="{EF8AD2C1-F403-48CC-84CE-2CF62D47B25D}" type="pres">
      <dgm:prSet presAssocID="{2E1EA072-DBB7-4C8C-87DF-17FD0954F3C0}" presName="sibTrans" presStyleCnt="0"/>
      <dgm:spPr/>
    </dgm:pt>
    <dgm:pt modelId="{C3C8B141-CB41-49CB-88E3-76A077836D3F}" type="pres">
      <dgm:prSet presAssocID="{84D0DEFB-04D0-41B4-8C73-F5DE4721DAE8}" presName="compNode" presStyleCnt="0"/>
      <dgm:spPr/>
    </dgm:pt>
    <dgm:pt modelId="{6C626715-DE43-409A-9D9A-F1AD948A89DD}" type="pres">
      <dgm:prSet presAssocID="{84D0DEFB-04D0-41B4-8C73-F5DE4721DAE8}" presName="bgRect" presStyleLbl="bgShp" presStyleIdx="2" presStyleCnt="3"/>
      <dgm:spPr/>
    </dgm:pt>
    <dgm:pt modelId="{8C60B928-F46B-44EC-B2F1-5F0368FC9BC4}" type="pres">
      <dgm:prSet presAssocID="{84D0DEFB-04D0-41B4-8C73-F5DE4721DAE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ECEA4027-D903-417E-ACD4-4FAF6349B4A8}" type="pres">
      <dgm:prSet presAssocID="{84D0DEFB-04D0-41B4-8C73-F5DE4721DAE8}" presName="spaceRect" presStyleCnt="0"/>
      <dgm:spPr/>
    </dgm:pt>
    <dgm:pt modelId="{FDEB4E12-AE3B-4338-B25C-6711E7C29086}" type="pres">
      <dgm:prSet presAssocID="{84D0DEFB-04D0-41B4-8C73-F5DE4721DAE8}" presName="parTx" presStyleLbl="revTx" presStyleIdx="2" presStyleCnt="4" custScaleX="125001" custLinFactNeighborX="9760" custLinFactNeighborY="43">
        <dgm:presLayoutVars>
          <dgm:chMax val="0"/>
          <dgm:chPref val="0"/>
        </dgm:presLayoutVars>
      </dgm:prSet>
      <dgm:spPr/>
    </dgm:pt>
    <dgm:pt modelId="{A7182DFC-C924-4484-AECB-AD504A54C964}" type="pres">
      <dgm:prSet presAssocID="{84D0DEFB-04D0-41B4-8C73-F5DE4721DAE8}" presName="desTx" presStyleLbl="revTx" presStyleIdx="3" presStyleCnt="4">
        <dgm:presLayoutVars/>
      </dgm:prSet>
      <dgm:spPr/>
    </dgm:pt>
  </dgm:ptLst>
  <dgm:cxnLst>
    <dgm:cxn modelId="{FA59AF37-4511-443F-BD3B-7A2C7E236EBE}" type="presOf" srcId="{09DB36A6-700F-485D-B3FB-17B4F315A8CB}" destId="{7E470C40-2707-4CF3-8174-A639DE4FBF31}" srcOrd="0" destOrd="0" presId="urn:microsoft.com/office/officeart/2018/2/layout/IconVerticalSolidList"/>
    <dgm:cxn modelId="{E88C6161-112D-41C5-A666-26F721372DC8}" type="presOf" srcId="{1668775A-BECE-4BE9-8D20-3945E2FA6FB7}" destId="{A7182DFC-C924-4484-AECB-AD504A54C964}" srcOrd="0" destOrd="0" presId="urn:microsoft.com/office/officeart/2018/2/layout/IconVerticalSolidList"/>
    <dgm:cxn modelId="{4E74F256-78F6-4F76-8D1D-476F4B7F576B}" type="presOf" srcId="{84D0DEFB-04D0-41B4-8C73-F5DE4721DAE8}" destId="{FDEB4E12-AE3B-4338-B25C-6711E7C29086}" srcOrd="0" destOrd="0" presId="urn:microsoft.com/office/officeart/2018/2/layout/IconVerticalSolidList"/>
    <dgm:cxn modelId="{423B8A83-4EBB-4B5C-BC85-A8839B9C9453}" type="presOf" srcId="{E4762478-B040-4B53-80AE-4C55DE09DA65}" destId="{B689CDF7-6049-4CAD-80D4-E1BD6B71B509}" srcOrd="0" destOrd="0" presId="urn:microsoft.com/office/officeart/2018/2/layout/IconVerticalSolidList"/>
    <dgm:cxn modelId="{44D81D89-E461-4571-9933-A560B080165C}" type="presOf" srcId="{07B379FD-D9CB-4367-A0FD-E9C8A7E3A85C}" destId="{75870952-3263-4144-A1E7-BF16081DAC69}" srcOrd="0" destOrd="0" presId="urn:microsoft.com/office/officeart/2018/2/layout/IconVerticalSolidList"/>
    <dgm:cxn modelId="{094CFC99-D529-414D-A50A-7B4E3D58BCFA}" srcId="{07B379FD-D9CB-4367-A0FD-E9C8A7E3A85C}" destId="{E4762478-B040-4B53-80AE-4C55DE09DA65}" srcOrd="0" destOrd="0" parTransId="{61833E70-2F9D-48ED-BF79-B2FA4F8C32CE}" sibTransId="{42F4A9E9-AC72-40E7-9FC4-76FC3DA92EBA}"/>
    <dgm:cxn modelId="{4B6259B7-C0A0-4D12-B12D-CE81A6D5239B}" srcId="{07B379FD-D9CB-4367-A0FD-E9C8A7E3A85C}" destId="{84D0DEFB-04D0-41B4-8C73-F5DE4721DAE8}" srcOrd="2" destOrd="0" parTransId="{B8A124E4-B32F-4A9C-BD46-AAA08DE448AD}" sibTransId="{8A1E445B-E5A2-4D68-85AF-2A384A6E39C5}"/>
    <dgm:cxn modelId="{A497CABF-03B1-43BF-B706-87565EB94EAF}" srcId="{84D0DEFB-04D0-41B4-8C73-F5DE4721DAE8}" destId="{1668775A-BECE-4BE9-8D20-3945E2FA6FB7}" srcOrd="0" destOrd="0" parTransId="{6AEF4DDF-1E30-4778-ABC1-1C835CC32EBA}" sibTransId="{C9EE7DDE-5736-49CA-9697-C25480F02E2C}"/>
    <dgm:cxn modelId="{A1EC3FFE-84D7-4AF5-90B3-D71D4732E26B}" srcId="{07B379FD-D9CB-4367-A0FD-E9C8A7E3A85C}" destId="{09DB36A6-700F-485D-B3FB-17B4F315A8CB}" srcOrd="1" destOrd="0" parTransId="{DEE2DA39-D214-4EAD-8C80-5229C20107C3}" sibTransId="{2E1EA072-DBB7-4C8C-87DF-17FD0954F3C0}"/>
    <dgm:cxn modelId="{7F50E924-7147-4232-AA0A-EDCFEAEE2A8C}" type="presParOf" srcId="{75870952-3263-4144-A1E7-BF16081DAC69}" destId="{1E348488-E25A-4816-A46D-A416010FE71D}" srcOrd="0" destOrd="0" presId="urn:microsoft.com/office/officeart/2018/2/layout/IconVerticalSolidList"/>
    <dgm:cxn modelId="{699273A1-3C5A-4FE2-BABC-CE2BC26CD5F7}" type="presParOf" srcId="{1E348488-E25A-4816-A46D-A416010FE71D}" destId="{519EA9F1-5967-4CE5-A9AC-CDA9881C5DB4}" srcOrd="0" destOrd="0" presId="urn:microsoft.com/office/officeart/2018/2/layout/IconVerticalSolidList"/>
    <dgm:cxn modelId="{7CDC8678-E143-47A6-B6E3-7202FA9E8BAD}" type="presParOf" srcId="{1E348488-E25A-4816-A46D-A416010FE71D}" destId="{FE8EBCCC-B90C-4C13-BC09-02B0C7020193}" srcOrd="1" destOrd="0" presId="urn:microsoft.com/office/officeart/2018/2/layout/IconVerticalSolidList"/>
    <dgm:cxn modelId="{022246CE-743D-4309-BB27-930873687CF4}" type="presParOf" srcId="{1E348488-E25A-4816-A46D-A416010FE71D}" destId="{FBD05398-55FC-4016-B9DB-16510E379391}" srcOrd="2" destOrd="0" presId="urn:microsoft.com/office/officeart/2018/2/layout/IconVerticalSolidList"/>
    <dgm:cxn modelId="{832516EC-45B4-42D3-B2F0-C6FD48459FD9}" type="presParOf" srcId="{1E348488-E25A-4816-A46D-A416010FE71D}" destId="{B689CDF7-6049-4CAD-80D4-E1BD6B71B509}" srcOrd="3" destOrd="0" presId="urn:microsoft.com/office/officeart/2018/2/layout/IconVerticalSolidList"/>
    <dgm:cxn modelId="{0103D177-FC78-4FD3-88C4-388C733E2B4B}" type="presParOf" srcId="{75870952-3263-4144-A1E7-BF16081DAC69}" destId="{B6E7CD62-AB34-4CE6-9CBE-2236E145803C}" srcOrd="1" destOrd="0" presId="urn:microsoft.com/office/officeart/2018/2/layout/IconVerticalSolidList"/>
    <dgm:cxn modelId="{1EEA04FE-EAC0-42CB-8C14-EB79A2037C4F}" type="presParOf" srcId="{75870952-3263-4144-A1E7-BF16081DAC69}" destId="{13C47673-121A-4C22-AC09-0288F29E7D2B}" srcOrd="2" destOrd="0" presId="urn:microsoft.com/office/officeart/2018/2/layout/IconVerticalSolidList"/>
    <dgm:cxn modelId="{5A3C7D0E-95F4-4706-A9F7-8EA29A4D550F}" type="presParOf" srcId="{13C47673-121A-4C22-AC09-0288F29E7D2B}" destId="{FF63F3E1-2E58-4112-B5E3-85C4A72EE837}" srcOrd="0" destOrd="0" presId="urn:microsoft.com/office/officeart/2018/2/layout/IconVerticalSolidList"/>
    <dgm:cxn modelId="{B2A11D91-8C49-49AF-9D3D-79B00539364C}" type="presParOf" srcId="{13C47673-121A-4C22-AC09-0288F29E7D2B}" destId="{FE545D53-D7C4-44E6-8A6F-660B85A84D57}" srcOrd="1" destOrd="0" presId="urn:microsoft.com/office/officeart/2018/2/layout/IconVerticalSolidList"/>
    <dgm:cxn modelId="{C3E0753B-731E-4EF4-956C-1F2C9D34FB4B}" type="presParOf" srcId="{13C47673-121A-4C22-AC09-0288F29E7D2B}" destId="{1C91AB3E-B9E9-484C-88A7-0688CB25ACA8}" srcOrd="2" destOrd="0" presId="urn:microsoft.com/office/officeart/2018/2/layout/IconVerticalSolidList"/>
    <dgm:cxn modelId="{0762D575-675D-4D4E-8C01-13930AC44449}" type="presParOf" srcId="{13C47673-121A-4C22-AC09-0288F29E7D2B}" destId="{7E470C40-2707-4CF3-8174-A639DE4FBF31}" srcOrd="3" destOrd="0" presId="urn:microsoft.com/office/officeart/2018/2/layout/IconVerticalSolidList"/>
    <dgm:cxn modelId="{237E3283-C086-40A3-9198-322BD29A0D36}" type="presParOf" srcId="{75870952-3263-4144-A1E7-BF16081DAC69}" destId="{EF8AD2C1-F403-48CC-84CE-2CF62D47B25D}" srcOrd="3" destOrd="0" presId="urn:microsoft.com/office/officeart/2018/2/layout/IconVerticalSolidList"/>
    <dgm:cxn modelId="{6309B82D-3A34-42FF-B3B0-8F4B680F6418}" type="presParOf" srcId="{75870952-3263-4144-A1E7-BF16081DAC69}" destId="{C3C8B141-CB41-49CB-88E3-76A077836D3F}" srcOrd="4" destOrd="0" presId="urn:microsoft.com/office/officeart/2018/2/layout/IconVerticalSolidList"/>
    <dgm:cxn modelId="{73441DB0-D0CE-4EE9-B5C2-0677DE61BEEA}" type="presParOf" srcId="{C3C8B141-CB41-49CB-88E3-76A077836D3F}" destId="{6C626715-DE43-409A-9D9A-F1AD948A89DD}" srcOrd="0" destOrd="0" presId="urn:microsoft.com/office/officeart/2018/2/layout/IconVerticalSolidList"/>
    <dgm:cxn modelId="{0D5CA78D-465D-4B14-9A86-B2B002327943}" type="presParOf" srcId="{C3C8B141-CB41-49CB-88E3-76A077836D3F}" destId="{8C60B928-F46B-44EC-B2F1-5F0368FC9BC4}" srcOrd="1" destOrd="0" presId="urn:microsoft.com/office/officeart/2018/2/layout/IconVerticalSolidList"/>
    <dgm:cxn modelId="{29FEEC32-9CA7-433E-9081-D5339CB04832}" type="presParOf" srcId="{C3C8B141-CB41-49CB-88E3-76A077836D3F}" destId="{ECEA4027-D903-417E-ACD4-4FAF6349B4A8}" srcOrd="2" destOrd="0" presId="urn:microsoft.com/office/officeart/2018/2/layout/IconVerticalSolidList"/>
    <dgm:cxn modelId="{14C3D46B-6C80-43A8-8E20-1AAA4A148216}" type="presParOf" srcId="{C3C8B141-CB41-49CB-88E3-76A077836D3F}" destId="{FDEB4E12-AE3B-4338-B25C-6711E7C29086}" srcOrd="3" destOrd="0" presId="urn:microsoft.com/office/officeart/2018/2/layout/IconVerticalSolidList"/>
    <dgm:cxn modelId="{6CF9D2E0-D23F-4E74-BC14-3898EF0ACB70}" type="presParOf" srcId="{C3C8B141-CB41-49CB-88E3-76A077836D3F}" destId="{A7182DFC-C924-4484-AECB-AD504A54C964}"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A33F4F-E70C-4382-BFF3-D60F5B7C15B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0A26668A-B80A-49C1-A762-A9358E65B65A}">
      <dgm:prSet/>
      <dgm:spPr/>
      <dgm:t>
        <a:bodyPr/>
        <a:lstStyle/>
        <a:p>
          <a:pPr>
            <a:lnSpc>
              <a:spcPct val="100000"/>
            </a:lnSpc>
            <a:defRPr cap="all"/>
          </a:pPr>
          <a:r>
            <a:rPr lang="en-US" dirty="0"/>
            <a:t>Machine learning overview</a:t>
          </a:r>
        </a:p>
      </dgm:t>
    </dgm:pt>
    <dgm:pt modelId="{2D0A55B9-3B7B-484D-A5D8-5AF446139943}" type="parTrans" cxnId="{F6EA2990-66C2-45F9-B1BB-209DB4FE59B9}">
      <dgm:prSet/>
      <dgm:spPr/>
      <dgm:t>
        <a:bodyPr/>
        <a:lstStyle/>
        <a:p>
          <a:endParaRPr lang="en-US"/>
        </a:p>
      </dgm:t>
    </dgm:pt>
    <dgm:pt modelId="{7D7AD219-A14B-4CEF-B846-5F849D81BAAF}" type="sibTrans" cxnId="{F6EA2990-66C2-45F9-B1BB-209DB4FE59B9}">
      <dgm:prSet/>
      <dgm:spPr/>
      <dgm:t>
        <a:bodyPr/>
        <a:lstStyle/>
        <a:p>
          <a:endParaRPr lang="en-US"/>
        </a:p>
      </dgm:t>
    </dgm:pt>
    <dgm:pt modelId="{761BCE97-8D4D-409C-B7A1-22CBB1A08893}">
      <dgm:prSet/>
      <dgm:spPr/>
      <dgm:t>
        <a:bodyPr/>
        <a:lstStyle/>
        <a:p>
          <a:pPr>
            <a:lnSpc>
              <a:spcPct val="100000"/>
            </a:lnSpc>
            <a:defRPr cap="all"/>
          </a:pPr>
          <a:r>
            <a:rPr lang="en-US" dirty="0" err="1"/>
            <a:t>Tensorflow</a:t>
          </a:r>
          <a:r>
            <a:rPr lang="en-US" dirty="0"/>
            <a:t> overview</a:t>
          </a:r>
        </a:p>
      </dgm:t>
    </dgm:pt>
    <dgm:pt modelId="{AA65FC39-4994-4EA2-A467-5F168B8046B0}" type="parTrans" cxnId="{319D19F9-8461-4CD7-BDBA-A072C979ED05}">
      <dgm:prSet/>
      <dgm:spPr/>
      <dgm:t>
        <a:bodyPr/>
        <a:lstStyle/>
        <a:p>
          <a:endParaRPr lang="en-US"/>
        </a:p>
      </dgm:t>
    </dgm:pt>
    <dgm:pt modelId="{D7287400-32EA-4472-A0F3-85FD1BFDB1D5}" type="sibTrans" cxnId="{319D19F9-8461-4CD7-BDBA-A072C979ED05}">
      <dgm:prSet/>
      <dgm:spPr/>
      <dgm:t>
        <a:bodyPr/>
        <a:lstStyle/>
        <a:p>
          <a:endParaRPr lang="en-US"/>
        </a:p>
      </dgm:t>
    </dgm:pt>
    <dgm:pt modelId="{615274B7-6B40-4600-9CFF-A9B50114878D}">
      <dgm:prSet/>
      <dgm:spPr/>
      <dgm:t>
        <a:bodyPr/>
        <a:lstStyle/>
        <a:p>
          <a:pPr>
            <a:lnSpc>
              <a:spcPct val="100000"/>
            </a:lnSpc>
            <a:defRPr cap="all"/>
          </a:pPr>
          <a:r>
            <a:rPr lang="en-US" dirty="0"/>
            <a:t>Implementation ideas</a:t>
          </a:r>
        </a:p>
      </dgm:t>
    </dgm:pt>
    <dgm:pt modelId="{77284AE4-78B0-4A4E-BDA1-AD373272C56D}" type="parTrans" cxnId="{298F27E2-4312-48B2-BFA5-D4D6045B378A}">
      <dgm:prSet/>
      <dgm:spPr/>
      <dgm:t>
        <a:bodyPr/>
        <a:lstStyle/>
        <a:p>
          <a:endParaRPr lang="en-US"/>
        </a:p>
      </dgm:t>
    </dgm:pt>
    <dgm:pt modelId="{91B750BE-F107-4B2C-94B7-DC8D0A6A9535}" type="sibTrans" cxnId="{298F27E2-4312-48B2-BFA5-D4D6045B378A}">
      <dgm:prSet/>
      <dgm:spPr/>
      <dgm:t>
        <a:bodyPr/>
        <a:lstStyle/>
        <a:p>
          <a:endParaRPr lang="en-US"/>
        </a:p>
      </dgm:t>
    </dgm:pt>
    <dgm:pt modelId="{A03527D0-8B23-40AC-A340-9E12C52FA7A6}">
      <dgm:prSet/>
      <dgm:spPr/>
      <dgm:t>
        <a:bodyPr/>
        <a:lstStyle/>
        <a:p>
          <a:pPr>
            <a:lnSpc>
              <a:spcPct val="100000"/>
            </a:lnSpc>
            <a:defRPr cap="all"/>
          </a:pPr>
          <a:r>
            <a:rPr lang="en-US" dirty="0"/>
            <a:t>Kahoot (with prize)</a:t>
          </a:r>
        </a:p>
      </dgm:t>
    </dgm:pt>
    <dgm:pt modelId="{9E713A57-B254-4F5E-9596-7E6C11197A43}" type="sibTrans" cxnId="{59B0C4B4-1655-4E12-A0BF-2FE2BFFD72D6}">
      <dgm:prSet/>
      <dgm:spPr/>
      <dgm:t>
        <a:bodyPr/>
        <a:lstStyle/>
        <a:p>
          <a:endParaRPr lang="en-US"/>
        </a:p>
      </dgm:t>
    </dgm:pt>
    <dgm:pt modelId="{DFFD4BC2-7C55-427D-84D8-77E607AC0DB1}" type="parTrans" cxnId="{59B0C4B4-1655-4E12-A0BF-2FE2BFFD72D6}">
      <dgm:prSet/>
      <dgm:spPr/>
      <dgm:t>
        <a:bodyPr/>
        <a:lstStyle/>
        <a:p>
          <a:endParaRPr lang="en-US"/>
        </a:p>
      </dgm:t>
    </dgm:pt>
    <dgm:pt modelId="{88D6EE73-EBD9-4073-9D53-0646D3C48995}">
      <dgm:prSet/>
      <dgm:spPr/>
      <dgm:t>
        <a:bodyPr/>
        <a:lstStyle/>
        <a:p>
          <a:pPr>
            <a:lnSpc>
              <a:spcPct val="100000"/>
            </a:lnSpc>
            <a:defRPr cap="all"/>
          </a:pPr>
          <a:r>
            <a:rPr lang="en-US" dirty="0"/>
            <a:t>Code-along demo</a:t>
          </a:r>
        </a:p>
      </dgm:t>
    </dgm:pt>
    <dgm:pt modelId="{988DA2D1-CF78-4D31-84EA-966BEECA5EC2}" type="sibTrans" cxnId="{F7A0F432-6191-441B-9837-3EB1489973F8}">
      <dgm:prSet/>
      <dgm:spPr/>
      <dgm:t>
        <a:bodyPr/>
        <a:lstStyle/>
        <a:p>
          <a:endParaRPr lang="en-US"/>
        </a:p>
      </dgm:t>
    </dgm:pt>
    <dgm:pt modelId="{35F6722D-4EA1-4A29-A13A-E5777728FB32}" type="parTrans" cxnId="{F7A0F432-6191-441B-9837-3EB1489973F8}">
      <dgm:prSet/>
      <dgm:spPr/>
      <dgm:t>
        <a:bodyPr/>
        <a:lstStyle/>
        <a:p>
          <a:endParaRPr lang="en-US"/>
        </a:p>
      </dgm:t>
    </dgm:pt>
    <dgm:pt modelId="{4B264668-8F74-4C11-8C32-073D6B97ECAD}" type="pres">
      <dgm:prSet presAssocID="{37A33F4F-E70C-4382-BFF3-D60F5B7C15B8}" presName="outerComposite" presStyleCnt="0">
        <dgm:presLayoutVars>
          <dgm:chMax val="5"/>
          <dgm:dir/>
          <dgm:resizeHandles val="exact"/>
        </dgm:presLayoutVars>
      </dgm:prSet>
      <dgm:spPr/>
    </dgm:pt>
    <dgm:pt modelId="{CB535E85-C512-4C15-9AE6-F8315435F96A}" type="pres">
      <dgm:prSet presAssocID="{37A33F4F-E70C-4382-BFF3-D60F5B7C15B8}" presName="dummyMaxCanvas" presStyleCnt="0">
        <dgm:presLayoutVars/>
      </dgm:prSet>
      <dgm:spPr/>
    </dgm:pt>
    <dgm:pt modelId="{0DC97FEF-23E1-4BDE-9ABF-DA95371938C4}" type="pres">
      <dgm:prSet presAssocID="{37A33F4F-E70C-4382-BFF3-D60F5B7C15B8}" presName="FiveNodes_1" presStyleLbl="node1" presStyleIdx="0" presStyleCnt="5">
        <dgm:presLayoutVars>
          <dgm:bulletEnabled val="1"/>
        </dgm:presLayoutVars>
      </dgm:prSet>
      <dgm:spPr/>
    </dgm:pt>
    <dgm:pt modelId="{170621FB-21A8-4363-A45D-0B6961B68B23}" type="pres">
      <dgm:prSet presAssocID="{37A33F4F-E70C-4382-BFF3-D60F5B7C15B8}" presName="FiveNodes_2" presStyleLbl="node1" presStyleIdx="1" presStyleCnt="5">
        <dgm:presLayoutVars>
          <dgm:bulletEnabled val="1"/>
        </dgm:presLayoutVars>
      </dgm:prSet>
      <dgm:spPr/>
    </dgm:pt>
    <dgm:pt modelId="{B6BFF6E4-A310-431B-B8CD-A40D6398278A}" type="pres">
      <dgm:prSet presAssocID="{37A33F4F-E70C-4382-BFF3-D60F5B7C15B8}" presName="FiveNodes_3" presStyleLbl="node1" presStyleIdx="2" presStyleCnt="5">
        <dgm:presLayoutVars>
          <dgm:bulletEnabled val="1"/>
        </dgm:presLayoutVars>
      </dgm:prSet>
      <dgm:spPr/>
    </dgm:pt>
    <dgm:pt modelId="{EA85B479-6751-4238-B241-815CA66F87F2}" type="pres">
      <dgm:prSet presAssocID="{37A33F4F-E70C-4382-BFF3-D60F5B7C15B8}" presName="FiveNodes_4" presStyleLbl="node1" presStyleIdx="3" presStyleCnt="5">
        <dgm:presLayoutVars>
          <dgm:bulletEnabled val="1"/>
        </dgm:presLayoutVars>
      </dgm:prSet>
      <dgm:spPr/>
    </dgm:pt>
    <dgm:pt modelId="{F46F83D2-5195-4FC8-81FB-223D7E6E5B89}" type="pres">
      <dgm:prSet presAssocID="{37A33F4F-E70C-4382-BFF3-D60F5B7C15B8}" presName="FiveNodes_5" presStyleLbl="node1" presStyleIdx="4" presStyleCnt="5">
        <dgm:presLayoutVars>
          <dgm:bulletEnabled val="1"/>
        </dgm:presLayoutVars>
      </dgm:prSet>
      <dgm:spPr/>
    </dgm:pt>
    <dgm:pt modelId="{CDCF3E08-B30C-498E-A33F-5D602D6B8C43}" type="pres">
      <dgm:prSet presAssocID="{37A33F4F-E70C-4382-BFF3-D60F5B7C15B8}" presName="FiveConn_1-2" presStyleLbl="fgAccFollowNode1" presStyleIdx="0" presStyleCnt="4">
        <dgm:presLayoutVars>
          <dgm:bulletEnabled val="1"/>
        </dgm:presLayoutVars>
      </dgm:prSet>
      <dgm:spPr/>
    </dgm:pt>
    <dgm:pt modelId="{1B97F18D-4491-45C2-9070-B6941ACE7C04}" type="pres">
      <dgm:prSet presAssocID="{37A33F4F-E70C-4382-BFF3-D60F5B7C15B8}" presName="FiveConn_2-3" presStyleLbl="fgAccFollowNode1" presStyleIdx="1" presStyleCnt="4">
        <dgm:presLayoutVars>
          <dgm:bulletEnabled val="1"/>
        </dgm:presLayoutVars>
      </dgm:prSet>
      <dgm:spPr/>
    </dgm:pt>
    <dgm:pt modelId="{095F8C2D-58E4-48BE-8F5B-B91910833356}" type="pres">
      <dgm:prSet presAssocID="{37A33F4F-E70C-4382-BFF3-D60F5B7C15B8}" presName="FiveConn_3-4" presStyleLbl="fgAccFollowNode1" presStyleIdx="2" presStyleCnt="4">
        <dgm:presLayoutVars>
          <dgm:bulletEnabled val="1"/>
        </dgm:presLayoutVars>
      </dgm:prSet>
      <dgm:spPr/>
    </dgm:pt>
    <dgm:pt modelId="{0D105099-0AF4-44AA-BE01-CD283D9109EC}" type="pres">
      <dgm:prSet presAssocID="{37A33F4F-E70C-4382-BFF3-D60F5B7C15B8}" presName="FiveConn_4-5" presStyleLbl="fgAccFollowNode1" presStyleIdx="3" presStyleCnt="4">
        <dgm:presLayoutVars>
          <dgm:bulletEnabled val="1"/>
        </dgm:presLayoutVars>
      </dgm:prSet>
      <dgm:spPr/>
    </dgm:pt>
    <dgm:pt modelId="{4729535D-831E-4F08-B9ED-1D81002C634A}" type="pres">
      <dgm:prSet presAssocID="{37A33F4F-E70C-4382-BFF3-D60F5B7C15B8}" presName="FiveNodes_1_text" presStyleLbl="node1" presStyleIdx="4" presStyleCnt="5">
        <dgm:presLayoutVars>
          <dgm:bulletEnabled val="1"/>
        </dgm:presLayoutVars>
      </dgm:prSet>
      <dgm:spPr/>
    </dgm:pt>
    <dgm:pt modelId="{7EC56960-D1A3-4993-8577-6F0D8BC5520F}" type="pres">
      <dgm:prSet presAssocID="{37A33F4F-E70C-4382-BFF3-D60F5B7C15B8}" presName="FiveNodes_2_text" presStyleLbl="node1" presStyleIdx="4" presStyleCnt="5">
        <dgm:presLayoutVars>
          <dgm:bulletEnabled val="1"/>
        </dgm:presLayoutVars>
      </dgm:prSet>
      <dgm:spPr/>
    </dgm:pt>
    <dgm:pt modelId="{C391BCA6-CF44-4384-92B7-96D5E103D40F}" type="pres">
      <dgm:prSet presAssocID="{37A33F4F-E70C-4382-BFF3-D60F5B7C15B8}" presName="FiveNodes_3_text" presStyleLbl="node1" presStyleIdx="4" presStyleCnt="5">
        <dgm:presLayoutVars>
          <dgm:bulletEnabled val="1"/>
        </dgm:presLayoutVars>
      </dgm:prSet>
      <dgm:spPr/>
    </dgm:pt>
    <dgm:pt modelId="{481FBBB9-35DC-450F-8352-C44AA97E2D5B}" type="pres">
      <dgm:prSet presAssocID="{37A33F4F-E70C-4382-BFF3-D60F5B7C15B8}" presName="FiveNodes_4_text" presStyleLbl="node1" presStyleIdx="4" presStyleCnt="5">
        <dgm:presLayoutVars>
          <dgm:bulletEnabled val="1"/>
        </dgm:presLayoutVars>
      </dgm:prSet>
      <dgm:spPr/>
    </dgm:pt>
    <dgm:pt modelId="{A3056E77-0F9C-4873-B170-C7652394A86D}" type="pres">
      <dgm:prSet presAssocID="{37A33F4F-E70C-4382-BFF3-D60F5B7C15B8}" presName="FiveNodes_5_text" presStyleLbl="node1" presStyleIdx="4" presStyleCnt="5">
        <dgm:presLayoutVars>
          <dgm:bulletEnabled val="1"/>
        </dgm:presLayoutVars>
      </dgm:prSet>
      <dgm:spPr/>
    </dgm:pt>
  </dgm:ptLst>
  <dgm:cxnLst>
    <dgm:cxn modelId="{CE0FDF0D-EA3C-45C8-AD37-64593C6777E2}" type="presOf" srcId="{A03527D0-8B23-40AC-A340-9E12C52FA7A6}" destId="{F46F83D2-5195-4FC8-81FB-223D7E6E5B89}" srcOrd="0" destOrd="0" presId="urn:microsoft.com/office/officeart/2005/8/layout/vProcess5"/>
    <dgm:cxn modelId="{9A09900F-C6CF-4F83-AFC8-937E5CB5C77E}" type="presOf" srcId="{0A26668A-B80A-49C1-A762-A9358E65B65A}" destId="{0DC97FEF-23E1-4BDE-9ABF-DA95371938C4}" srcOrd="0" destOrd="0" presId="urn:microsoft.com/office/officeart/2005/8/layout/vProcess5"/>
    <dgm:cxn modelId="{9B691015-BCD0-4AC1-A3A1-E60E675B1132}" type="presOf" srcId="{761BCE97-8D4D-409C-B7A1-22CBB1A08893}" destId="{170621FB-21A8-4363-A45D-0B6961B68B23}" srcOrd="0" destOrd="0" presId="urn:microsoft.com/office/officeart/2005/8/layout/vProcess5"/>
    <dgm:cxn modelId="{F7A0F432-6191-441B-9837-3EB1489973F8}" srcId="{37A33F4F-E70C-4382-BFF3-D60F5B7C15B8}" destId="{88D6EE73-EBD9-4073-9D53-0646D3C48995}" srcOrd="3" destOrd="0" parTransId="{35F6722D-4EA1-4A29-A13A-E5777728FB32}" sibTransId="{988DA2D1-CF78-4D31-84EA-966BEECA5EC2}"/>
    <dgm:cxn modelId="{ECD4F640-E539-4192-A756-67D125CC9B2B}" type="presOf" srcId="{88D6EE73-EBD9-4073-9D53-0646D3C48995}" destId="{481FBBB9-35DC-450F-8352-C44AA97E2D5B}" srcOrd="1" destOrd="0" presId="urn:microsoft.com/office/officeart/2005/8/layout/vProcess5"/>
    <dgm:cxn modelId="{97E3FA5C-5CA2-40F4-984C-D3C3FBB0C267}" type="presOf" srcId="{A03527D0-8B23-40AC-A340-9E12C52FA7A6}" destId="{A3056E77-0F9C-4873-B170-C7652394A86D}" srcOrd="1" destOrd="0" presId="urn:microsoft.com/office/officeart/2005/8/layout/vProcess5"/>
    <dgm:cxn modelId="{6B7E9562-3550-41CF-8568-3F1A57366889}" type="presOf" srcId="{88D6EE73-EBD9-4073-9D53-0646D3C48995}" destId="{EA85B479-6751-4238-B241-815CA66F87F2}" srcOrd="0" destOrd="0" presId="urn:microsoft.com/office/officeart/2005/8/layout/vProcess5"/>
    <dgm:cxn modelId="{480A044D-295F-4C97-A0C1-79D46E128207}" type="presOf" srcId="{615274B7-6B40-4600-9CFF-A9B50114878D}" destId="{C391BCA6-CF44-4384-92B7-96D5E103D40F}" srcOrd="1" destOrd="0" presId="urn:microsoft.com/office/officeart/2005/8/layout/vProcess5"/>
    <dgm:cxn modelId="{AA160656-852A-46F3-9E87-9293511D215D}" type="presOf" srcId="{91B750BE-F107-4B2C-94B7-DC8D0A6A9535}" destId="{095F8C2D-58E4-48BE-8F5B-B91910833356}" srcOrd="0" destOrd="0" presId="urn:microsoft.com/office/officeart/2005/8/layout/vProcess5"/>
    <dgm:cxn modelId="{F6EA2990-66C2-45F9-B1BB-209DB4FE59B9}" srcId="{37A33F4F-E70C-4382-BFF3-D60F5B7C15B8}" destId="{0A26668A-B80A-49C1-A762-A9358E65B65A}" srcOrd="0" destOrd="0" parTransId="{2D0A55B9-3B7B-484D-A5D8-5AF446139943}" sibTransId="{7D7AD219-A14B-4CEF-B846-5F849D81BAAF}"/>
    <dgm:cxn modelId="{85329895-4098-495B-89DA-3AA698459AD0}" type="presOf" srcId="{37A33F4F-E70C-4382-BFF3-D60F5B7C15B8}" destId="{4B264668-8F74-4C11-8C32-073D6B97ECAD}" srcOrd="0" destOrd="0" presId="urn:microsoft.com/office/officeart/2005/8/layout/vProcess5"/>
    <dgm:cxn modelId="{38DCE29D-F021-49A3-A37B-BA6979CB9534}" type="presOf" srcId="{615274B7-6B40-4600-9CFF-A9B50114878D}" destId="{B6BFF6E4-A310-431B-B8CD-A40D6398278A}" srcOrd="0" destOrd="0" presId="urn:microsoft.com/office/officeart/2005/8/layout/vProcess5"/>
    <dgm:cxn modelId="{9419B5AF-CF66-4FAC-97DA-0395AA92080C}" type="presOf" srcId="{761BCE97-8D4D-409C-B7A1-22CBB1A08893}" destId="{7EC56960-D1A3-4993-8577-6F0D8BC5520F}" srcOrd="1" destOrd="0" presId="urn:microsoft.com/office/officeart/2005/8/layout/vProcess5"/>
    <dgm:cxn modelId="{59B0C4B4-1655-4E12-A0BF-2FE2BFFD72D6}" srcId="{37A33F4F-E70C-4382-BFF3-D60F5B7C15B8}" destId="{A03527D0-8B23-40AC-A340-9E12C52FA7A6}" srcOrd="4" destOrd="0" parTransId="{DFFD4BC2-7C55-427D-84D8-77E607AC0DB1}" sibTransId="{9E713A57-B254-4F5E-9596-7E6C11197A43}"/>
    <dgm:cxn modelId="{D02C6FC1-0CB1-4FF5-8455-44A500CEC323}" type="presOf" srcId="{D7287400-32EA-4472-A0F3-85FD1BFDB1D5}" destId="{1B97F18D-4491-45C2-9070-B6941ACE7C04}" srcOrd="0" destOrd="0" presId="urn:microsoft.com/office/officeart/2005/8/layout/vProcess5"/>
    <dgm:cxn modelId="{23886AC9-69E3-4778-B80B-45F1487FA7E6}" type="presOf" srcId="{0A26668A-B80A-49C1-A762-A9358E65B65A}" destId="{4729535D-831E-4F08-B9ED-1D81002C634A}" srcOrd="1" destOrd="0" presId="urn:microsoft.com/office/officeart/2005/8/layout/vProcess5"/>
    <dgm:cxn modelId="{4AC3E2D9-04B5-4217-8AC5-065FAEECFFF0}" type="presOf" srcId="{988DA2D1-CF78-4D31-84EA-966BEECA5EC2}" destId="{0D105099-0AF4-44AA-BE01-CD283D9109EC}" srcOrd="0" destOrd="0" presId="urn:microsoft.com/office/officeart/2005/8/layout/vProcess5"/>
    <dgm:cxn modelId="{298F27E2-4312-48B2-BFA5-D4D6045B378A}" srcId="{37A33F4F-E70C-4382-BFF3-D60F5B7C15B8}" destId="{615274B7-6B40-4600-9CFF-A9B50114878D}" srcOrd="2" destOrd="0" parTransId="{77284AE4-78B0-4A4E-BDA1-AD373272C56D}" sibTransId="{91B750BE-F107-4B2C-94B7-DC8D0A6A9535}"/>
    <dgm:cxn modelId="{D1D05BE5-556A-49D2-A5C7-8046ADE44236}" type="presOf" srcId="{7D7AD219-A14B-4CEF-B846-5F849D81BAAF}" destId="{CDCF3E08-B30C-498E-A33F-5D602D6B8C43}" srcOrd="0" destOrd="0" presId="urn:microsoft.com/office/officeart/2005/8/layout/vProcess5"/>
    <dgm:cxn modelId="{319D19F9-8461-4CD7-BDBA-A072C979ED05}" srcId="{37A33F4F-E70C-4382-BFF3-D60F5B7C15B8}" destId="{761BCE97-8D4D-409C-B7A1-22CBB1A08893}" srcOrd="1" destOrd="0" parTransId="{AA65FC39-4994-4EA2-A467-5F168B8046B0}" sibTransId="{D7287400-32EA-4472-A0F3-85FD1BFDB1D5}"/>
    <dgm:cxn modelId="{CD203D2F-9750-497A-9BBE-4BEAE655F48F}" type="presParOf" srcId="{4B264668-8F74-4C11-8C32-073D6B97ECAD}" destId="{CB535E85-C512-4C15-9AE6-F8315435F96A}" srcOrd="0" destOrd="0" presId="urn:microsoft.com/office/officeart/2005/8/layout/vProcess5"/>
    <dgm:cxn modelId="{E9AD9CF0-401D-4400-BC9E-4628CE4BC942}" type="presParOf" srcId="{4B264668-8F74-4C11-8C32-073D6B97ECAD}" destId="{0DC97FEF-23E1-4BDE-9ABF-DA95371938C4}" srcOrd="1" destOrd="0" presId="urn:microsoft.com/office/officeart/2005/8/layout/vProcess5"/>
    <dgm:cxn modelId="{CA4B080E-7BAA-49C3-AA39-2CC004E1FFF6}" type="presParOf" srcId="{4B264668-8F74-4C11-8C32-073D6B97ECAD}" destId="{170621FB-21A8-4363-A45D-0B6961B68B23}" srcOrd="2" destOrd="0" presId="urn:microsoft.com/office/officeart/2005/8/layout/vProcess5"/>
    <dgm:cxn modelId="{FBD28FCC-5570-458E-B35E-44ECD9AA0947}" type="presParOf" srcId="{4B264668-8F74-4C11-8C32-073D6B97ECAD}" destId="{B6BFF6E4-A310-431B-B8CD-A40D6398278A}" srcOrd="3" destOrd="0" presId="urn:microsoft.com/office/officeart/2005/8/layout/vProcess5"/>
    <dgm:cxn modelId="{A9FC21FD-9DDA-4706-95DC-48E5BB7D0C55}" type="presParOf" srcId="{4B264668-8F74-4C11-8C32-073D6B97ECAD}" destId="{EA85B479-6751-4238-B241-815CA66F87F2}" srcOrd="4" destOrd="0" presId="urn:microsoft.com/office/officeart/2005/8/layout/vProcess5"/>
    <dgm:cxn modelId="{65CD6666-D9A4-4049-83DA-46480211E8ED}" type="presParOf" srcId="{4B264668-8F74-4C11-8C32-073D6B97ECAD}" destId="{F46F83D2-5195-4FC8-81FB-223D7E6E5B89}" srcOrd="5" destOrd="0" presId="urn:microsoft.com/office/officeart/2005/8/layout/vProcess5"/>
    <dgm:cxn modelId="{B6B1699C-9B36-49B3-857E-D579A933368D}" type="presParOf" srcId="{4B264668-8F74-4C11-8C32-073D6B97ECAD}" destId="{CDCF3E08-B30C-498E-A33F-5D602D6B8C43}" srcOrd="6" destOrd="0" presId="urn:microsoft.com/office/officeart/2005/8/layout/vProcess5"/>
    <dgm:cxn modelId="{0E86E141-93F7-4E87-A947-D88F18FEA568}" type="presParOf" srcId="{4B264668-8F74-4C11-8C32-073D6B97ECAD}" destId="{1B97F18D-4491-45C2-9070-B6941ACE7C04}" srcOrd="7" destOrd="0" presId="urn:microsoft.com/office/officeart/2005/8/layout/vProcess5"/>
    <dgm:cxn modelId="{C7633D55-09C0-41F8-BEC0-677834BC43A5}" type="presParOf" srcId="{4B264668-8F74-4C11-8C32-073D6B97ECAD}" destId="{095F8C2D-58E4-48BE-8F5B-B91910833356}" srcOrd="8" destOrd="0" presId="urn:microsoft.com/office/officeart/2005/8/layout/vProcess5"/>
    <dgm:cxn modelId="{D208434D-EB08-4675-8453-9B93EC250159}" type="presParOf" srcId="{4B264668-8F74-4C11-8C32-073D6B97ECAD}" destId="{0D105099-0AF4-44AA-BE01-CD283D9109EC}" srcOrd="9" destOrd="0" presId="urn:microsoft.com/office/officeart/2005/8/layout/vProcess5"/>
    <dgm:cxn modelId="{44B07C40-0EEC-4613-A2AA-813155245D51}" type="presParOf" srcId="{4B264668-8F74-4C11-8C32-073D6B97ECAD}" destId="{4729535D-831E-4F08-B9ED-1D81002C634A}" srcOrd="10" destOrd="0" presId="urn:microsoft.com/office/officeart/2005/8/layout/vProcess5"/>
    <dgm:cxn modelId="{B09CD66A-A581-4141-AF80-7A75E4E32643}" type="presParOf" srcId="{4B264668-8F74-4C11-8C32-073D6B97ECAD}" destId="{7EC56960-D1A3-4993-8577-6F0D8BC5520F}" srcOrd="11" destOrd="0" presId="urn:microsoft.com/office/officeart/2005/8/layout/vProcess5"/>
    <dgm:cxn modelId="{AAFF819C-CF8E-4E2F-A1C2-B1C887EB64BA}" type="presParOf" srcId="{4B264668-8F74-4C11-8C32-073D6B97ECAD}" destId="{C391BCA6-CF44-4384-92B7-96D5E103D40F}" srcOrd="12" destOrd="0" presId="urn:microsoft.com/office/officeart/2005/8/layout/vProcess5"/>
    <dgm:cxn modelId="{5B873D35-79EB-413B-843B-7D9880523406}" type="presParOf" srcId="{4B264668-8F74-4C11-8C32-073D6B97ECAD}" destId="{481FBBB9-35DC-450F-8352-C44AA97E2D5B}" srcOrd="13" destOrd="0" presId="urn:microsoft.com/office/officeart/2005/8/layout/vProcess5"/>
    <dgm:cxn modelId="{3DBA90E3-1F58-49E8-B1B9-3F1FF0415CF5}" type="presParOf" srcId="{4B264668-8F74-4C11-8C32-073D6B97ECAD}" destId="{A3056E77-0F9C-4873-B170-C7652394A86D}"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A47F78-7E1E-40B9-88E1-6C9F49A02289}" type="doc">
      <dgm:prSet loTypeId="urn:microsoft.com/office/officeart/2018/2/layout/IconVerticalSolidList" loCatId="icon" qsTypeId="urn:microsoft.com/office/officeart/2005/8/quickstyle/simple5" qsCatId="simple" csTypeId="urn:microsoft.com/office/officeart/2005/8/colors/accent0_1" csCatId="mainScheme" phldr="1"/>
      <dgm:spPr/>
      <dgm:t>
        <a:bodyPr/>
        <a:lstStyle/>
        <a:p>
          <a:endParaRPr lang="en-US"/>
        </a:p>
      </dgm:t>
    </dgm:pt>
    <dgm:pt modelId="{040AF0B4-8A7C-4A3E-9AAB-46F123A3C7F7}">
      <dgm:prSet/>
      <dgm:spPr/>
      <dgm:t>
        <a:bodyPr/>
        <a:lstStyle/>
        <a:p>
          <a:pPr>
            <a:lnSpc>
              <a:spcPct val="100000"/>
            </a:lnSpc>
          </a:pPr>
          <a:r>
            <a:rPr lang="en-US" baseline="0" dirty="0"/>
            <a:t>Essentially math equations</a:t>
          </a:r>
          <a:endParaRPr lang="en-US" dirty="0"/>
        </a:p>
      </dgm:t>
    </dgm:pt>
    <dgm:pt modelId="{4EF73768-5FAD-4D42-B74D-F36B31728EF3}" type="parTrans" cxnId="{8AF4FFAF-DA6D-4AE7-9560-262AE0470CB7}">
      <dgm:prSet/>
      <dgm:spPr/>
      <dgm:t>
        <a:bodyPr/>
        <a:lstStyle/>
        <a:p>
          <a:endParaRPr lang="en-US"/>
        </a:p>
      </dgm:t>
    </dgm:pt>
    <dgm:pt modelId="{19FEBAB2-BAA8-4559-AB72-953D7D80BFE1}" type="sibTrans" cxnId="{8AF4FFAF-DA6D-4AE7-9560-262AE0470CB7}">
      <dgm:prSet/>
      <dgm:spPr/>
      <dgm:t>
        <a:bodyPr/>
        <a:lstStyle/>
        <a:p>
          <a:endParaRPr lang="en-US"/>
        </a:p>
      </dgm:t>
    </dgm:pt>
    <dgm:pt modelId="{1F6382D3-17C0-4594-AB3C-2EDE1210AD8B}">
      <dgm:prSet/>
      <dgm:spPr/>
      <dgm:t>
        <a:bodyPr/>
        <a:lstStyle/>
        <a:p>
          <a:pPr>
            <a:lnSpc>
              <a:spcPct val="100000"/>
            </a:lnSpc>
          </a:pPr>
          <a:r>
            <a:rPr lang="en-US" baseline="0" dirty="0"/>
            <a:t>An understanding of the underlying algorithms is helpful and important in completing more complex projects</a:t>
          </a:r>
          <a:endParaRPr lang="en-US" dirty="0"/>
        </a:p>
      </dgm:t>
    </dgm:pt>
    <dgm:pt modelId="{90604EA3-A0D1-4520-BA42-EC32B8A01C8E}" type="parTrans" cxnId="{58380034-C81D-40A4-9211-A6F6F5CE71AC}">
      <dgm:prSet/>
      <dgm:spPr/>
      <dgm:t>
        <a:bodyPr/>
        <a:lstStyle/>
        <a:p>
          <a:endParaRPr lang="en-US"/>
        </a:p>
      </dgm:t>
    </dgm:pt>
    <dgm:pt modelId="{E9390BB5-A9F2-4A1B-A6D9-7DBDCE31B736}" type="sibTrans" cxnId="{58380034-C81D-40A4-9211-A6F6F5CE71AC}">
      <dgm:prSet/>
      <dgm:spPr/>
      <dgm:t>
        <a:bodyPr/>
        <a:lstStyle/>
        <a:p>
          <a:endParaRPr lang="en-US"/>
        </a:p>
      </dgm:t>
    </dgm:pt>
    <dgm:pt modelId="{413BE276-D7CD-43AE-B0C6-B86FE3B5500E}">
      <dgm:prSet/>
      <dgm:spPr/>
      <dgm:t>
        <a:bodyPr/>
        <a:lstStyle/>
        <a:p>
          <a:pPr>
            <a:lnSpc>
              <a:spcPct val="100000"/>
            </a:lnSpc>
          </a:pPr>
          <a:r>
            <a:rPr lang="en-US" baseline="0" dirty="0"/>
            <a:t>However, due to the use of many ML frameworks, we do not have to know how to implement low level algorithms to start a project</a:t>
          </a:r>
          <a:endParaRPr lang="en-US" dirty="0"/>
        </a:p>
      </dgm:t>
    </dgm:pt>
    <dgm:pt modelId="{4F7EAAFB-CA30-4339-9367-5DC252BA37CD}" type="parTrans" cxnId="{57BC82F9-53C3-4B55-B268-64DF5F056070}">
      <dgm:prSet/>
      <dgm:spPr/>
      <dgm:t>
        <a:bodyPr/>
        <a:lstStyle/>
        <a:p>
          <a:endParaRPr lang="en-US"/>
        </a:p>
      </dgm:t>
    </dgm:pt>
    <dgm:pt modelId="{7E06BAB7-3AD2-425C-AA1D-470E237FD9F9}" type="sibTrans" cxnId="{57BC82F9-53C3-4B55-B268-64DF5F056070}">
      <dgm:prSet/>
      <dgm:spPr/>
      <dgm:t>
        <a:bodyPr/>
        <a:lstStyle/>
        <a:p>
          <a:endParaRPr lang="en-US"/>
        </a:p>
      </dgm:t>
    </dgm:pt>
    <dgm:pt modelId="{D9B66CAD-40C1-4C06-B73B-4B7DD5CE67BC}" type="pres">
      <dgm:prSet presAssocID="{C0A47F78-7E1E-40B9-88E1-6C9F49A02289}" presName="root" presStyleCnt="0">
        <dgm:presLayoutVars>
          <dgm:dir/>
          <dgm:resizeHandles val="exact"/>
        </dgm:presLayoutVars>
      </dgm:prSet>
      <dgm:spPr/>
    </dgm:pt>
    <dgm:pt modelId="{06284384-F830-4FA3-89A9-AD737253548B}" type="pres">
      <dgm:prSet presAssocID="{040AF0B4-8A7C-4A3E-9AAB-46F123A3C7F7}" presName="compNode" presStyleCnt="0"/>
      <dgm:spPr/>
    </dgm:pt>
    <dgm:pt modelId="{0D4AAFBE-AB54-484F-90FD-DDDF671142CE}" type="pres">
      <dgm:prSet presAssocID="{040AF0B4-8A7C-4A3E-9AAB-46F123A3C7F7}" presName="bgRect" presStyleLbl="bgShp" presStyleIdx="0" presStyleCnt="3"/>
      <dgm:spPr/>
    </dgm:pt>
    <dgm:pt modelId="{9E868BD4-2CAD-40B9-B9CC-6C8C6C7A76A7}" type="pres">
      <dgm:prSet presAssocID="{040AF0B4-8A7C-4A3E-9AAB-46F123A3C7F7}" presName="iconRect" presStyleLbl="node1" presStyleIdx="0" presStyleCnt="3" custLinFactX="-100000" custLinFactY="300000" custLinFactNeighborX="-166148" custLinFactNeighborY="32886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rs"/>
        </a:ext>
      </dgm:extLst>
    </dgm:pt>
    <dgm:pt modelId="{468D82B7-A8E6-4578-B127-EA006E87E512}" type="pres">
      <dgm:prSet presAssocID="{040AF0B4-8A7C-4A3E-9AAB-46F123A3C7F7}" presName="spaceRect" presStyleCnt="0"/>
      <dgm:spPr/>
    </dgm:pt>
    <dgm:pt modelId="{ADFE6517-3A4C-4FEC-A082-1B656EB9069B}" type="pres">
      <dgm:prSet presAssocID="{040AF0B4-8A7C-4A3E-9AAB-46F123A3C7F7}" presName="parTx" presStyleLbl="revTx" presStyleIdx="0" presStyleCnt="3">
        <dgm:presLayoutVars>
          <dgm:chMax val="0"/>
          <dgm:chPref val="0"/>
        </dgm:presLayoutVars>
      </dgm:prSet>
      <dgm:spPr/>
    </dgm:pt>
    <dgm:pt modelId="{6864F64F-B672-4E11-A0EF-E0D6FC695AE7}" type="pres">
      <dgm:prSet presAssocID="{19FEBAB2-BAA8-4559-AB72-953D7D80BFE1}" presName="sibTrans" presStyleCnt="0"/>
      <dgm:spPr/>
    </dgm:pt>
    <dgm:pt modelId="{307EBB24-1D8F-41CC-9AAF-48215FD6F18F}" type="pres">
      <dgm:prSet presAssocID="{1F6382D3-17C0-4594-AB3C-2EDE1210AD8B}" presName="compNode" presStyleCnt="0"/>
      <dgm:spPr/>
    </dgm:pt>
    <dgm:pt modelId="{F90E9FA5-737B-4AAA-BBF5-7AEE27AE35CA}" type="pres">
      <dgm:prSet presAssocID="{1F6382D3-17C0-4594-AB3C-2EDE1210AD8B}" presName="bgRect" presStyleLbl="bgShp" presStyleIdx="1" presStyleCnt="3"/>
      <dgm:spPr/>
    </dgm:pt>
    <dgm:pt modelId="{E23B6601-3A14-4767-9C97-4D06A8F8144E}" type="pres">
      <dgm:prSet presAssocID="{1F6382D3-17C0-4594-AB3C-2EDE1210AD8B}" presName="iconRect" presStyleLbl="node1" presStyleIdx="1" presStyleCnt="3" custScaleX="10699" custScaleY="106088" custLinFactX="-100000" custLinFactY="183913" custLinFactNeighborX="-126109" custLinFactNeighborY="2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BB5F872D-763F-414B-9252-0E3749EFB91F}" type="pres">
      <dgm:prSet presAssocID="{1F6382D3-17C0-4594-AB3C-2EDE1210AD8B}" presName="spaceRect" presStyleCnt="0"/>
      <dgm:spPr/>
    </dgm:pt>
    <dgm:pt modelId="{3A626AC8-6EBA-4FA2-9222-C50711353413}" type="pres">
      <dgm:prSet presAssocID="{1F6382D3-17C0-4594-AB3C-2EDE1210AD8B}" presName="parTx" presStyleLbl="revTx" presStyleIdx="1" presStyleCnt="3">
        <dgm:presLayoutVars>
          <dgm:chMax val="0"/>
          <dgm:chPref val="0"/>
        </dgm:presLayoutVars>
      </dgm:prSet>
      <dgm:spPr/>
    </dgm:pt>
    <dgm:pt modelId="{279CF32E-E222-4708-A15A-9937CF3D7794}" type="pres">
      <dgm:prSet presAssocID="{E9390BB5-A9F2-4A1B-A6D9-7DBDCE31B736}" presName="sibTrans" presStyleCnt="0"/>
      <dgm:spPr/>
    </dgm:pt>
    <dgm:pt modelId="{66B9A2F8-DC78-45B7-816B-A22B9D89A2F6}" type="pres">
      <dgm:prSet presAssocID="{413BE276-D7CD-43AE-B0C6-B86FE3B5500E}" presName="compNode" presStyleCnt="0"/>
      <dgm:spPr/>
    </dgm:pt>
    <dgm:pt modelId="{4B819788-1A9B-4515-9BBD-F826DD6EEC6F}" type="pres">
      <dgm:prSet presAssocID="{413BE276-D7CD-43AE-B0C6-B86FE3B5500E}" presName="bgRect" presStyleLbl="bgShp" presStyleIdx="2" presStyleCnt="3"/>
      <dgm:spPr/>
    </dgm:pt>
    <dgm:pt modelId="{E7B72B5B-66BF-4796-AAC8-D09061B98775}" type="pres">
      <dgm:prSet presAssocID="{413BE276-D7CD-43AE-B0C6-B86FE3B5500E}" presName="iconRect" presStyleLbl="node1" presStyleIdx="2" presStyleCnt="3" custLinFactX="800000" custLinFactY="-118885" custLinFactNeighborX="892730" custLinFactNeighborY="-200000"/>
      <dgm:spPr>
        <a:noFill/>
      </dgm:spPr>
      <dgm:extLst>
        <a:ext uri="{E40237B7-FDA0-4F09-8148-C483321AD2D9}">
          <dgm14:cNvPr xmlns:dgm14="http://schemas.microsoft.com/office/drawing/2010/diagram" id="0" name="" descr="Head with Gears"/>
        </a:ext>
      </dgm:extLst>
    </dgm:pt>
    <dgm:pt modelId="{8A5C1B64-43B7-4AFF-A9A1-11913F5ADF23}" type="pres">
      <dgm:prSet presAssocID="{413BE276-D7CD-43AE-B0C6-B86FE3B5500E}" presName="spaceRect" presStyleCnt="0"/>
      <dgm:spPr/>
    </dgm:pt>
    <dgm:pt modelId="{98FD93D0-C8C0-4351-B838-E41BB2E5BCE5}" type="pres">
      <dgm:prSet presAssocID="{413BE276-D7CD-43AE-B0C6-B86FE3B5500E}" presName="parTx" presStyleLbl="revTx" presStyleIdx="2" presStyleCnt="3">
        <dgm:presLayoutVars>
          <dgm:chMax val="0"/>
          <dgm:chPref val="0"/>
        </dgm:presLayoutVars>
      </dgm:prSet>
      <dgm:spPr/>
    </dgm:pt>
  </dgm:ptLst>
  <dgm:cxnLst>
    <dgm:cxn modelId="{8149F232-AAD3-448F-A531-4360C6675E2F}" type="presOf" srcId="{413BE276-D7CD-43AE-B0C6-B86FE3B5500E}" destId="{98FD93D0-C8C0-4351-B838-E41BB2E5BCE5}" srcOrd="0" destOrd="0" presId="urn:microsoft.com/office/officeart/2018/2/layout/IconVerticalSolidList"/>
    <dgm:cxn modelId="{58380034-C81D-40A4-9211-A6F6F5CE71AC}" srcId="{C0A47F78-7E1E-40B9-88E1-6C9F49A02289}" destId="{1F6382D3-17C0-4594-AB3C-2EDE1210AD8B}" srcOrd="1" destOrd="0" parTransId="{90604EA3-A0D1-4520-BA42-EC32B8A01C8E}" sibTransId="{E9390BB5-A9F2-4A1B-A6D9-7DBDCE31B736}"/>
    <dgm:cxn modelId="{670DDB42-6D27-4A05-A791-04EAFD7364C4}" type="presOf" srcId="{1F6382D3-17C0-4594-AB3C-2EDE1210AD8B}" destId="{3A626AC8-6EBA-4FA2-9222-C50711353413}" srcOrd="0" destOrd="0" presId="urn:microsoft.com/office/officeart/2018/2/layout/IconVerticalSolidList"/>
    <dgm:cxn modelId="{BC43E264-A41C-47E8-B19D-772A6DD93095}" type="presOf" srcId="{040AF0B4-8A7C-4A3E-9AAB-46F123A3C7F7}" destId="{ADFE6517-3A4C-4FEC-A082-1B656EB9069B}" srcOrd="0" destOrd="0" presId="urn:microsoft.com/office/officeart/2018/2/layout/IconVerticalSolidList"/>
    <dgm:cxn modelId="{A728F964-1FAC-4A49-AB04-CA31BD997A8D}" type="presOf" srcId="{C0A47F78-7E1E-40B9-88E1-6C9F49A02289}" destId="{D9B66CAD-40C1-4C06-B73B-4B7DD5CE67BC}" srcOrd="0" destOrd="0" presId="urn:microsoft.com/office/officeart/2018/2/layout/IconVerticalSolidList"/>
    <dgm:cxn modelId="{8AF4FFAF-DA6D-4AE7-9560-262AE0470CB7}" srcId="{C0A47F78-7E1E-40B9-88E1-6C9F49A02289}" destId="{040AF0B4-8A7C-4A3E-9AAB-46F123A3C7F7}" srcOrd="0" destOrd="0" parTransId="{4EF73768-5FAD-4D42-B74D-F36B31728EF3}" sibTransId="{19FEBAB2-BAA8-4559-AB72-953D7D80BFE1}"/>
    <dgm:cxn modelId="{57BC82F9-53C3-4B55-B268-64DF5F056070}" srcId="{C0A47F78-7E1E-40B9-88E1-6C9F49A02289}" destId="{413BE276-D7CD-43AE-B0C6-B86FE3B5500E}" srcOrd="2" destOrd="0" parTransId="{4F7EAAFB-CA30-4339-9367-5DC252BA37CD}" sibTransId="{7E06BAB7-3AD2-425C-AA1D-470E237FD9F9}"/>
    <dgm:cxn modelId="{0D867BDE-4C55-4A59-B461-B5045BD237BA}" type="presParOf" srcId="{D9B66CAD-40C1-4C06-B73B-4B7DD5CE67BC}" destId="{06284384-F830-4FA3-89A9-AD737253548B}" srcOrd="0" destOrd="0" presId="urn:microsoft.com/office/officeart/2018/2/layout/IconVerticalSolidList"/>
    <dgm:cxn modelId="{FC3E0585-91AB-4E22-BF94-C3810A2DCED3}" type="presParOf" srcId="{06284384-F830-4FA3-89A9-AD737253548B}" destId="{0D4AAFBE-AB54-484F-90FD-DDDF671142CE}" srcOrd="0" destOrd="0" presId="urn:microsoft.com/office/officeart/2018/2/layout/IconVerticalSolidList"/>
    <dgm:cxn modelId="{4A41A933-B045-4D87-994C-6CF3C47069A1}" type="presParOf" srcId="{06284384-F830-4FA3-89A9-AD737253548B}" destId="{9E868BD4-2CAD-40B9-B9CC-6C8C6C7A76A7}" srcOrd="1" destOrd="0" presId="urn:microsoft.com/office/officeart/2018/2/layout/IconVerticalSolidList"/>
    <dgm:cxn modelId="{1465592D-A692-4B02-A1D3-B395265EAA10}" type="presParOf" srcId="{06284384-F830-4FA3-89A9-AD737253548B}" destId="{468D82B7-A8E6-4578-B127-EA006E87E512}" srcOrd="2" destOrd="0" presId="urn:microsoft.com/office/officeart/2018/2/layout/IconVerticalSolidList"/>
    <dgm:cxn modelId="{4CD65FA1-70F9-4D38-A414-52E310707A0E}" type="presParOf" srcId="{06284384-F830-4FA3-89A9-AD737253548B}" destId="{ADFE6517-3A4C-4FEC-A082-1B656EB9069B}" srcOrd="3" destOrd="0" presId="urn:microsoft.com/office/officeart/2018/2/layout/IconVerticalSolidList"/>
    <dgm:cxn modelId="{8B34B96C-8F28-4274-B323-1447A592AA71}" type="presParOf" srcId="{D9B66CAD-40C1-4C06-B73B-4B7DD5CE67BC}" destId="{6864F64F-B672-4E11-A0EF-E0D6FC695AE7}" srcOrd="1" destOrd="0" presId="urn:microsoft.com/office/officeart/2018/2/layout/IconVerticalSolidList"/>
    <dgm:cxn modelId="{6292ED08-3095-4D9D-B76B-B4C4F5517B3B}" type="presParOf" srcId="{D9B66CAD-40C1-4C06-B73B-4B7DD5CE67BC}" destId="{307EBB24-1D8F-41CC-9AAF-48215FD6F18F}" srcOrd="2" destOrd="0" presId="urn:microsoft.com/office/officeart/2018/2/layout/IconVerticalSolidList"/>
    <dgm:cxn modelId="{23B2786A-82C9-4B69-B54B-2ADCDF7A8361}" type="presParOf" srcId="{307EBB24-1D8F-41CC-9AAF-48215FD6F18F}" destId="{F90E9FA5-737B-4AAA-BBF5-7AEE27AE35CA}" srcOrd="0" destOrd="0" presId="urn:microsoft.com/office/officeart/2018/2/layout/IconVerticalSolidList"/>
    <dgm:cxn modelId="{B30FA978-7C42-4635-9733-04E9DB0C260F}" type="presParOf" srcId="{307EBB24-1D8F-41CC-9AAF-48215FD6F18F}" destId="{E23B6601-3A14-4767-9C97-4D06A8F8144E}" srcOrd="1" destOrd="0" presId="urn:microsoft.com/office/officeart/2018/2/layout/IconVerticalSolidList"/>
    <dgm:cxn modelId="{045DDB3A-1F8C-4FF2-A8FC-6250277CDE44}" type="presParOf" srcId="{307EBB24-1D8F-41CC-9AAF-48215FD6F18F}" destId="{BB5F872D-763F-414B-9252-0E3749EFB91F}" srcOrd="2" destOrd="0" presId="urn:microsoft.com/office/officeart/2018/2/layout/IconVerticalSolidList"/>
    <dgm:cxn modelId="{FC4F5E46-7AD3-4BA4-B9A7-7F5D43122A17}" type="presParOf" srcId="{307EBB24-1D8F-41CC-9AAF-48215FD6F18F}" destId="{3A626AC8-6EBA-4FA2-9222-C50711353413}" srcOrd="3" destOrd="0" presId="urn:microsoft.com/office/officeart/2018/2/layout/IconVerticalSolidList"/>
    <dgm:cxn modelId="{A0F44563-046B-423A-9444-23AB6C724D06}" type="presParOf" srcId="{D9B66CAD-40C1-4C06-B73B-4B7DD5CE67BC}" destId="{279CF32E-E222-4708-A15A-9937CF3D7794}" srcOrd="3" destOrd="0" presId="urn:microsoft.com/office/officeart/2018/2/layout/IconVerticalSolidList"/>
    <dgm:cxn modelId="{E9B4F302-2B59-4730-8F00-0BB9D65EDA88}" type="presParOf" srcId="{D9B66CAD-40C1-4C06-B73B-4B7DD5CE67BC}" destId="{66B9A2F8-DC78-45B7-816B-A22B9D89A2F6}" srcOrd="4" destOrd="0" presId="urn:microsoft.com/office/officeart/2018/2/layout/IconVerticalSolidList"/>
    <dgm:cxn modelId="{39D63EED-1C02-4A89-9BA8-E1D46BCA6561}" type="presParOf" srcId="{66B9A2F8-DC78-45B7-816B-A22B9D89A2F6}" destId="{4B819788-1A9B-4515-9BBD-F826DD6EEC6F}" srcOrd="0" destOrd="0" presId="urn:microsoft.com/office/officeart/2018/2/layout/IconVerticalSolidList"/>
    <dgm:cxn modelId="{A6DC6797-CA89-4C71-8689-AD4E14B8D0C0}" type="presParOf" srcId="{66B9A2F8-DC78-45B7-816B-A22B9D89A2F6}" destId="{E7B72B5B-66BF-4796-AAC8-D09061B98775}" srcOrd="1" destOrd="0" presId="urn:microsoft.com/office/officeart/2018/2/layout/IconVerticalSolidList"/>
    <dgm:cxn modelId="{7B513BE3-EACC-4F30-B5A7-54B736C1672D}" type="presParOf" srcId="{66B9A2F8-DC78-45B7-816B-A22B9D89A2F6}" destId="{8A5C1B64-43B7-4AFF-A9A1-11913F5ADF23}" srcOrd="2" destOrd="0" presId="urn:microsoft.com/office/officeart/2018/2/layout/IconVerticalSolidList"/>
    <dgm:cxn modelId="{D1E1E013-5F73-4EAD-9A8A-8BF5849A5AB5}" type="presParOf" srcId="{66B9A2F8-DC78-45B7-816B-A22B9D89A2F6}" destId="{98FD93D0-C8C0-4351-B838-E41BB2E5BCE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A47F78-7E1E-40B9-88E1-6C9F49A02289}" type="doc">
      <dgm:prSet loTypeId="urn:microsoft.com/office/officeart/2018/2/layout/IconVerticalSolidList" loCatId="icon" qsTypeId="urn:microsoft.com/office/officeart/2005/8/quickstyle/simple5" qsCatId="simple" csTypeId="urn:microsoft.com/office/officeart/2005/8/colors/accent0_1" csCatId="mainScheme" phldr="1"/>
      <dgm:spPr/>
      <dgm:t>
        <a:bodyPr/>
        <a:lstStyle/>
        <a:p>
          <a:endParaRPr lang="en-US"/>
        </a:p>
      </dgm:t>
    </dgm:pt>
    <dgm:pt modelId="{040AF0B4-8A7C-4A3E-9AAB-46F123A3C7F7}">
      <dgm:prSet/>
      <dgm:spPr/>
      <dgm:t>
        <a:bodyPr/>
        <a:lstStyle/>
        <a:p>
          <a:pPr>
            <a:lnSpc>
              <a:spcPct val="100000"/>
            </a:lnSpc>
            <a:buFont typeface="Courier New" panose="02070309020205020404" pitchFamily="49" charset="0"/>
            <a:buChar char="o"/>
          </a:pPr>
          <a:r>
            <a:rPr lang="en-CA" dirty="0"/>
            <a:t>TensorFlow is a free and open-source software library developed by Google for machine learning and artificial intelligence.</a:t>
          </a:r>
          <a:endParaRPr lang="en-US" dirty="0"/>
        </a:p>
      </dgm:t>
    </dgm:pt>
    <dgm:pt modelId="{4EF73768-5FAD-4D42-B74D-F36B31728EF3}" type="parTrans" cxnId="{8AF4FFAF-DA6D-4AE7-9560-262AE0470CB7}">
      <dgm:prSet/>
      <dgm:spPr/>
      <dgm:t>
        <a:bodyPr/>
        <a:lstStyle/>
        <a:p>
          <a:endParaRPr lang="en-US"/>
        </a:p>
      </dgm:t>
    </dgm:pt>
    <dgm:pt modelId="{19FEBAB2-BAA8-4559-AB72-953D7D80BFE1}" type="sibTrans" cxnId="{8AF4FFAF-DA6D-4AE7-9560-262AE0470CB7}">
      <dgm:prSet/>
      <dgm:spPr/>
      <dgm:t>
        <a:bodyPr/>
        <a:lstStyle/>
        <a:p>
          <a:endParaRPr lang="en-US"/>
        </a:p>
      </dgm:t>
    </dgm:pt>
    <dgm:pt modelId="{1F6382D3-17C0-4594-AB3C-2EDE1210AD8B}">
      <dgm:prSet/>
      <dgm:spPr/>
      <dgm:t>
        <a:bodyPr/>
        <a:lstStyle/>
        <a:p>
          <a:pPr>
            <a:lnSpc>
              <a:spcPct val="100000"/>
            </a:lnSpc>
          </a:pPr>
          <a:r>
            <a:rPr lang="en-CA" dirty="0"/>
            <a:t>It can be used across a range of tasks but has a particular focus on training and inference of deep neural networks</a:t>
          </a:r>
          <a:endParaRPr lang="en-US" dirty="0"/>
        </a:p>
      </dgm:t>
    </dgm:pt>
    <dgm:pt modelId="{90604EA3-A0D1-4520-BA42-EC32B8A01C8E}" type="parTrans" cxnId="{58380034-C81D-40A4-9211-A6F6F5CE71AC}">
      <dgm:prSet/>
      <dgm:spPr/>
      <dgm:t>
        <a:bodyPr/>
        <a:lstStyle/>
        <a:p>
          <a:endParaRPr lang="en-US"/>
        </a:p>
      </dgm:t>
    </dgm:pt>
    <dgm:pt modelId="{E9390BB5-A9F2-4A1B-A6D9-7DBDCE31B736}" type="sibTrans" cxnId="{58380034-C81D-40A4-9211-A6F6F5CE71AC}">
      <dgm:prSet/>
      <dgm:spPr/>
      <dgm:t>
        <a:bodyPr/>
        <a:lstStyle/>
        <a:p>
          <a:endParaRPr lang="en-US"/>
        </a:p>
      </dgm:t>
    </dgm:pt>
    <dgm:pt modelId="{413BE276-D7CD-43AE-B0C6-B86FE3B5500E}">
      <dgm:prSet/>
      <dgm:spPr/>
      <dgm:t>
        <a:bodyPr/>
        <a:lstStyle/>
        <a:p>
          <a:pPr>
            <a:lnSpc>
              <a:spcPct val="100000"/>
            </a:lnSpc>
          </a:pPr>
          <a:r>
            <a:rPr lang="en-CA" dirty="0"/>
            <a:t>Can be used in Python, JavaScript, C++, and Java</a:t>
          </a:r>
          <a:endParaRPr lang="en-US" dirty="0"/>
        </a:p>
      </dgm:t>
    </dgm:pt>
    <dgm:pt modelId="{4F7EAAFB-CA30-4339-9367-5DC252BA37CD}" type="parTrans" cxnId="{57BC82F9-53C3-4B55-B268-64DF5F056070}">
      <dgm:prSet/>
      <dgm:spPr/>
      <dgm:t>
        <a:bodyPr/>
        <a:lstStyle/>
        <a:p>
          <a:endParaRPr lang="en-US"/>
        </a:p>
      </dgm:t>
    </dgm:pt>
    <dgm:pt modelId="{7E06BAB7-3AD2-425C-AA1D-470E237FD9F9}" type="sibTrans" cxnId="{57BC82F9-53C3-4B55-B268-64DF5F056070}">
      <dgm:prSet/>
      <dgm:spPr/>
      <dgm:t>
        <a:bodyPr/>
        <a:lstStyle/>
        <a:p>
          <a:endParaRPr lang="en-US"/>
        </a:p>
      </dgm:t>
    </dgm:pt>
    <dgm:pt modelId="{D9B66CAD-40C1-4C06-B73B-4B7DD5CE67BC}" type="pres">
      <dgm:prSet presAssocID="{C0A47F78-7E1E-40B9-88E1-6C9F49A02289}" presName="root" presStyleCnt="0">
        <dgm:presLayoutVars>
          <dgm:dir/>
          <dgm:resizeHandles val="exact"/>
        </dgm:presLayoutVars>
      </dgm:prSet>
      <dgm:spPr/>
    </dgm:pt>
    <dgm:pt modelId="{06284384-F830-4FA3-89A9-AD737253548B}" type="pres">
      <dgm:prSet presAssocID="{040AF0B4-8A7C-4A3E-9AAB-46F123A3C7F7}" presName="compNode" presStyleCnt="0"/>
      <dgm:spPr/>
    </dgm:pt>
    <dgm:pt modelId="{0D4AAFBE-AB54-484F-90FD-DDDF671142CE}" type="pres">
      <dgm:prSet presAssocID="{040AF0B4-8A7C-4A3E-9AAB-46F123A3C7F7}" presName="bgRect" presStyleLbl="bgShp" presStyleIdx="0" presStyleCnt="3"/>
      <dgm:spPr/>
    </dgm:pt>
    <dgm:pt modelId="{9E868BD4-2CAD-40B9-B9CC-6C8C6C7A76A7}" type="pres">
      <dgm:prSet presAssocID="{040AF0B4-8A7C-4A3E-9AAB-46F123A3C7F7}" presName="iconRect" presStyleLbl="node1" presStyleIdx="0" presStyleCnt="3" custLinFactX="-100000" custLinFactY="300000" custLinFactNeighborX="-166148" custLinFactNeighborY="32886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rs"/>
        </a:ext>
      </dgm:extLst>
    </dgm:pt>
    <dgm:pt modelId="{468D82B7-A8E6-4578-B127-EA006E87E512}" type="pres">
      <dgm:prSet presAssocID="{040AF0B4-8A7C-4A3E-9AAB-46F123A3C7F7}" presName="spaceRect" presStyleCnt="0"/>
      <dgm:spPr/>
    </dgm:pt>
    <dgm:pt modelId="{ADFE6517-3A4C-4FEC-A082-1B656EB9069B}" type="pres">
      <dgm:prSet presAssocID="{040AF0B4-8A7C-4A3E-9AAB-46F123A3C7F7}" presName="parTx" presStyleLbl="revTx" presStyleIdx="0" presStyleCnt="3">
        <dgm:presLayoutVars>
          <dgm:chMax val="0"/>
          <dgm:chPref val="0"/>
        </dgm:presLayoutVars>
      </dgm:prSet>
      <dgm:spPr/>
    </dgm:pt>
    <dgm:pt modelId="{6864F64F-B672-4E11-A0EF-E0D6FC695AE7}" type="pres">
      <dgm:prSet presAssocID="{19FEBAB2-BAA8-4559-AB72-953D7D80BFE1}" presName="sibTrans" presStyleCnt="0"/>
      <dgm:spPr/>
    </dgm:pt>
    <dgm:pt modelId="{307EBB24-1D8F-41CC-9AAF-48215FD6F18F}" type="pres">
      <dgm:prSet presAssocID="{1F6382D3-17C0-4594-AB3C-2EDE1210AD8B}" presName="compNode" presStyleCnt="0"/>
      <dgm:spPr/>
    </dgm:pt>
    <dgm:pt modelId="{F90E9FA5-737B-4AAA-BBF5-7AEE27AE35CA}" type="pres">
      <dgm:prSet presAssocID="{1F6382D3-17C0-4594-AB3C-2EDE1210AD8B}" presName="bgRect" presStyleLbl="bgShp" presStyleIdx="1" presStyleCnt="3"/>
      <dgm:spPr/>
    </dgm:pt>
    <dgm:pt modelId="{E23B6601-3A14-4767-9C97-4D06A8F8144E}" type="pres">
      <dgm:prSet presAssocID="{1F6382D3-17C0-4594-AB3C-2EDE1210AD8B}" presName="iconRect" presStyleLbl="node1" presStyleIdx="1" presStyleCnt="3" custScaleX="10699" custScaleY="106088" custLinFactX="-100000" custLinFactY="183913" custLinFactNeighborX="-126109" custLinFactNeighborY="2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BB5F872D-763F-414B-9252-0E3749EFB91F}" type="pres">
      <dgm:prSet presAssocID="{1F6382D3-17C0-4594-AB3C-2EDE1210AD8B}" presName="spaceRect" presStyleCnt="0"/>
      <dgm:spPr/>
    </dgm:pt>
    <dgm:pt modelId="{3A626AC8-6EBA-4FA2-9222-C50711353413}" type="pres">
      <dgm:prSet presAssocID="{1F6382D3-17C0-4594-AB3C-2EDE1210AD8B}" presName="parTx" presStyleLbl="revTx" presStyleIdx="1" presStyleCnt="3">
        <dgm:presLayoutVars>
          <dgm:chMax val="0"/>
          <dgm:chPref val="0"/>
        </dgm:presLayoutVars>
      </dgm:prSet>
      <dgm:spPr/>
    </dgm:pt>
    <dgm:pt modelId="{279CF32E-E222-4708-A15A-9937CF3D7794}" type="pres">
      <dgm:prSet presAssocID="{E9390BB5-A9F2-4A1B-A6D9-7DBDCE31B736}" presName="sibTrans" presStyleCnt="0"/>
      <dgm:spPr/>
    </dgm:pt>
    <dgm:pt modelId="{66B9A2F8-DC78-45B7-816B-A22B9D89A2F6}" type="pres">
      <dgm:prSet presAssocID="{413BE276-D7CD-43AE-B0C6-B86FE3B5500E}" presName="compNode" presStyleCnt="0"/>
      <dgm:spPr/>
    </dgm:pt>
    <dgm:pt modelId="{4B819788-1A9B-4515-9BBD-F826DD6EEC6F}" type="pres">
      <dgm:prSet presAssocID="{413BE276-D7CD-43AE-B0C6-B86FE3B5500E}" presName="bgRect" presStyleLbl="bgShp" presStyleIdx="2" presStyleCnt="3"/>
      <dgm:spPr/>
    </dgm:pt>
    <dgm:pt modelId="{E7B72B5B-66BF-4796-AAC8-D09061B98775}" type="pres">
      <dgm:prSet presAssocID="{413BE276-D7CD-43AE-B0C6-B86FE3B5500E}" presName="iconRect" presStyleLbl="node1" presStyleIdx="2" presStyleCnt="3" custLinFactX="800000" custLinFactY="-118885" custLinFactNeighborX="892730" custLinFactNeighborY="-200000"/>
      <dgm:spPr>
        <a:noFill/>
      </dgm:spPr>
      <dgm:extLst>
        <a:ext uri="{E40237B7-FDA0-4F09-8148-C483321AD2D9}">
          <dgm14:cNvPr xmlns:dgm14="http://schemas.microsoft.com/office/drawing/2010/diagram" id="0" name="" descr="Head with Gears"/>
        </a:ext>
      </dgm:extLst>
    </dgm:pt>
    <dgm:pt modelId="{8A5C1B64-43B7-4AFF-A9A1-11913F5ADF23}" type="pres">
      <dgm:prSet presAssocID="{413BE276-D7CD-43AE-B0C6-B86FE3B5500E}" presName="spaceRect" presStyleCnt="0"/>
      <dgm:spPr/>
    </dgm:pt>
    <dgm:pt modelId="{98FD93D0-C8C0-4351-B838-E41BB2E5BCE5}" type="pres">
      <dgm:prSet presAssocID="{413BE276-D7CD-43AE-B0C6-B86FE3B5500E}" presName="parTx" presStyleLbl="revTx" presStyleIdx="2" presStyleCnt="3">
        <dgm:presLayoutVars>
          <dgm:chMax val="0"/>
          <dgm:chPref val="0"/>
        </dgm:presLayoutVars>
      </dgm:prSet>
      <dgm:spPr/>
    </dgm:pt>
  </dgm:ptLst>
  <dgm:cxnLst>
    <dgm:cxn modelId="{8149F232-AAD3-448F-A531-4360C6675E2F}" type="presOf" srcId="{413BE276-D7CD-43AE-B0C6-B86FE3B5500E}" destId="{98FD93D0-C8C0-4351-B838-E41BB2E5BCE5}" srcOrd="0" destOrd="0" presId="urn:microsoft.com/office/officeart/2018/2/layout/IconVerticalSolidList"/>
    <dgm:cxn modelId="{58380034-C81D-40A4-9211-A6F6F5CE71AC}" srcId="{C0A47F78-7E1E-40B9-88E1-6C9F49A02289}" destId="{1F6382D3-17C0-4594-AB3C-2EDE1210AD8B}" srcOrd="1" destOrd="0" parTransId="{90604EA3-A0D1-4520-BA42-EC32B8A01C8E}" sibTransId="{E9390BB5-A9F2-4A1B-A6D9-7DBDCE31B736}"/>
    <dgm:cxn modelId="{670DDB42-6D27-4A05-A791-04EAFD7364C4}" type="presOf" srcId="{1F6382D3-17C0-4594-AB3C-2EDE1210AD8B}" destId="{3A626AC8-6EBA-4FA2-9222-C50711353413}" srcOrd="0" destOrd="0" presId="urn:microsoft.com/office/officeart/2018/2/layout/IconVerticalSolidList"/>
    <dgm:cxn modelId="{BC43E264-A41C-47E8-B19D-772A6DD93095}" type="presOf" srcId="{040AF0B4-8A7C-4A3E-9AAB-46F123A3C7F7}" destId="{ADFE6517-3A4C-4FEC-A082-1B656EB9069B}" srcOrd="0" destOrd="0" presId="urn:microsoft.com/office/officeart/2018/2/layout/IconVerticalSolidList"/>
    <dgm:cxn modelId="{A728F964-1FAC-4A49-AB04-CA31BD997A8D}" type="presOf" srcId="{C0A47F78-7E1E-40B9-88E1-6C9F49A02289}" destId="{D9B66CAD-40C1-4C06-B73B-4B7DD5CE67BC}" srcOrd="0" destOrd="0" presId="urn:microsoft.com/office/officeart/2018/2/layout/IconVerticalSolidList"/>
    <dgm:cxn modelId="{8AF4FFAF-DA6D-4AE7-9560-262AE0470CB7}" srcId="{C0A47F78-7E1E-40B9-88E1-6C9F49A02289}" destId="{040AF0B4-8A7C-4A3E-9AAB-46F123A3C7F7}" srcOrd="0" destOrd="0" parTransId="{4EF73768-5FAD-4D42-B74D-F36B31728EF3}" sibTransId="{19FEBAB2-BAA8-4559-AB72-953D7D80BFE1}"/>
    <dgm:cxn modelId="{57BC82F9-53C3-4B55-B268-64DF5F056070}" srcId="{C0A47F78-7E1E-40B9-88E1-6C9F49A02289}" destId="{413BE276-D7CD-43AE-B0C6-B86FE3B5500E}" srcOrd="2" destOrd="0" parTransId="{4F7EAAFB-CA30-4339-9367-5DC252BA37CD}" sibTransId="{7E06BAB7-3AD2-425C-AA1D-470E237FD9F9}"/>
    <dgm:cxn modelId="{0D867BDE-4C55-4A59-B461-B5045BD237BA}" type="presParOf" srcId="{D9B66CAD-40C1-4C06-B73B-4B7DD5CE67BC}" destId="{06284384-F830-4FA3-89A9-AD737253548B}" srcOrd="0" destOrd="0" presId="urn:microsoft.com/office/officeart/2018/2/layout/IconVerticalSolidList"/>
    <dgm:cxn modelId="{FC3E0585-91AB-4E22-BF94-C3810A2DCED3}" type="presParOf" srcId="{06284384-F830-4FA3-89A9-AD737253548B}" destId="{0D4AAFBE-AB54-484F-90FD-DDDF671142CE}" srcOrd="0" destOrd="0" presId="urn:microsoft.com/office/officeart/2018/2/layout/IconVerticalSolidList"/>
    <dgm:cxn modelId="{4A41A933-B045-4D87-994C-6CF3C47069A1}" type="presParOf" srcId="{06284384-F830-4FA3-89A9-AD737253548B}" destId="{9E868BD4-2CAD-40B9-B9CC-6C8C6C7A76A7}" srcOrd="1" destOrd="0" presId="urn:microsoft.com/office/officeart/2018/2/layout/IconVerticalSolidList"/>
    <dgm:cxn modelId="{1465592D-A692-4B02-A1D3-B395265EAA10}" type="presParOf" srcId="{06284384-F830-4FA3-89A9-AD737253548B}" destId="{468D82B7-A8E6-4578-B127-EA006E87E512}" srcOrd="2" destOrd="0" presId="urn:microsoft.com/office/officeart/2018/2/layout/IconVerticalSolidList"/>
    <dgm:cxn modelId="{4CD65FA1-70F9-4D38-A414-52E310707A0E}" type="presParOf" srcId="{06284384-F830-4FA3-89A9-AD737253548B}" destId="{ADFE6517-3A4C-4FEC-A082-1B656EB9069B}" srcOrd="3" destOrd="0" presId="urn:microsoft.com/office/officeart/2018/2/layout/IconVerticalSolidList"/>
    <dgm:cxn modelId="{8B34B96C-8F28-4274-B323-1447A592AA71}" type="presParOf" srcId="{D9B66CAD-40C1-4C06-B73B-4B7DD5CE67BC}" destId="{6864F64F-B672-4E11-A0EF-E0D6FC695AE7}" srcOrd="1" destOrd="0" presId="urn:microsoft.com/office/officeart/2018/2/layout/IconVerticalSolidList"/>
    <dgm:cxn modelId="{6292ED08-3095-4D9D-B76B-B4C4F5517B3B}" type="presParOf" srcId="{D9B66CAD-40C1-4C06-B73B-4B7DD5CE67BC}" destId="{307EBB24-1D8F-41CC-9AAF-48215FD6F18F}" srcOrd="2" destOrd="0" presId="urn:microsoft.com/office/officeart/2018/2/layout/IconVerticalSolidList"/>
    <dgm:cxn modelId="{23B2786A-82C9-4B69-B54B-2ADCDF7A8361}" type="presParOf" srcId="{307EBB24-1D8F-41CC-9AAF-48215FD6F18F}" destId="{F90E9FA5-737B-4AAA-BBF5-7AEE27AE35CA}" srcOrd="0" destOrd="0" presId="urn:microsoft.com/office/officeart/2018/2/layout/IconVerticalSolidList"/>
    <dgm:cxn modelId="{B30FA978-7C42-4635-9733-04E9DB0C260F}" type="presParOf" srcId="{307EBB24-1D8F-41CC-9AAF-48215FD6F18F}" destId="{E23B6601-3A14-4767-9C97-4D06A8F8144E}" srcOrd="1" destOrd="0" presId="urn:microsoft.com/office/officeart/2018/2/layout/IconVerticalSolidList"/>
    <dgm:cxn modelId="{045DDB3A-1F8C-4FF2-A8FC-6250277CDE44}" type="presParOf" srcId="{307EBB24-1D8F-41CC-9AAF-48215FD6F18F}" destId="{BB5F872D-763F-414B-9252-0E3749EFB91F}" srcOrd="2" destOrd="0" presId="urn:microsoft.com/office/officeart/2018/2/layout/IconVerticalSolidList"/>
    <dgm:cxn modelId="{FC4F5E46-7AD3-4BA4-B9A7-7F5D43122A17}" type="presParOf" srcId="{307EBB24-1D8F-41CC-9AAF-48215FD6F18F}" destId="{3A626AC8-6EBA-4FA2-9222-C50711353413}" srcOrd="3" destOrd="0" presId="urn:microsoft.com/office/officeart/2018/2/layout/IconVerticalSolidList"/>
    <dgm:cxn modelId="{A0F44563-046B-423A-9444-23AB6C724D06}" type="presParOf" srcId="{D9B66CAD-40C1-4C06-B73B-4B7DD5CE67BC}" destId="{279CF32E-E222-4708-A15A-9937CF3D7794}" srcOrd="3" destOrd="0" presId="urn:microsoft.com/office/officeart/2018/2/layout/IconVerticalSolidList"/>
    <dgm:cxn modelId="{E9B4F302-2B59-4730-8F00-0BB9D65EDA88}" type="presParOf" srcId="{D9B66CAD-40C1-4C06-B73B-4B7DD5CE67BC}" destId="{66B9A2F8-DC78-45B7-816B-A22B9D89A2F6}" srcOrd="4" destOrd="0" presId="urn:microsoft.com/office/officeart/2018/2/layout/IconVerticalSolidList"/>
    <dgm:cxn modelId="{39D63EED-1C02-4A89-9BA8-E1D46BCA6561}" type="presParOf" srcId="{66B9A2F8-DC78-45B7-816B-A22B9D89A2F6}" destId="{4B819788-1A9B-4515-9BBD-F826DD6EEC6F}" srcOrd="0" destOrd="0" presId="urn:microsoft.com/office/officeart/2018/2/layout/IconVerticalSolidList"/>
    <dgm:cxn modelId="{A6DC6797-CA89-4C71-8689-AD4E14B8D0C0}" type="presParOf" srcId="{66B9A2F8-DC78-45B7-816B-A22B9D89A2F6}" destId="{E7B72B5B-66BF-4796-AAC8-D09061B98775}" srcOrd="1" destOrd="0" presId="urn:microsoft.com/office/officeart/2018/2/layout/IconVerticalSolidList"/>
    <dgm:cxn modelId="{7B513BE3-EACC-4F30-B5A7-54B736C1672D}" type="presParOf" srcId="{66B9A2F8-DC78-45B7-816B-A22B9D89A2F6}" destId="{8A5C1B64-43B7-4AFF-A9A1-11913F5ADF23}" srcOrd="2" destOrd="0" presId="urn:microsoft.com/office/officeart/2018/2/layout/IconVerticalSolidList"/>
    <dgm:cxn modelId="{D1E1E013-5F73-4EAD-9A8A-8BF5849A5AB5}" type="presParOf" srcId="{66B9A2F8-DC78-45B7-816B-A22B9D89A2F6}" destId="{98FD93D0-C8C0-4351-B838-E41BB2E5BCE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A47F78-7E1E-40B9-88E1-6C9F49A02289}" type="doc">
      <dgm:prSet loTypeId="urn:microsoft.com/office/officeart/2018/2/layout/IconVerticalSolidList" loCatId="icon" qsTypeId="urn:microsoft.com/office/officeart/2005/8/quickstyle/simple5" qsCatId="simple" csTypeId="urn:microsoft.com/office/officeart/2005/8/colors/accent0_1" csCatId="mainScheme" phldr="1"/>
      <dgm:spPr/>
      <dgm:t>
        <a:bodyPr/>
        <a:lstStyle/>
        <a:p>
          <a:endParaRPr lang="en-US"/>
        </a:p>
      </dgm:t>
    </dgm:pt>
    <dgm:pt modelId="{040AF0B4-8A7C-4A3E-9AAB-46F123A3C7F7}">
      <dgm:prSet/>
      <dgm:spPr/>
      <dgm:t>
        <a:bodyPr/>
        <a:lstStyle/>
        <a:p>
          <a:pPr>
            <a:lnSpc>
              <a:spcPct val="100000"/>
            </a:lnSpc>
            <a:buFont typeface="Courier New" panose="02070309020205020404" pitchFamily="49" charset="0"/>
            <a:buChar char="o"/>
          </a:pPr>
          <a:r>
            <a:rPr lang="en-CA" dirty="0"/>
            <a:t>TensorFlow can be used to develop models for various tasks, including natural language processing, image recognition, handwriting recognition, and different computational-based simulations such as partial differential equations.</a:t>
          </a:r>
          <a:endParaRPr lang="en-US" dirty="0"/>
        </a:p>
      </dgm:t>
    </dgm:pt>
    <dgm:pt modelId="{4EF73768-5FAD-4D42-B74D-F36B31728EF3}" type="parTrans" cxnId="{8AF4FFAF-DA6D-4AE7-9560-262AE0470CB7}">
      <dgm:prSet/>
      <dgm:spPr/>
      <dgm:t>
        <a:bodyPr/>
        <a:lstStyle/>
        <a:p>
          <a:endParaRPr lang="en-US"/>
        </a:p>
      </dgm:t>
    </dgm:pt>
    <dgm:pt modelId="{19FEBAB2-BAA8-4559-AB72-953D7D80BFE1}" type="sibTrans" cxnId="{8AF4FFAF-DA6D-4AE7-9560-262AE0470CB7}">
      <dgm:prSet/>
      <dgm:spPr/>
      <dgm:t>
        <a:bodyPr/>
        <a:lstStyle/>
        <a:p>
          <a:endParaRPr lang="en-US"/>
        </a:p>
      </dgm:t>
    </dgm:pt>
    <dgm:pt modelId="{1F6382D3-17C0-4594-AB3C-2EDE1210AD8B}">
      <dgm:prSet/>
      <dgm:spPr/>
      <dgm:t>
        <a:bodyPr/>
        <a:lstStyle/>
        <a:p>
          <a:pPr>
            <a:lnSpc>
              <a:spcPct val="100000"/>
            </a:lnSpc>
          </a:pPr>
          <a:r>
            <a:rPr lang="en-CA" dirty="0"/>
            <a:t>TensorFlow is a very powerful and mature deep learning library with strong visualization capabilities and several options to use for high-level model development. </a:t>
          </a:r>
          <a:endParaRPr lang="en-US" dirty="0"/>
        </a:p>
      </dgm:t>
    </dgm:pt>
    <dgm:pt modelId="{90604EA3-A0D1-4520-BA42-EC32B8A01C8E}" type="parTrans" cxnId="{58380034-C81D-40A4-9211-A6F6F5CE71AC}">
      <dgm:prSet/>
      <dgm:spPr/>
      <dgm:t>
        <a:bodyPr/>
        <a:lstStyle/>
        <a:p>
          <a:endParaRPr lang="en-US"/>
        </a:p>
      </dgm:t>
    </dgm:pt>
    <dgm:pt modelId="{E9390BB5-A9F2-4A1B-A6D9-7DBDCE31B736}" type="sibTrans" cxnId="{58380034-C81D-40A4-9211-A6F6F5CE71AC}">
      <dgm:prSet/>
      <dgm:spPr/>
      <dgm:t>
        <a:bodyPr/>
        <a:lstStyle/>
        <a:p>
          <a:endParaRPr lang="en-US"/>
        </a:p>
      </dgm:t>
    </dgm:pt>
    <dgm:pt modelId="{413BE276-D7CD-43AE-B0C6-B86FE3B5500E}">
      <dgm:prSet/>
      <dgm:spPr/>
      <dgm:t>
        <a:bodyPr/>
        <a:lstStyle/>
        <a:p>
          <a:pPr>
            <a:lnSpc>
              <a:spcPct val="100000"/>
            </a:lnSpc>
          </a:pPr>
          <a:r>
            <a:rPr lang="en-CA" dirty="0"/>
            <a:t>Best of all, TensorFlow also has a broad library of pre-trained models available for use in your projects. Code from the TensorFlow Model Garden provides examples of best practices for training your own models.</a:t>
          </a:r>
          <a:endParaRPr lang="en-US" dirty="0"/>
        </a:p>
      </dgm:t>
    </dgm:pt>
    <dgm:pt modelId="{4F7EAAFB-CA30-4339-9367-5DC252BA37CD}" type="parTrans" cxnId="{57BC82F9-53C3-4B55-B268-64DF5F056070}">
      <dgm:prSet/>
      <dgm:spPr/>
      <dgm:t>
        <a:bodyPr/>
        <a:lstStyle/>
        <a:p>
          <a:endParaRPr lang="en-US"/>
        </a:p>
      </dgm:t>
    </dgm:pt>
    <dgm:pt modelId="{7E06BAB7-3AD2-425C-AA1D-470E237FD9F9}" type="sibTrans" cxnId="{57BC82F9-53C3-4B55-B268-64DF5F056070}">
      <dgm:prSet/>
      <dgm:spPr/>
      <dgm:t>
        <a:bodyPr/>
        <a:lstStyle/>
        <a:p>
          <a:endParaRPr lang="en-US"/>
        </a:p>
      </dgm:t>
    </dgm:pt>
    <dgm:pt modelId="{D9B66CAD-40C1-4C06-B73B-4B7DD5CE67BC}" type="pres">
      <dgm:prSet presAssocID="{C0A47F78-7E1E-40B9-88E1-6C9F49A02289}" presName="root" presStyleCnt="0">
        <dgm:presLayoutVars>
          <dgm:dir/>
          <dgm:resizeHandles val="exact"/>
        </dgm:presLayoutVars>
      </dgm:prSet>
      <dgm:spPr/>
    </dgm:pt>
    <dgm:pt modelId="{06284384-F830-4FA3-89A9-AD737253548B}" type="pres">
      <dgm:prSet presAssocID="{040AF0B4-8A7C-4A3E-9AAB-46F123A3C7F7}" presName="compNode" presStyleCnt="0"/>
      <dgm:spPr/>
    </dgm:pt>
    <dgm:pt modelId="{0D4AAFBE-AB54-484F-90FD-DDDF671142CE}" type="pres">
      <dgm:prSet presAssocID="{040AF0B4-8A7C-4A3E-9AAB-46F123A3C7F7}" presName="bgRect" presStyleLbl="bgShp" presStyleIdx="0" presStyleCnt="3"/>
      <dgm:spPr/>
    </dgm:pt>
    <dgm:pt modelId="{9E868BD4-2CAD-40B9-B9CC-6C8C6C7A76A7}" type="pres">
      <dgm:prSet presAssocID="{040AF0B4-8A7C-4A3E-9AAB-46F123A3C7F7}" presName="iconRect" presStyleLbl="node1" presStyleIdx="0" presStyleCnt="3" custLinFactX="-100000" custLinFactY="300000" custLinFactNeighborX="-166148" custLinFactNeighborY="32886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rs"/>
        </a:ext>
      </dgm:extLst>
    </dgm:pt>
    <dgm:pt modelId="{468D82B7-A8E6-4578-B127-EA006E87E512}" type="pres">
      <dgm:prSet presAssocID="{040AF0B4-8A7C-4A3E-9AAB-46F123A3C7F7}" presName="spaceRect" presStyleCnt="0"/>
      <dgm:spPr/>
    </dgm:pt>
    <dgm:pt modelId="{ADFE6517-3A4C-4FEC-A082-1B656EB9069B}" type="pres">
      <dgm:prSet presAssocID="{040AF0B4-8A7C-4A3E-9AAB-46F123A3C7F7}" presName="parTx" presStyleLbl="revTx" presStyleIdx="0" presStyleCnt="3">
        <dgm:presLayoutVars>
          <dgm:chMax val="0"/>
          <dgm:chPref val="0"/>
        </dgm:presLayoutVars>
      </dgm:prSet>
      <dgm:spPr/>
    </dgm:pt>
    <dgm:pt modelId="{6864F64F-B672-4E11-A0EF-E0D6FC695AE7}" type="pres">
      <dgm:prSet presAssocID="{19FEBAB2-BAA8-4559-AB72-953D7D80BFE1}" presName="sibTrans" presStyleCnt="0"/>
      <dgm:spPr/>
    </dgm:pt>
    <dgm:pt modelId="{307EBB24-1D8F-41CC-9AAF-48215FD6F18F}" type="pres">
      <dgm:prSet presAssocID="{1F6382D3-17C0-4594-AB3C-2EDE1210AD8B}" presName="compNode" presStyleCnt="0"/>
      <dgm:spPr/>
    </dgm:pt>
    <dgm:pt modelId="{F90E9FA5-737B-4AAA-BBF5-7AEE27AE35CA}" type="pres">
      <dgm:prSet presAssocID="{1F6382D3-17C0-4594-AB3C-2EDE1210AD8B}" presName="bgRect" presStyleLbl="bgShp" presStyleIdx="1" presStyleCnt="3"/>
      <dgm:spPr/>
    </dgm:pt>
    <dgm:pt modelId="{E23B6601-3A14-4767-9C97-4D06A8F8144E}" type="pres">
      <dgm:prSet presAssocID="{1F6382D3-17C0-4594-AB3C-2EDE1210AD8B}" presName="iconRect" presStyleLbl="node1" presStyleIdx="1" presStyleCnt="3" custScaleX="10699" custScaleY="106088" custLinFactX="-100000" custLinFactY="183913" custLinFactNeighborX="-126109" custLinFactNeighborY="2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BB5F872D-763F-414B-9252-0E3749EFB91F}" type="pres">
      <dgm:prSet presAssocID="{1F6382D3-17C0-4594-AB3C-2EDE1210AD8B}" presName="spaceRect" presStyleCnt="0"/>
      <dgm:spPr/>
    </dgm:pt>
    <dgm:pt modelId="{3A626AC8-6EBA-4FA2-9222-C50711353413}" type="pres">
      <dgm:prSet presAssocID="{1F6382D3-17C0-4594-AB3C-2EDE1210AD8B}" presName="parTx" presStyleLbl="revTx" presStyleIdx="1" presStyleCnt="3">
        <dgm:presLayoutVars>
          <dgm:chMax val="0"/>
          <dgm:chPref val="0"/>
        </dgm:presLayoutVars>
      </dgm:prSet>
      <dgm:spPr/>
    </dgm:pt>
    <dgm:pt modelId="{279CF32E-E222-4708-A15A-9937CF3D7794}" type="pres">
      <dgm:prSet presAssocID="{E9390BB5-A9F2-4A1B-A6D9-7DBDCE31B736}" presName="sibTrans" presStyleCnt="0"/>
      <dgm:spPr/>
    </dgm:pt>
    <dgm:pt modelId="{66B9A2F8-DC78-45B7-816B-A22B9D89A2F6}" type="pres">
      <dgm:prSet presAssocID="{413BE276-D7CD-43AE-B0C6-B86FE3B5500E}" presName="compNode" presStyleCnt="0"/>
      <dgm:spPr/>
    </dgm:pt>
    <dgm:pt modelId="{4B819788-1A9B-4515-9BBD-F826DD6EEC6F}" type="pres">
      <dgm:prSet presAssocID="{413BE276-D7CD-43AE-B0C6-B86FE3B5500E}" presName="bgRect" presStyleLbl="bgShp" presStyleIdx="2" presStyleCnt="3"/>
      <dgm:spPr/>
    </dgm:pt>
    <dgm:pt modelId="{E7B72B5B-66BF-4796-AAC8-D09061B98775}" type="pres">
      <dgm:prSet presAssocID="{413BE276-D7CD-43AE-B0C6-B86FE3B5500E}" presName="iconRect" presStyleLbl="node1" presStyleIdx="2" presStyleCnt="3" custLinFactX="800000" custLinFactY="-118885" custLinFactNeighborX="892730" custLinFactNeighborY="-200000"/>
      <dgm:spPr>
        <a:noFill/>
      </dgm:spPr>
      <dgm:extLst>
        <a:ext uri="{E40237B7-FDA0-4F09-8148-C483321AD2D9}">
          <dgm14:cNvPr xmlns:dgm14="http://schemas.microsoft.com/office/drawing/2010/diagram" id="0" name="" descr="Head with Gears"/>
        </a:ext>
      </dgm:extLst>
    </dgm:pt>
    <dgm:pt modelId="{8A5C1B64-43B7-4AFF-A9A1-11913F5ADF23}" type="pres">
      <dgm:prSet presAssocID="{413BE276-D7CD-43AE-B0C6-B86FE3B5500E}" presName="spaceRect" presStyleCnt="0"/>
      <dgm:spPr/>
    </dgm:pt>
    <dgm:pt modelId="{98FD93D0-C8C0-4351-B838-E41BB2E5BCE5}" type="pres">
      <dgm:prSet presAssocID="{413BE276-D7CD-43AE-B0C6-B86FE3B5500E}" presName="parTx" presStyleLbl="revTx" presStyleIdx="2" presStyleCnt="3">
        <dgm:presLayoutVars>
          <dgm:chMax val="0"/>
          <dgm:chPref val="0"/>
        </dgm:presLayoutVars>
      </dgm:prSet>
      <dgm:spPr/>
    </dgm:pt>
  </dgm:ptLst>
  <dgm:cxnLst>
    <dgm:cxn modelId="{8149F232-AAD3-448F-A531-4360C6675E2F}" type="presOf" srcId="{413BE276-D7CD-43AE-B0C6-B86FE3B5500E}" destId="{98FD93D0-C8C0-4351-B838-E41BB2E5BCE5}" srcOrd="0" destOrd="0" presId="urn:microsoft.com/office/officeart/2018/2/layout/IconVerticalSolidList"/>
    <dgm:cxn modelId="{58380034-C81D-40A4-9211-A6F6F5CE71AC}" srcId="{C0A47F78-7E1E-40B9-88E1-6C9F49A02289}" destId="{1F6382D3-17C0-4594-AB3C-2EDE1210AD8B}" srcOrd="1" destOrd="0" parTransId="{90604EA3-A0D1-4520-BA42-EC32B8A01C8E}" sibTransId="{E9390BB5-A9F2-4A1B-A6D9-7DBDCE31B736}"/>
    <dgm:cxn modelId="{670DDB42-6D27-4A05-A791-04EAFD7364C4}" type="presOf" srcId="{1F6382D3-17C0-4594-AB3C-2EDE1210AD8B}" destId="{3A626AC8-6EBA-4FA2-9222-C50711353413}" srcOrd="0" destOrd="0" presId="urn:microsoft.com/office/officeart/2018/2/layout/IconVerticalSolidList"/>
    <dgm:cxn modelId="{BC43E264-A41C-47E8-B19D-772A6DD93095}" type="presOf" srcId="{040AF0B4-8A7C-4A3E-9AAB-46F123A3C7F7}" destId="{ADFE6517-3A4C-4FEC-A082-1B656EB9069B}" srcOrd="0" destOrd="0" presId="urn:microsoft.com/office/officeart/2018/2/layout/IconVerticalSolidList"/>
    <dgm:cxn modelId="{A728F964-1FAC-4A49-AB04-CA31BD997A8D}" type="presOf" srcId="{C0A47F78-7E1E-40B9-88E1-6C9F49A02289}" destId="{D9B66CAD-40C1-4C06-B73B-4B7DD5CE67BC}" srcOrd="0" destOrd="0" presId="urn:microsoft.com/office/officeart/2018/2/layout/IconVerticalSolidList"/>
    <dgm:cxn modelId="{8AF4FFAF-DA6D-4AE7-9560-262AE0470CB7}" srcId="{C0A47F78-7E1E-40B9-88E1-6C9F49A02289}" destId="{040AF0B4-8A7C-4A3E-9AAB-46F123A3C7F7}" srcOrd="0" destOrd="0" parTransId="{4EF73768-5FAD-4D42-B74D-F36B31728EF3}" sibTransId="{19FEBAB2-BAA8-4559-AB72-953D7D80BFE1}"/>
    <dgm:cxn modelId="{57BC82F9-53C3-4B55-B268-64DF5F056070}" srcId="{C0A47F78-7E1E-40B9-88E1-6C9F49A02289}" destId="{413BE276-D7CD-43AE-B0C6-B86FE3B5500E}" srcOrd="2" destOrd="0" parTransId="{4F7EAAFB-CA30-4339-9367-5DC252BA37CD}" sibTransId="{7E06BAB7-3AD2-425C-AA1D-470E237FD9F9}"/>
    <dgm:cxn modelId="{0D867BDE-4C55-4A59-B461-B5045BD237BA}" type="presParOf" srcId="{D9B66CAD-40C1-4C06-B73B-4B7DD5CE67BC}" destId="{06284384-F830-4FA3-89A9-AD737253548B}" srcOrd="0" destOrd="0" presId="urn:microsoft.com/office/officeart/2018/2/layout/IconVerticalSolidList"/>
    <dgm:cxn modelId="{FC3E0585-91AB-4E22-BF94-C3810A2DCED3}" type="presParOf" srcId="{06284384-F830-4FA3-89A9-AD737253548B}" destId="{0D4AAFBE-AB54-484F-90FD-DDDF671142CE}" srcOrd="0" destOrd="0" presId="urn:microsoft.com/office/officeart/2018/2/layout/IconVerticalSolidList"/>
    <dgm:cxn modelId="{4A41A933-B045-4D87-994C-6CF3C47069A1}" type="presParOf" srcId="{06284384-F830-4FA3-89A9-AD737253548B}" destId="{9E868BD4-2CAD-40B9-B9CC-6C8C6C7A76A7}" srcOrd="1" destOrd="0" presId="urn:microsoft.com/office/officeart/2018/2/layout/IconVerticalSolidList"/>
    <dgm:cxn modelId="{1465592D-A692-4B02-A1D3-B395265EAA10}" type="presParOf" srcId="{06284384-F830-4FA3-89A9-AD737253548B}" destId="{468D82B7-A8E6-4578-B127-EA006E87E512}" srcOrd="2" destOrd="0" presId="urn:microsoft.com/office/officeart/2018/2/layout/IconVerticalSolidList"/>
    <dgm:cxn modelId="{4CD65FA1-70F9-4D38-A414-52E310707A0E}" type="presParOf" srcId="{06284384-F830-4FA3-89A9-AD737253548B}" destId="{ADFE6517-3A4C-4FEC-A082-1B656EB9069B}" srcOrd="3" destOrd="0" presId="urn:microsoft.com/office/officeart/2018/2/layout/IconVerticalSolidList"/>
    <dgm:cxn modelId="{8B34B96C-8F28-4274-B323-1447A592AA71}" type="presParOf" srcId="{D9B66CAD-40C1-4C06-B73B-4B7DD5CE67BC}" destId="{6864F64F-B672-4E11-A0EF-E0D6FC695AE7}" srcOrd="1" destOrd="0" presId="urn:microsoft.com/office/officeart/2018/2/layout/IconVerticalSolidList"/>
    <dgm:cxn modelId="{6292ED08-3095-4D9D-B76B-B4C4F5517B3B}" type="presParOf" srcId="{D9B66CAD-40C1-4C06-B73B-4B7DD5CE67BC}" destId="{307EBB24-1D8F-41CC-9AAF-48215FD6F18F}" srcOrd="2" destOrd="0" presId="urn:microsoft.com/office/officeart/2018/2/layout/IconVerticalSolidList"/>
    <dgm:cxn modelId="{23B2786A-82C9-4B69-B54B-2ADCDF7A8361}" type="presParOf" srcId="{307EBB24-1D8F-41CC-9AAF-48215FD6F18F}" destId="{F90E9FA5-737B-4AAA-BBF5-7AEE27AE35CA}" srcOrd="0" destOrd="0" presId="urn:microsoft.com/office/officeart/2018/2/layout/IconVerticalSolidList"/>
    <dgm:cxn modelId="{B30FA978-7C42-4635-9733-04E9DB0C260F}" type="presParOf" srcId="{307EBB24-1D8F-41CC-9AAF-48215FD6F18F}" destId="{E23B6601-3A14-4767-9C97-4D06A8F8144E}" srcOrd="1" destOrd="0" presId="urn:microsoft.com/office/officeart/2018/2/layout/IconVerticalSolidList"/>
    <dgm:cxn modelId="{045DDB3A-1F8C-4FF2-A8FC-6250277CDE44}" type="presParOf" srcId="{307EBB24-1D8F-41CC-9AAF-48215FD6F18F}" destId="{BB5F872D-763F-414B-9252-0E3749EFB91F}" srcOrd="2" destOrd="0" presId="urn:microsoft.com/office/officeart/2018/2/layout/IconVerticalSolidList"/>
    <dgm:cxn modelId="{FC4F5E46-7AD3-4BA4-B9A7-7F5D43122A17}" type="presParOf" srcId="{307EBB24-1D8F-41CC-9AAF-48215FD6F18F}" destId="{3A626AC8-6EBA-4FA2-9222-C50711353413}" srcOrd="3" destOrd="0" presId="urn:microsoft.com/office/officeart/2018/2/layout/IconVerticalSolidList"/>
    <dgm:cxn modelId="{A0F44563-046B-423A-9444-23AB6C724D06}" type="presParOf" srcId="{D9B66CAD-40C1-4C06-B73B-4B7DD5CE67BC}" destId="{279CF32E-E222-4708-A15A-9937CF3D7794}" srcOrd="3" destOrd="0" presId="urn:microsoft.com/office/officeart/2018/2/layout/IconVerticalSolidList"/>
    <dgm:cxn modelId="{E9B4F302-2B59-4730-8F00-0BB9D65EDA88}" type="presParOf" srcId="{D9B66CAD-40C1-4C06-B73B-4B7DD5CE67BC}" destId="{66B9A2F8-DC78-45B7-816B-A22B9D89A2F6}" srcOrd="4" destOrd="0" presId="urn:microsoft.com/office/officeart/2018/2/layout/IconVerticalSolidList"/>
    <dgm:cxn modelId="{39D63EED-1C02-4A89-9BA8-E1D46BCA6561}" type="presParOf" srcId="{66B9A2F8-DC78-45B7-816B-A22B9D89A2F6}" destId="{4B819788-1A9B-4515-9BBD-F826DD6EEC6F}" srcOrd="0" destOrd="0" presId="urn:microsoft.com/office/officeart/2018/2/layout/IconVerticalSolidList"/>
    <dgm:cxn modelId="{A6DC6797-CA89-4C71-8689-AD4E14B8D0C0}" type="presParOf" srcId="{66B9A2F8-DC78-45B7-816B-A22B9D89A2F6}" destId="{E7B72B5B-66BF-4796-AAC8-D09061B98775}" srcOrd="1" destOrd="0" presId="urn:microsoft.com/office/officeart/2018/2/layout/IconVerticalSolidList"/>
    <dgm:cxn modelId="{7B513BE3-EACC-4F30-B5A7-54B736C1672D}" type="presParOf" srcId="{66B9A2F8-DC78-45B7-816B-A22B9D89A2F6}" destId="{8A5C1B64-43B7-4AFF-A9A1-11913F5ADF23}" srcOrd="2" destOrd="0" presId="urn:microsoft.com/office/officeart/2018/2/layout/IconVerticalSolidList"/>
    <dgm:cxn modelId="{D1E1E013-5F73-4EAD-9A8A-8BF5849A5AB5}" type="presParOf" srcId="{66B9A2F8-DC78-45B7-816B-A22B9D89A2F6}" destId="{98FD93D0-C8C0-4351-B838-E41BB2E5BCE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EA9F1-5967-4CE5-A9AC-CDA9881C5DB4}">
      <dsp:nvSpPr>
        <dsp:cNvPr id="0" name=""/>
        <dsp:cNvSpPr/>
      </dsp:nvSpPr>
      <dsp:spPr>
        <a:xfrm>
          <a:off x="0" y="680"/>
          <a:ext cx="6506304" cy="159327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E8EBCCC-B90C-4C13-BC09-02B0C7020193}">
      <dsp:nvSpPr>
        <dsp:cNvPr id="0" name=""/>
        <dsp:cNvSpPr/>
      </dsp:nvSpPr>
      <dsp:spPr>
        <a:xfrm>
          <a:off x="481967" y="359168"/>
          <a:ext cx="876303" cy="8763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689CDF7-6049-4CAD-80D4-E1BD6B71B509}">
      <dsp:nvSpPr>
        <dsp:cNvPr id="0" name=""/>
        <dsp:cNvSpPr/>
      </dsp:nvSpPr>
      <dsp:spPr>
        <a:xfrm>
          <a:off x="1840237" y="6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100000"/>
            </a:lnSpc>
            <a:spcBef>
              <a:spcPct val="0"/>
            </a:spcBef>
            <a:spcAft>
              <a:spcPct val="35000"/>
            </a:spcAft>
            <a:buNone/>
          </a:pPr>
          <a:r>
            <a:rPr lang="en-US" sz="2500" kern="1200" baseline="0" dirty="0"/>
            <a:t>My name is Connor</a:t>
          </a:r>
          <a:endParaRPr lang="en-US" sz="2500" kern="1200" dirty="0"/>
        </a:p>
      </dsp:txBody>
      <dsp:txXfrm>
        <a:off x="1840237" y="680"/>
        <a:ext cx="4666066" cy="1593279"/>
      </dsp:txXfrm>
    </dsp:sp>
    <dsp:sp modelId="{FF63F3E1-2E58-4112-B5E3-85C4A72EE837}">
      <dsp:nvSpPr>
        <dsp:cNvPr id="0" name=""/>
        <dsp:cNvSpPr/>
      </dsp:nvSpPr>
      <dsp:spPr>
        <a:xfrm>
          <a:off x="0" y="1992280"/>
          <a:ext cx="6506304" cy="159327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E545D53-D7C4-44E6-8A6F-660B85A84D57}">
      <dsp:nvSpPr>
        <dsp:cNvPr id="0" name=""/>
        <dsp:cNvSpPr/>
      </dsp:nvSpPr>
      <dsp:spPr>
        <a:xfrm>
          <a:off x="481967" y="2350768"/>
          <a:ext cx="876303" cy="8763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E470C40-2707-4CF3-8174-A639DE4FBF31}">
      <dsp:nvSpPr>
        <dsp:cNvPr id="0" name=""/>
        <dsp:cNvSpPr/>
      </dsp:nvSpPr>
      <dsp:spPr>
        <a:xfrm>
          <a:off x="1840237" y="19922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100000"/>
            </a:lnSpc>
            <a:spcBef>
              <a:spcPct val="0"/>
            </a:spcBef>
            <a:spcAft>
              <a:spcPct val="35000"/>
            </a:spcAft>
            <a:buNone/>
          </a:pPr>
          <a:r>
            <a:rPr lang="en-US" sz="2500" kern="1200"/>
            <a:t>Computer Engineering III</a:t>
          </a:r>
        </a:p>
      </dsp:txBody>
      <dsp:txXfrm>
        <a:off x="1840237" y="1992280"/>
        <a:ext cx="4666066" cy="1593279"/>
      </dsp:txXfrm>
    </dsp:sp>
    <dsp:sp modelId="{6C626715-DE43-409A-9D9A-F1AD948A89DD}">
      <dsp:nvSpPr>
        <dsp:cNvPr id="0" name=""/>
        <dsp:cNvSpPr/>
      </dsp:nvSpPr>
      <dsp:spPr>
        <a:xfrm>
          <a:off x="0" y="3983879"/>
          <a:ext cx="6506304" cy="159327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C60B928-F46B-44EC-B2F1-5F0368FC9BC4}">
      <dsp:nvSpPr>
        <dsp:cNvPr id="0" name=""/>
        <dsp:cNvSpPr/>
      </dsp:nvSpPr>
      <dsp:spPr>
        <a:xfrm>
          <a:off x="481967" y="4342367"/>
          <a:ext cx="876303" cy="8763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DEB4E12-AE3B-4338-B25C-6711E7C29086}">
      <dsp:nvSpPr>
        <dsp:cNvPr id="0" name=""/>
        <dsp:cNvSpPr/>
      </dsp:nvSpPr>
      <dsp:spPr>
        <a:xfrm>
          <a:off x="1760000" y="3984560"/>
          <a:ext cx="3659825"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100000"/>
            </a:lnSpc>
            <a:spcBef>
              <a:spcPct val="0"/>
            </a:spcBef>
            <a:spcAft>
              <a:spcPct val="35000"/>
            </a:spcAft>
            <a:buNone/>
          </a:pPr>
          <a:r>
            <a:rPr lang="en-US" sz="2500" kern="1200" dirty="0"/>
            <a:t>Director of Education</a:t>
          </a:r>
        </a:p>
      </dsp:txBody>
      <dsp:txXfrm>
        <a:off x="1760000" y="3984560"/>
        <a:ext cx="3659825" cy="1593279"/>
      </dsp:txXfrm>
    </dsp:sp>
    <dsp:sp modelId="{A7182DFC-C924-4484-AECB-AD504A54C964}">
      <dsp:nvSpPr>
        <dsp:cNvPr id="0" name=""/>
        <dsp:cNvSpPr/>
      </dsp:nvSpPr>
      <dsp:spPr>
        <a:xfrm>
          <a:off x="4768074" y="3983879"/>
          <a:ext cx="1738229"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800100">
            <a:lnSpc>
              <a:spcPct val="100000"/>
            </a:lnSpc>
            <a:spcBef>
              <a:spcPct val="0"/>
            </a:spcBef>
            <a:spcAft>
              <a:spcPct val="35000"/>
            </a:spcAft>
            <a:buNone/>
          </a:pPr>
          <a:endParaRPr lang="en-US" sz="1800" kern="1200"/>
        </a:p>
      </dsp:txBody>
      <dsp:txXfrm>
        <a:off x="4768074" y="3983879"/>
        <a:ext cx="1738229" cy="15932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EA9F1-5967-4CE5-A9AC-CDA9881C5DB4}">
      <dsp:nvSpPr>
        <dsp:cNvPr id="0" name=""/>
        <dsp:cNvSpPr/>
      </dsp:nvSpPr>
      <dsp:spPr>
        <a:xfrm>
          <a:off x="0" y="680"/>
          <a:ext cx="6506304" cy="159327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E8EBCCC-B90C-4C13-BC09-02B0C7020193}">
      <dsp:nvSpPr>
        <dsp:cNvPr id="0" name=""/>
        <dsp:cNvSpPr/>
      </dsp:nvSpPr>
      <dsp:spPr>
        <a:xfrm>
          <a:off x="481967" y="359168"/>
          <a:ext cx="876303" cy="8763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689CDF7-6049-4CAD-80D4-E1BD6B71B509}">
      <dsp:nvSpPr>
        <dsp:cNvPr id="0" name=""/>
        <dsp:cNvSpPr/>
      </dsp:nvSpPr>
      <dsp:spPr>
        <a:xfrm>
          <a:off x="1840237" y="6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100000"/>
            </a:lnSpc>
            <a:spcBef>
              <a:spcPct val="0"/>
            </a:spcBef>
            <a:spcAft>
              <a:spcPct val="35000"/>
            </a:spcAft>
            <a:buNone/>
          </a:pPr>
          <a:r>
            <a:rPr lang="en-US" sz="2500" kern="1200" baseline="0" dirty="0"/>
            <a:t>My name is Aiden</a:t>
          </a:r>
          <a:endParaRPr lang="en-US" sz="2500" kern="1200" dirty="0"/>
        </a:p>
      </dsp:txBody>
      <dsp:txXfrm>
        <a:off x="1840237" y="680"/>
        <a:ext cx="4666066" cy="1593279"/>
      </dsp:txXfrm>
    </dsp:sp>
    <dsp:sp modelId="{FF63F3E1-2E58-4112-B5E3-85C4A72EE837}">
      <dsp:nvSpPr>
        <dsp:cNvPr id="0" name=""/>
        <dsp:cNvSpPr/>
      </dsp:nvSpPr>
      <dsp:spPr>
        <a:xfrm>
          <a:off x="0" y="1992280"/>
          <a:ext cx="6506304" cy="159327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E545D53-D7C4-44E6-8A6F-660B85A84D57}">
      <dsp:nvSpPr>
        <dsp:cNvPr id="0" name=""/>
        <dsp:cNvSpPr/>
      </dsp:nvSpPr>
      <dsp:spPr>
        <a:xfrm>
          <a:off x="481967" y="2350768"/>
          <a:ext cx="876303" cy="8763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E470C40-2707-4CF3-8174-A639DE4FBF31}">
      <dsp:nvSpPr>
        <dsp:cNvPr id="0" name=""/>
        <dsp:cNvSpPr/>
      </dsp:nvSpPr>
      <dsp:spPr>
        <a:xfrm>
          <a:off x="1840237" y="19922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100000"/>
            </a:lnSpc>
            <a:spcBef>
              <a:spcPct val="0"/>
            </a:spcBef>
            <a:spcAft>
              <a:spcPct val="35000"/>
            </a:spcAft>
            <a:buNone/>
          </a:pPr>
          <a:r>
            <a:rPr lang="en-US" sz="2500" kern="1200" dirty="0"/>
            <a:t>Software Engineering III</a:t>
          </a:r>
        </a:p>
      </dsp:txBody>
      <dsp:txXfrm>
        <a:off x="1840237" y="1992280"/>
        <a:ext cx="4666066" cy="1593279"/>
      </dsp:txXfrm>
    </dsp:sp>
    <dsp:sp modelId="{6C626715-DE43-409A-9D9A-F1AD948A89DD}">
      <dsp:nvSpPr>
        <dsp:cNvPr id="0" name=""/>
        <dsp:cNvSpPr/>
      </dsp:nvSpPr>
      <dsp:spPr>
        <a:xfrm>
          <a:off x="0" y="3983879"/>
          <a:ext cx="6506304" cy="159327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C60B928-F46B-44EC-B2F1-5F0368FC9BC4}">
      <dsp:nvSpPr>
        <dsp:cNvPr id="0" name=""/>
        <dsp:cNvSpPr/>
      </dsp:nvSpPr>
      <dsp:spPr>
        <a:xfrm>
          <a:off x="481967" y="4342367"/>
          <a:ext cx="876303" cy="8763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DEB4E12-AE3B-4338-B25C-6711E7C29086}">
      <dsp:nvSpPr>
        <dsp:cNvPr id="0" name=""/>
        <dsp:cNvSpPr/>
      </dsp:nvSpPr>
      <dsp:spPr>
        <a:xfrm>
          <a:off x="1760000" y="3984560"/>
          <a:ext cx="3659825"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100000"/>
            </a:lnSpc>
            <a:spcBef>
              <a:spcPct val="0"/>
            </a:spcBef>
            <a:spcAft>
              <a:spcPct val="35000"/>
            </a:spcAft>
            <a:buNone/>
          </a:pPr>
          <a:r>
            <a:rPr lang="en-US" sz="2500" kern="1200" dirty="0"/>
            <a:t>Workshop Developer </a:t>
          </a:r>
        </a:p>
      </dsp:txBody>
      <dsp:txXfrm>
        <a:off x="1760000" y="3984560"/>
        <a:ext cx="3659825" cy="1593279"/>
      </dsp:txXfrm>
    </dsp:sp>
    <dsp:sp modelId="{A7182DFC-C924-4484-AECB-AD504A54C964}">
      <dsp:nvSpPr>
        <dsp:cNvPr id="0" name=""/>
        <dsp:cNvSpPr/>
      </dsp:nvSpPr>
      <dsp:spPr>
        <a:xfrm>
          <a:off x="4768074" y="3983879"/>
          <a:ext cx="1738229"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800100">
            <a:lnSpc>
              <a:spcPct val="100000"/>
            </a:lnSpc>
            <a:spcBef>
              <a:spcPct val="0"/>
            </a:spcBef>
            <a:spcAft>
              <a:spcPct val="35000"/>
            </a:spcAft>
            <a:buNone/>
          </a:pPr>
          <a:endParaRPr lang="en-US" sz="1800" kern="1200"/>
        </a:p>
      </dsp:txBody>
      <dsp:txXfrm>
        <a:off x="4768074" y="3983879"/>
        <a:ext cx="1738229" cy="15932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C97FEF-23E1-4BDE-9ABF-DA95371938C4}">
      <dsp:nvSpPr>
        <dsp:cNvPr id="0" name=""/>
        <dsp:cNvSpPr/>
      </dsp:nvSpPr>
      <dsp:spPr>
        <a:xfrm>
          <a:off x="0" y="0"/>
          <a:ext cx="7392924" cy="644652"/>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100000"/>
            </a:lnSpc>
            <a:spcBef>
              <a:spcPct val="0"/>
            </a:spcBef>
            <a:spcAft>
              <a:spcPct val="35000"/>
            </a:spcAft>
            <a:buNone/>
            <a:defRPr cap="all"/>
          </a:pPr>
          <a:r>
            <a:rPr lang="en-US" sz="2700" kern="1200" dirty="0"/>
            <a:t>Machine learning overview</a:t>
          </a:r>
        </a:p>
      </dsp:txBody>
      <dsp:txXfrm>
        <a:off x="18881" y="18881"/>
        <a:ext cx="6621870" cy="606890"/>
      </dsp:txXfrm>
    </dsp:sp>
    <dsp:sp modelId="{170621FB-21A8-4363-A45D-0B6961B68B23}">
      <dsp:nvSpPr>
        <dsp:cNvPr id="0" name=""/>
        <dsp:cNvSpPr/>
      </dsp:nvSpPr>
      <dsp:spPr>
        <a:xfrm>
          <a:off x="552069" y="734187"/>
          <a:ext cx="7392924" cy="644652"/>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100000"/>
            </a:lnSpc>
            <a:spcBef>
              <a:spcPct val="0"/>
            </a:spcBef>
            <a:spcAft>
              <a:spcPct val="35000"/>
            </a:spcAft>
            <a:buNone/>
            <a:defRPr cap="all"/>
          </a:pPr>
          <a:r>
            <a:rPr lang="en-US" sz="2700" kern="1200" dirty="0" err="1"/>
            <a:t>Tensorflow</a:t>
          </a:r>
          <a:r>
            <a:rPr lang="en-US" sz="2700" kern="1200" dirty="0"/>
            <a:t> overview</a:t>
          </a:r>
        </a:p>
      </dsp:txBody>
      <dsp:txXfrm>
        <a:off x="570950" y="753068"/>
        <a:ext cx="6384069" cy="606890"/>
      </dsp:txXfrm>
    </dsp:sp>
    <dsp:sp modelId="{B6BFF6E4-A310-431B-B8CD-A40D6398278A}">
      <dsp:nvSpPr>
        <dsp:cNvPr id="0" name=""/>
        <dsp:cNvSpPr/>
      </dsp:nvSpPr>
      <dsp:spPr>
        <a:xfrm>
          <a:off x="1104137" y="1468374"/>
          <a:ext cx="7392924" cy="644652"/>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100000"/>
            </a:lnSpc>
            <a:spcBef>
              <a:spcPct val="0"/>
            </a:spcBef>
            <a:spcAft>
              <a:spcPct val="35000"/>
            </a:spcAft>
            <a:buNone/>
            <a:defRPr cap="all"/>
          </a:pPr>
          <a:r>
            <a:rPr lang="en-US" sz="2700" kern="1200" dirty="0"/>
            <a:t>Implementation ideas</a:t>
          </a:r>
        </a:p>
      </dsp:txBody>
      <dsp:txXfrm>
        <a:off x="1123018" y="1487255"/>
        <a:ext cx="6384069" cy="606889"/>
      </dsp:txXfrm>
    </dsp:sp>
    <dsp:sp modelId="{EA85B479-6751-4238-B241-815CA66F87F2}">
      <dsp:nvSpPr>
        <dsp:cNvPr id="0" name=""/>
        <dsp:cNvSpPr/>
      </dsp:nvSpPr>
      <dsp:spPr>
        <a:xfrm>
          <a:off x="1656206" y="2202561"/>
          <a:ext cx="7392924" cy="644652"/>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100000"/>
            </a:lnSpc>
            <a:spcBef>
              <a:spcPct val="0"/>
            </a:spcBef>
            <a:spcAft>
              <a:spcPct val="35000"/>
            </a:spcAft>
            <a:buNone/>
            <a:defRPr cap="all"/>
          </a:pPr>
          <a:r>
            <a:rPr lang="en-US" sz="2700" kern="1200" dirty="0"/>
            <a:t>Code-along demo</a:t>
          </a:r>
        </a:p>
      </dsp:txBody>
      <dsp:txXfrm>
        <a:off x="1675087" y="2221442"/>
        <a:ext cx="6384069" cy="606890"/>
      </dsp:txXfrm>
    </dsp:sp>
    <dsp:sp modelId="{F46F83D2-5195-4FC8-81FB-223D7E6E5B89}">
      <dsp:nvSpPr>
        <dsp:cNvPr id="0" name=""/>
        <dsp:cNvSpPr/>
      </dsp:nvSpPr>
      <dsp:spPr>
        <a:xfrm>
          <a:off x="2208275" y="2936748"/>
          <a:ext cx="7392924" cy="644652"/>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100000"/>
            </a:lnSpc>
            <a:spcBef>
              <a:spcPct val="0"/>
            </a:spcBef>
            <a:spcAft>
              <a:spcPct val="35000"/>
            </a:spcAft>
            <a:buNone/>
            <a:defRPr cap="all"/>
          </a:pPr>
          <a:r>
            <a:rPr lang="en-US" sz="2700" kern="1200" dirty="0"/>
            <a:t>Kahoot (with prize)</a:t>
          </a:r>
        </a:p>
      </dsp:txBody>
      <dsp:txXfrm>
        <a:off x="2227156" y="2955629"/>
        <a:ext cx="6384069" cy="606889"/>
      </dsp:txXfrm>
    </dsp:sp>
    <dsp:sp modelId="{CDCF3E08-B30C-498E-A33F-5D602D6B8C43}">
      <dsp:nvSpPr>
        <dsp:cNvPr id="0" name=""/>
        <dsp:cNvSpPr/>
      </dsp:nvSpPr>
      <dsp:spPr>
        <a:xfrm>
          <a:off x="6973900" y="470954"/>
          <a:ext cx="419023" cy="419023"/>
        </a:xfrm>
        <a:prstGeom prst="downArrow">
          <a:avLst>
            <a:gd name="adj1" fmla="val 55000"/>
            <a:gd name="adj2" fmla="val 45000"/>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7068180" y="470954"/>
        <a:ext cx="230463" cy="315315"/>
      </dsp:txXfrm>
    </dsp:sp>
    <dsp:sp modelId="{1B97F18D-4491-45C2-9070-B6941ACE7C04}">
      <dsp:nvSpPr>
        <dsp:cNvPr id="0" name=""/>
        <dsp:cNvSpPr/>
      </dsp:nvSpPr>
      <dsp:spPr>
        <a:xfrm>
          <a:off x="7525969" y="1205141"/>
          <a:ext cx="419023" cy="419023"/>
        </a:xfrm>
        <a:prstGeom prst="downArrow">
          <a:avLst>
            <a:gd name="adj1" fmla="val 55000"/>
            <a:gd name="adj2" fmla="val 45000"/>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7620249" y="1205141"/>
        <a:ext cx="230463" cy="315315"/>
      </dsp:txXfrm>
    </dsp:sp>
    <dsp:sp modelId="{095F8C2D-58E4-48BE-8F5B-B91910833356}">
      <dsp:nvSpPr>
        <dsp:cNvPr id="0" name=""/>
        <dsp:cNvSpPr/>
      </dsp:nvSpPr>
      <dsp:spPr>
        <a:xfrm>
          <a:off x="8078038" y="1928583"/>
          <a:ext cx="419023" cy="419023"/>
        </a:xfrm>
        <a:prstGeom prst="downArrow">
          <a:avLst>
            <a:gd name="adj1" fmla="val 55000"/>
            <a:gd name="adj2" fmla="val 45000"/>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172318" y="1928583"/>
        <a:ext cx="230463" cy="315315"/>
      </dsp:txXfrm>
    </dsp:sp>
    <dsp:sp modelId="{0D105099-0AF4-44AA-BE01-CD283D9109EC}">
      <dsp:nvSpPr>
        <dsp:cNvPr id="0" name=""/>
        <dsp:cNvSpPr/>
      </dsp:nvSpPr>
      <dsp:spPr>
        <a:xfrm>
          <a:off x="8630107" y="2669933"/>
          <a:ext cx="419023" cy="419023"/>
        </a:xfrm>
        <a:prstGeom prst="downArrow">
          <a:avLst>
            <a:gd name="adj1" fmla="val 55000"/>
            <a:gd name="adj2" fmla="val 45000"/>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724387" y="2669933"/>
        <a:ext cx="230463" cy="3153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4AAFBE-AB54-484F-90FD-DDDF671142CE}">
      <dsp:nvSpPr>
        <dsp:cNvPr id="0" name=""/>
        <dsp:cNvSpPr/>
      </dsp:nvSpPr>
      <dsp:spPr>
        <a:xfrm>
          <a:off x="0" y="437"/>
          <a:ext cx="9601200" cy="102300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E868BD4-2CAD-40B9-B9CC-6C8C6C7A76A7}">
      <dsp:nvSpPr>
        <dsp:cNvPr id="0" name=""/>
        <dsp:cNvSpPr/>
      </dsp:nvSpPr>
      <dsp:spPr>
        <a:xfrm>
          <a:off x="0" y="3018745"/>
          <a:ext cx="562654" cy="562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ADFE6517-3A4C-4FEC-A082-1B656EB9069B}">
      <dsp:nvSpPr>
        <dsp:cNvPr id="0" name=""/>
        <dsp:cNvSpPr/>
      </dsp:nvSpPr>
      <dsp:spPr>
        <a:xfrm>
          <a:off x="1181573" y="437"/>
          <a:ext cx="841962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022350">
            <a:lnSpc>
              <a:spcPct val="100000"/>
            </a:lnSpc>
            <a:spcBef>
              <a:spcPct val="0"/>
            </a:spcBef>
            <a:spcAft>
              <a:spcPct val="35000"/>
            </a:spcAft>
            <a:buNone/>
          </a:pPr>
          <a:r>
            <a:rPr lang="en-US" sz="2300" kern="1200" baseline="0" dirty="0"/>
            <a:t>Essentially math equations</a:t>
          </a:r>
          <a:endParaRPr lang="en-US" sz="2300" kern="1200" dirty="0"/>
        </a:p>
      </dsp:txBody>
      <dsp:txXfrm>
        <a:off x="1181573" y="437"/>
        <a:ext cx="8419626" cy="1023007"/>
      </dsp:txXfrm>
    </dsp:sp>
    <dsp:sp modelId="{F90E9FA5-737B-4AAA-BBF5-7AEE27AE35CA}">
      <dsp:nvSpPr>
        <dsp:cNvPr id="0" name=""/>
        <dsp:cNvSpPr/>
      </dsp:nvSpPr>
      <dsp:spPr>
        <a:xfrm>
          <a:off x="0" y="1279196"/>
          <a:ext cx="9601200" cy="102300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23B6601-3A14-4767-9C97-4D06A8F8144E}">
      <dsp:nvSpPr>
        <dsp:cNvPr id="0" name=""/>
        <dsp:cNvSpPr/>
      </dsp:nvSpPr>
      <dsp:spPr>
        <a:xfrm>
          <a:off x="0" y="2984491"/>
          <a:ext cx="60198" cy="5969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3A626AC8-6EBA-4FA2-9222-C50711353413}">
      <dsp:nvSpPr>
        <dsp:cNvPr id="0" name=""/>
        <dsp:cNvSpPr/>
      </dsp:nvSpPr>
      <dsp:spPr>
        <a:xfrm>
          <a:off x="1181573" y="1279196"/>
          <a:ext cx="841962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022350">
            <a:lnSpc>
              <a:spcPct val="100000"/>
            </a:lnSpc>
            <a:spcBef>
              <a:spcPct val="0"/>
            </a:spcBef>
            <a:spcAft>
              <a:spcPct val="35000"/>
            </a:spcAft>
            <a:buNone/>
          </a:pPr>
          <a:r>
            <a:rPr lang="en-US" sz="2300" kern="1200" baseline="0" dirty="0"/>
            <a:t>An understanding of the underlying algorithms is helpful and important in completing more complex projects</a:t>
          </a:r>
          <a:endParaRPr lang="en-US" sz="2300" kern="1200" dirty="0"/>
        </a:p>
      </dsp:txBody>
      <dsp:txXfrm>
        <a:off x="1181573" y="1279196"/>
        <a:ext cx="8419626" cy="1023007"/>
      </dsp:txXfrm>
    </dsp:sp>
    <dsp:sp modelId="{4B819788-1A9B-4515-9BBD-F826DD6EEC6F}">
      <dsp:nvSpPr>
        <dsp:cNvPr id="0" name=""/>
        <dsp:cNvSpPr/>
      </dsp:nvSpPr>
      <dsp:spPr>
        <a:xfrm>
          <a:off x="0" y="2557955"/>
          <a:ext cx="9601200" cy="102300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7B72B5B-66BF-4796-AAC8-D09061B98775}">
      <dsp:nvSpPr>
        <dsp:cNvPr id="0" name=""/>
        <dsp:cNvSpPr/>
      </dsp:nvSpPr>
      <dsp:spPr>
        <a:xfrm>
          <a:off x="9038545" y="993912"/>
          <a:ext cx="562654" cy="562654"/>
        </a:xfrm>
        <a:prstGeom prst="rect">
          <a:avLst/>
        </a:prstGeom>
        <a:no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98FD93D0-C8C0-4351-B838-E41BB2E5BCE5}">
      <dsp:nvSpPr>
        <dsp:cNvPr id="0" name=""/>
        <dsp:cNvSpPr/>
      </dsp:nvSpPr>
      <dsp:spPr>
        <a:xfrm>
          <a:off x="1181573" y="2557955"/>
          <a:ext cx="841962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022350">
            <a:lnSpc>
              <a:spcPct val="100000"/>
            </a:lnSpc>
            <a:spcBef>
              <a:spcPct val="0"/>
            </a:spcBef>
            <a:spcAft>
              <a:spcPct val="35000"/>
            </a:spcAft>
            <a:buNone/>
          </a:pPr>
          <a:r>
            <a:rPr lang="en-US" sz="2300" kern="1200" baseline="0" dirty="0"/>
            <a:t>However, due to the use of many ML frameworks, we do not have to know how to implement low level algorithms to start a project</a:t>
          </a:r>
          <a:endParaRPr lang="en-US" sz="2300" kern="1200" dirty="0"/>
        </a:p>
      </dsp:txBody>
      <dsp:txXfrm>
        <a:off x="1181573" y="2557955"/>
        <a:ext cx="8419626" cy="10230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4AAFBE-AB54-484F-90FD-DDDF671142CE}">
      <dsp:nvSpPr>
        <dsp:cNvPr id="0" name=""/>
        <dsp:cNvSpPr/>
      </dsp:nvSpPr>
      <dsp:spPr>
        <a:xfrm>
          <a:off x="0" y="437"/>
          <a:ext cx="9601200" cy="102300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E868BD4-2CAD-40B9-B9CC-6C8C6C7A76A7}">
      <dsp:nvSpPr>
        <dsp:cNvPr id="0" name=""/>
        <dsp:cNvSpPr/>
      </dsp:nvSpPr>
      <dsp:spPr>
        <a:xfrm>
          <a:off x="0" y="3018745"/>
          <a:ext cx="562654" cy="562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ADFE6517-3A4C-4FEC-A082-1B656EB9069B}">
      <dsp:nvSpPr>
        <dsp:cNvPr id="0" name=""/>
        <dsp:cNvSpPr/>
      </dsp:nvSpPr>
      <dsp:spPr>
        <a:xfrm>
          <a:off x="1181573" y="437"/>
          <a:ext cx="841962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022350">
            <a:lnSpc>
              <a:spcPct val="100000"/>
            </a:lnSpc>
            <a:spcBef>
              <a:spcPct val="0"/>
            </a:spcBef>
            <a:spcAft>
              <a:spcPct val="35000"/>
            </a:spcAft>
            <a:buFont typeface="Courier New" panose="02070309020205020404" pitchFamily="49" charset="0"/>
            <a:buNone/>
          </a:pPr>
          <a:r>
            <a:rPr lang="en-CA" sz="2300" kern="1200" dirty="0"/>
            <a:t>TensorFlow is a free and open-source software library developed by Google for machine learning and artificial intelligence.</a:t>
          </a:r>
          <a:endParaRPr lang="en-US" sz="2300" kern="1200" dirty="0"/>
        </a:p>
      </dsp:txBody>
      <dsp:txXfrm>
        <a:off x="1181573" y="437"/>
        <a:ext cx="8419626" cy="1023007"/>
      </dsp:txXfrm>
    </dsp:sp>
    <dsp:sp modelId="{F90E9FA5-737B-4AAA-BBF5-7AEE27AE35CA}">
      <dsp:nvSpPr>
        <dsp:cNvPr id="0" name=""/>
        <dsp:cNvSpPr/>
      </dsp:nvSpPr>
      <dsp:spPr>
        <a:xfrm>
          <a:off x="0" y="1279196"/>
          <a:ext cx="9601200" cy="102300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23B6601-3A14-4767-9C97-4D06A8F8144E}">
      <dsp:nvSpPr>
        <dsp:cNvPr id="0" name=""/>
        <dsp:cNvSpPr/>
      </dsp:nvSpPr>
      <dsp:spPr>
        <a:xfrm>
          <a:off x="0" y="2984491"/>
          <a:ext cx="60198" cy="5969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3A626AC8-6EBA-4FA2-9222-C50711353413}">
      <dsp:nvSpPr>
        <dsp:cNvPr id="0" name=""/>
        <dsp:cNvSpPr/>
      </dsp:nvSpPr>
      <dsp:spPr>
        <a:xfrm>
          <a:off x="1181573" y="1279196"/>
          <a:ext cx="841962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022350">
            <a:lnSpc>
              <a:spcPct val="100000"/>
            </a:lnSpc>
            <a:spcBef>
              <a:spcPct val="0"/>
            </a:spcBef>
            <a:spcAft>
              <a:spcPct val="35000"/>
            </a:spcAft>
            <a:buNone/>
          </a:pPr>
          <a:r>
            <a:rPr lang="en-CA" sz="2300" kern="1200" dirty="0"/>
            <a:t>It can be used across a range of tasks but has a particular focus on training and inference of deep neural networks</a:t>
          </a:r>
          <a:endParaRPr lang="en-US" sz="2300" kern="1200" dirty="0"/>
        </a:p>
      </dsp:txBody>
      <dsp:txXfrm>
        <a:off x="1181573" y="1279196"/>
        <a:ext cx="8419626" cy="1023007"/>
      </dsp:txXfrm>
    </dsp:sp>
    <dsp:sp modelId="{4B819788-1A9B-4515-9BBD-F826DD6EEC6F}">
      <dsp:nvSpPr>
        <dsp:cNvPr id="0" name=""/>
        <dsp:cNvSpPr/>
      </dsp:nvSpPr>
      <dsp:spPr>
        <a:xfrm>
          <a:off x="0" y="2557955"/>
          <a:ext cx="9601200" cy="102300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7B72B5B-66BF-4796-AAC8-D09061B98775}">
      <dsp:nvSpPr>
        <dsp:cNvPr id="0" name=""/>
        <dsp:cNvSpPr/>
      </dsp:nvSpPr>
      <dsp:spPr>
        <a:xfrm>
          <a:off x="9038545" y="993912"/>
          <a:ext cx="562654" cy="562654"/>
        </a:xfrm>
        <a:prstGeom prst="rect">
          <a:avLst/>
        </a:prstGeom>
        <a:no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98FD93D0-C8C0-4351-B838-E41BB2E5BCE5}">
      <dsp:nvSpPr>
        <dsp:cNvPr id="0" name=""/>
        <dsp:cNvSpPr/>
      </dsp:nvSpPr>
      <dsp:spPr>
        <a:xfrm>
          <a:off x="1181573" y="2557955"/>
          <a:ext cx="841962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022350">
            <a:lnSpc>
              <a:spcPct val="100000"/>
            </a:lnSpc>
            <a:spcBef>
              <a:spcPct val="0"/>
            </a:spcBef>
            <a:spcAft>
              <a:spcPct val="35000"/>
            </a:spcAft>
            <a:buNone/>
          </a:pPr>
          <a:r>
            <a:rPr lang="en-CA" sz="2300" kern="1200" dirty="0"/>
            <a:t>Can be used in Python, JavaScript, C++, and Java</a:t>
          </a:r>
          <a:endParaRPr lang="en-US" sz="2300" kern="1200" dirty="0"/>
        </a:p>
      </dsp:txBody>
      <dsp:txXfrm>
        <a:off x="1181573" y="2557955"/>
        <a:ext cx="8419626" cy="10230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4AAFBE-AB54-484F-90FD-DDDF671142CE}">
      <dsp:nvSpPr>
        <dsp:cNvPr id="0" name=""/>
        <dsp:cNvSpPr/>
      </dsp:nvSpPr>
      <dsp:spPr>
        <a:xfrm>
          <a:off x="0" y="437"/>
          <a:ext cx="9601200" cy="102300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E868BD4-2CAD-40B9-B9CC-6C8C6C7A76A7}">
      <dsp:nvSpPr>
        <dsp:cNvPr id="0" name=""/>
        <dsp:cNvSpPr/>
      </dsp:nvSpPr>
      <dsp:spPr>
        <a:xfrm>
          <a:off x="0" y="3018745"/>
          <a:ext cx="562654" cy="562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ADFE6517-3A4C-4FEC-A082-1B656EB9069B}">
      <dsp:nvSpPr>
        <dsp:cNvPr id="0" name=""/>
        <dsp:cNvSpPr/>
      </dsp:nvSpPr>
      <dsp:spPr>
        <a:xfrm>
          <a:off x="1181573" y="437"/>
          <a:ext cx="841962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800100">
            <a:lnSpc>
              <a:spcPct val="100000"/>
            </a:lnSpc>
            <a:spcBef>
              <a:spcPct val="0"/>
            </a:spcBef>
            <a:spcAft>
              <a:spcPct val="35000"/>
            </a:spcAft>
            <a:buFont typeface="Courier New" panose="02070309020205020404" pitchFamily="49" charset="0"/>
            <a:buNone/>
          </a:pPr>
          <a:r>
            <a:rPr lang="en-CA" sz="1800" kern="1200" dirty="0"/>
            <a:t>TensorFlow can be used to develop models for various tasks, including natural language processing, image recognition, handwriting recognition, and different computational-based simulations such as partial differential equations.</a:t>
          </a:r>
          <a:endParaRPr lang="en-US" sz="1800" kern="1200" dirty="0"/>
        </a:p>
      </dsp:txBody>
      <dsp:txXfrm>
        <a:off x="1181573" y="437"/>
        <a:ext cx="8419626" cy="1023007"/>
      </dsp:txXfrm>
    </dsp:sp>
    <dsp:sp modelId="{F90E9FA5-737B-4AAA-BBF5-7AEE27AE35CA}">
      <dsp:nvSpPr>
        <dsp:cNvPr id="0" name=""/>
        <dsp:cNvSpPr/>
      </dsp:nvSpPr>
      <dsp:spPr>
        <a:xfrm>
          <a:off x="0" y="1279196"/>
          <a:ext cx="9601200" cy="102300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23B6601-3A14-4767-9C97-4D06A8F8144E}">
      <dsp:nvSpPr>
        <dsp:cNvPr id="0" name=""/>
        <dsp:cNvSpPr/>
      </dsp:nvSpPr>
      <dsp:spPr>
        <a:xfrm>
          <a:off x="0" y="2984491"/>
          <a:ext cx="60198" cy="5969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3A626AC8-6EBA-4FA2-9222-C50711353413}">
      <dsp:nvSpPr>
        <dsp:cNvPr id="0" name=""/>
        <dsp:cNvSpPr/>
      </dsp:nvSpPr>
      <dsp:spPr>
        <a:xfrm>
          <a:off x="1181573" y="1279196"/>
          <a:ext cx="841962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800100">
            <a:lnSpc>
              <a:spcPct val="100000"/>
            </a:lnSpc>
            <a:spcBef>
              <a:spcPct val="0"/>
            </a:spcBef>
            <a:spcAft>
              <a:spcPct val="35000"/>
            </a:spcAft>
            <a:buNone/>
          </a:pPr>
          <a:r>
            <a:rPr lang="en-CA" sz="1800" kern="1200" dirty="0"/>
            <a:t>TensorFlow is a very powerful and mature deep learning library with strong visualization capabilities and several options to use for high-level model development. </a:t>
          </a:r>
          <a:endParaRPr lang="en-US" sz="1800" kern="1200" dirty="0"/>
        </a:p>
      </dsp:txBody>
      <dsp:txXfrm>
        <a:off x="1181573" y="1279196"/>
        <a:ext cx="8419626" cy="1023007"/>
      </dsp:txXfrm>
    </dsp:sp>
    <dsp:sp modelId="{4B819788-1A9B-4515-9BBD-F826DD6EEC6F}">
      <dsp:nvSpPr>
        <dsp:cNvPr id="0" name=""/>
        <dsp:cNvSpPr/>
      </dsp:nvSpPr>
      <dsp:spPr>
        <a:xfrm>
          <a:off x="0" y="2557955"/>
          <a:ext cx="9601200" cy="102300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7B72B5B-66BF-4796-AAC8-D09061B98775}">
      <dsp:nvSpPr>
        <dsp:cNvPr id="0" name=""/>
        <dsp:cNvSpPr/>
      </dsp:nvSpPr>
      <dsp:spPr>
        <a:xfrm>
          <a:off x="9038545" y="993912"/>
          <a:ext cx="562654" cy="562654"/>
        </a:xfrm>
        <a:prstGeom prst="rect">
          <a:avLst/>
        </a:prstGeom>
        <a:no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98FD93D0-C8C0-4351-B838-E41BB2E5BCE5}">
      <dsp:nvSpPr>
        <dsp:cNvPr id="0" name=""/>
        <dsp:cNvSpPr/>
      </dsp:nvSpPr>
      <dsp:spPr>
        <a:xfrm>
          <a:off x="1181573" y="2557955"/>
          <a:ext cx="841962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800100">
            <a:lnSpc>
              <a:spcPct val="100000"/>
            </a:lnSpc>
            <a:spcBef>
              <a:spcPct val="0"/>
            </a:spcBef>
            <a:spcAft>
              <a:spcPct val="35000"/>
            </a:spcAft>
            <a:buNone/>
          </a:pPr>
          <a:r>
            <a:rPr lang="en-CA" sz="1800" kern="1200" dirty="0"/>
            <a:t>Best of all, TensorFlow also has a broad library of pre-trained models available for use in your projects. Code from the TensorFlow Model Garden provides examples of best practices for training your own models.</a:t>
          </a:r>
          <a:endParaRPr lang="en-US" sz="1800" kern="1200" dirty="0"/>
        </a:p>
      </dsp:txBody>
      <dsp:txXfrm>
        <a:off x="1181573" y="2557955"/>
        <a:ext cx="8419626" cy="10230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64E860-8F31-4054-A493-E34C98AAD2AE}" type="datetimeFigureOut">
              <a:rPr lang="en-US" smtClean="0"/>
              <a:t>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D6255D-54B9-4E44-8DC1-E4F8B15F530F}" type="slidenum">
              <a:rPr lang="en-US" smtClean="0"/>
              <a:t>‹#›</a:t>
            </a:fld>
            <a:endParaRPr lang="en-US"/>
          </a:p>
        </p:txBody>
      </p:sp>
    </p:spTree>
    <p:extLst>
      <p:ext uri="{BB962C8B-B14F-4D97-AF65-F5344CB8AC3E}">
        <p14:creationId xmlns:p14="http://schemas.microsoft.com/office/powerpoint/2010/main" val="20142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Data_analysis" TargetMode="External"/><Relationship Id="rId7" Type="http://schemas.openxmlformats.org/officeDocument/2006/relationships/hyperlink" Target="https://en.wikipedia.org/wiki/Sampling_(statistics)"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Statistical_population" TargetMode="External"/><Relationship Id="rId5" Type="http://schemas.openxmlformats.org/officeDocument/2006/relationships/hyperlink" Target="https://en.wikipedia.org/wiki/Statistical_inference#cite_note-Oxford-1" TargetMode="External"/><Relationship Id="rId4" Type="http://schemas.openxmlformats.org/officeDocument/2006/relationships/hyperlink" Target="https://en.wikipedia.org/wiki/Probability_distribution"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Data_analysis" TargetMode="External"/><Relationship Id="rId7" Type="http://schemas.openxmlformats.org/officeDocument/2006/relationships/hyperlink" Target="https://en.wikipedia.org/wiki/Sampling_(statistics)"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Statistical_population" TargetMode="External"/><Relationship Id="rId5" Type="http://schemas.openxmlformats.org/officeDocument/2006/relationships/hyperlink" Target="https://en.wikipedia.org/wiki/Statistical_inference#cite_note-Oxford-1" TargetMode="External"/><Relationship Id="rId4" Type="http://schemas.openxmlformats.org/officeDocument/2006/relationships/hyperlink" Target="https://en.wikipedia.org/wiki/Probability_distributio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a:p>
        </p:txBody>
      </p:sp>
      <p:sp>
        <p:nvSpPr>
          <p:cNvPr id="4" name="Slide Number Placeholder 3"/>
          <p:cNvSpPr>
            <a:spLocks noGrp="1"/>
          </p:cNvSpPr>
          <p:nvPr>
            <p:ph type="sldNum" sz="quarter" idx="5"/>
          </p:nvPr>
        </p:nvSpPr>
        <p:spPr/>
        <p:txBody>
          <a:bodyPr/>
          <a:lstStyle/>
          <a:p>
            <a:fld id="{E1D6255D-54B9-4E44-8DC1-E4F8B15F530F}" type="slidenum">
              <a:rPr lang="en-US" smtClean="0"/>
              <a:t>2</a:t>
            </a:fld>
            <a:endParaRPr lang="en-US"/>
          </a:p>
        </p:txBody>
      </p:sp>
    </p:spTree>
    <p:extLst>
      <p:ext uri="{BB962C8B-B14F-4D97-AF65-F5344CB8AC3E}">
        <p14:creationId xmlns:p14="http://schemas.microsoft.com/office/powerpoint/2010/main" val="573624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a:p>
        </p:txBody>
      </p:sp>
      <p:sp>
        <p:nvSpPr>
          <p:cNvPr id="4" name="Slide Number Placeholder 3"/>
          <p:cNvSpPr>
            <a:spLocks noGrp="1"/>
          </p:cNvSpPr>
          <p:nvPr>
            <p:ph type="sldNum" sz="quarter" idx="5"/>
          </p:nvPr>
        </p:nvSpPr>
        <p:spPr/>
        <p:txBody>
          <a:bodyPr/>
          <a:lstStyle/>
          <a:p>
            <a:fld id="{E1D6255D-54B9-4E44-8DC1-E4F8B15F530F}" type="slidenum">
              <a:rPr lang="en-US" smtClean="0"/>
              <a:t>3</a:t>
            </a:fld>
            <a:endParaRPr lang="en-US"/>
          </a:p>
        </p:txBody>
      </p:sp>
    </p:spTree>
    <p:extLst>
      <p:ext uri="{BB962C8B-B14F-4D97-AF65-F5344CB8AC3E}">
        <p14:creationId xmlns:p14="http://schemas.microsoft.com/office/powerpoint/2010/main" val="1340527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take away is that that ML is able to abstract the body of a function in a unique way, and using this custom function, many complex problems can be tackled in ways they could have been approached before</a:t>
            </a:r>
          </a:p>
        </p:txBody>
      </p:sp>
      <p:sp>
        <p:nvSpPr>
          <p:cNvPr id="4" name="Slide Number Placeholder 3"/>
          <p:cNvSpPr>
            <a:spLocks noGrp="1"/>
          </p:cNvSpPr>
          <p:nvPr>
            <p:ph type="sldNum" sz="quarter" idx="5"/>
          </p:nvPr>
        </p:nvSpPr>
        <p:spPr/>
        <p:txBody>
          <a:bodyPr/>
          <a:lstStyle/>
          <a:p>
            <a:fld id="{E1D6255D-54B9-4E44-8DC1-E4F8B15F530F}" type="slidenum">
              <a:rPr lang="en-US" smtClean="0"/>
              <a:t>6</a:t>
            </a:fld>
            <a:endParaRPr lang="en-US"/>
          </a:p>
        </p:txBody>
      </p:sp>
    </p:spTree>
    <p:extLst>
      <p:ext uri="{BB962C8B-B14F-4D97-AF65-F5344CB8AC3E}">
        <p14:creationId xmlns:p14="http://schemas.microsoft.com/office/powerpoint/2010/main" val="1373596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Definition: </a:t>
            </a:r>
            <a:r>
              <a:rPr lang="en-US" sz="1200" b="0" i="0" kern="1200" dirty="0">
                <a:solidFill>
                  <a:schemeClr val="tx1"/>
                </a:solidFill>
                <a:effectLst/>
                <a:latin typeface="+mn-lt"/>
                <a:ea typeface="+mn-ea"/>
                <a:cs typeface="+mn-cs"/>
              </a:rPr>
              <a:t>Machine learning is a field of artificial intelligence that uses statistical techniques to give computer systems the ability to "learn" from data, without being explicitly programmed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ML Frameworks of Note: TensorFlow, PyTorch, Scikit-Learn, Keras</a:t>
            </a:r>
          </a:p>
        </p:txBody>
      </p:sp>
      <p:sp>
        <p:nvSpPr>
          <p:cNvPr id="4" name="Slide Number Placeholder 3"/>
          <p:cNvSpPr>
            <a:spLocks noGrp="1"/>
          </p:cNvSpPr>
          <p:nvPr>
            <p:ph type="sldNum" sz="quarter" idx="5"/>
          </p:nvPr>
        </p:nvSpPr>
        <p:spPr/>
        <p:txBody>
          <a:bodyPr/>
          <a:lstStyle/>
          <a:p>
            <a:fld id="{E1D6255D-54B9-4E44-8DC1-E4F8B15F530F}" type="slidenum">
              <a:rPr lang="en-US" smtClean="0"/>
              <a:t>7</a:t>
            </a:fld>
            <a:endParaRPr lang="en-US"/>
          </a:p>
        </p:txBody>
      </p:sp>
    </p:spTree>
    <p:extLst>
      <p:ext uri="{BB962C8B-B14F-4D97-AF65-F5344CB8AC3E}">
        <p14:creationId xmlns:p14="http://schemas.microsoft.com/office/powerpoint/2010/main" val="1320078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Inference: Statistical inference is the process of using </a:t>
            </a:r>
            <a:r>
              <a:rPr lang="en-US" dirty="0">
                <a:hlinkClick r:id="rId3" tooltip="Data analysis"/>
              </a:rPr>
              <a:t>data analysis</a:t>
            </a:r>
            <a:r>
              <a:rPr lang="en-US" dirty="0"/>
              <a:t> to infer properties of an underlying </a:t>
            </a:r>
            <a:r>
              <a:rPr lang="en-US" dirty="0">
                <a:hlinkClick r:id="rId4" tooltip="Probability distribution"/>
              </a:rPr>
              <a:t>distribution of probability</a:t>
            </a:r>
            <a:r>
              <a:rPr lang="en-US" dirty="0"/>
              <a:t>.</a:t>
            </a:r>
            <a:r>
              <a:rPr lang="en-US" dirty="0">
                <a:hlinkClick r:id="rId5"/>
              </a:rPr>
              <a:t>[1]</a:t>
            </a:r>
            <a:r>
              <a:rPr lang="en-US" dirty="0"/>
              <a:t> Inferential statistical analysis infers properties of a </a:t>
            </a:r>
            <a:r>
              <a:rPr lang="en-US" dirty="0">
                <a:hlinkClick r:id="rId6" tooltip="Statistical population"/>
              </a:rPr>
              <a:t>population</a:t>
            </a:r>
            <a:r>
              <a:rPr lang="en-US" dirty="0"/>
              <a:t>, for example by testing hypotheses and deriving estimates. It is assumed that the observed data set is </a:t>
            </a:r>
            <a:r>
              <a:rPr lang="en-US" dirty="0">
                <a:hlinkClick r:id="rId7" tooltip="Sampling (statistics)"/>
              </a:rPr>
              <a:t>sampled</a:t>
            </a:r>
            <a:r>
              <a:rPr lang="en-US" dirty="0"/>
              <a:t> from a larger population.</a:t>
            </a:r>
          </a:p>
          <a:p>
            <a:endParaRPr lang="en-US" dirty="0"/>
          </a:p>
          <a:p>
            <a:r>
              <a:rPr lang="en-US" sz="1200" b="0" i="0" kern="1200" dirty="0">
                <a:solidFill>
                  <a:schemeClr val="tx1"/>
                </a:solidFill>
                <a:effectLst/>
                <a:latin typeface="+mn-lt"/>
                <a:ea typeface="+mn-ea"/>
                <a:cs typeface="+mn-cs"/>
              </a:rPr>
              <a:t>Mention that it is </a:t>
            </a:r>
            <a:r>
              <a:rPr lang="en-US" sz="1200" b="0" i="0" kern="1200" dirty="0" err="1">
                <a:solidFill>
                  <a:schemeClr val="tx1"/>
                </a:solidFill>
                <a:effectLst/>
                <a:latin typeface="+mn-lt"/>
                <a:ea typeface="+mn-ea"/>
                <a:cs typeface="+mn-cs"/>
              </a:rPr>
              <a:t>primiarily</a:t>
            </a:r>
            <a:r>
              <a:rPr lang="en-US" sz="1200" b="0" i="0" kern="1200" dirty="0">
                <a:solidFill>
                  <a:schemeClr val="tx1"/>
                </a:solidFill>
                <a:effectLst/>
                <a:latin typeface="+mn-lt"/>
                <a:ea typeface="+mn-ea"/>
                <a:cs typeface="+mn-cs"/>
              </a:rPr>
              <a:t> used in Python – The Demo will also be in Python</a:t>
            </a:r>
          </a:p>
        </p:txBody>
      </p:sp>
      <p:sp>
        <p:nvSpPr>
          <p:cNvPr id="4" name="Slide Number Placeholder 3"/>
          <p:cNvSpPr>
            <a:spLocks noGrp="1"/>
          </p:cNvSpPr>
          <p:nvPr>
            <p:ph type="sldNum" sz="quarter" idx="5"/>
          </p:nvPr>
        </p:nvSpPr>
        <p:spPr/>
        <p:txBody>
          <a:bodyPr/>
          <a:lstStyle/>
          <a:p>
            <a:fld id="{E1D6255D-54B9-4E44-8DC1-E4F8B15F530F}" type="slidenum">
              <a:rPr lang="en-US" smtClean="0"/>
              <a:t>9</a:t>
            </a:fld>
            <a:endParaRPr lang="en-US"/>
          </a:p>
        </p:txBody>
      </p:sp>
    </p:spTree>
    <p:extLst>
      <p:ext uri="{BB962C8B-B14F-4D97-AF65-F5344CB8AC3E}">
        <p14:creationId xmlns:p14="http://schemas.microsoft.com/office/powerpoint/2010/main" val="492457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choose </a:t>
            </a:r>
            <a:r>
              <a:rPr lang="en-CA" dirty="0" err="1"/>
              <a:t>tensorflow</a:t>
            </a:r>
            <a:r>
              <a:rPr lang="en-CA" dirty="0"/>
              <a:t> over the other libraries I mentioned?</a:t>
            </a:r>
          </a:p>
          <a:p>
            <a:endParaRPr lang="en-CA" dirty="0"/>
          </a:p>
          <a:p>
            <a:r>
              <a:rPr lang="en-CA" dirty="0"/>
              <a:t>PyTorch – Visualization and speed</a:t>
            </a:r>
          </a:p>
          <a:p>
            <a:r>
              <a:rPr lang="en-CA" dirty="0"/>
              <a:t>Scikit-learn – Deep learning and large datasets</a:t>
            </a:r>
          </a:p>
          <a:p>
            <a:r>
              <a:rPr lang="en-CA" dirty="0"/>
              <a:t>Keras – Is a high-level API for TF, while can be used independently, normally makes more sense to use them together.</a:t>
            </a:r>
          </a:p>
          <a:p>
            <a:endParaRPr lang="en-CA" dirty="0"/>
          </a:p>
          <a:p>
            <a:endParaRPr lang="en-CA" dirty="0"/>
          </a:p>
        </p:txBody>
      </p:sp>
      <p:sp>
        <p:nvSpPr>
          <p:cNvPr id="4" name="Slide Number Placeholder 3"/>
          <p:cNvSpPr>
            <a:spLocks noGrp="1"/>
          </p:cNvSpPr>
          <p:nvPr>
            <p:ph type="sldNum" sz="quarter" idx="5"/>
          </p:nvPr>
        </p:nvSpPr>
        <p:spPr/>
        <p:txBody>
          <a:bodyPr/>
          <a:lstStyle/>
          <a:p>
            <a:fld id="{E1D6255D-54B9-4E44-8DC1-E4F8B15F530F}" type="slidenum">
              <a:rPr lang="en-US" smtClean="0"/>
              <a:t>10</a:t>
            </a:fld>
            <a:endParaRPr lang="en-US"/>
          </a:p>
        </p:txBody>
      </p:sp>
    </p:spTree>
    <p:extLst>
      <p:ext uri="{BB962C8B-B14F-4D97-AF65-F5344CB8AC3E}">
        <p14:creationId xmlns:p14="http://schemas.microsoft.com/office/powerpoint/2010/main" val="1494909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Mention that it was developed by Google</a:t>
            </a:r>
          </a:p>
          <a:p>
            <a:endParaRPr lang="en-US" sz="1200" b="0" i="0" kern="1200" dirty="0">
              <a:solidFill>
                <a:schemeClr val="tx1"/>
              </a:solidFill>
              <a:effectLst/>
              <a:latin typeface="+mn-lt"/>
              <a:ea typeface="+mn-ea"/>
              <a:cs typeface="+mn-cs"/>
            </a:endParaRPr>
          </a:p>
          <a:p>
            <a:r>
              <a:rPr lang="en-US" dirty="0"/>
              <a:t>Inference: Statistical inference is the process of using </a:t>
            </a:r>
            <a:r>
              <a:rPr lang="en-US" dirty="0">
                <a:hlinkClick r:id="rId3" tooltip="Data analysis"/>
              </a:rPr>
              <a:t>data analysis</a:t>
            </a:r>
            <a:r>
              <a:rPr lang="en-US" dirty="0"/>
              <a:t> to infer properties of an underlying </a:t>
            </a:r>
            <a:r>
              <a:rPr lang="en-US" dirty="0">
                <a:hlinkClick r:id="rId4" tooltip="Probability distribution"/>
              </a:rPr>
              <a:t>distribution of probability</a:t>
            </a:r>
            <a:r>
              <a:rPr lang="en-US" dirty="0"/>
              <a:t>.</a:t>
            </a:r>
            <a:r>
              <a:rPr lang="en-US" dirty="0">
                <a:hlinkClick r:id="rId5"/>
              </a:rPr>
              <a:t>[1]</a:t>
            </a:r>
            <a:r>
              <a:rPr lang="en-US" dirty="0"/>
              <a:t> Inferential statistical analysis infers properties of a </a:t>
            </a:r>
            <a:r>
              <a:rPr lang="en-US" dirty="0">
                <a:hlinkClick r:id="rId6" tooltip="Statistical population"/>
              </a:rPr>
              <a:t>population</a:t>
            </a:r>
            <a:r>
              <a:rPr lang="en-US" dirty="0"/>
              <a:t>, for example by testing hypotheses and deriving estimates. It is assumed that the observed data set is </a:t>
            </a:r>
            <a:r>
              <a:rPr lang="en-US" dirty="0">
                <a:hlinkClick r:id="rId7" tooltip="Sampling (statistics)"/>
              </a:rPr>
              <a:t>sampled</a:t>
            </a:r>
            <a:r>
              <a:rPr lang="en-US" dirty="0"/>
              <a:t> from a larger population.</a:t>
            </a:r>
          </a:p>
          <a:p>
            <a:endParaRPr lang="en-US" dirty="0"/>
          </a:p>
          <a:p>
            <a:r>
              <a:rPr lang="en-US" sz="1200" b="0" i="0" kern="1200" dirty="0">
                <a:solidFill>
                  <a:schemeClr val="tx1"/>
                </a:solidFill>
                <a:effectLst/>
                <a:latin typeface="+mn-lt"/>
                <a:ea typeface="+mn-ea"/>
                <a:cs typeface="+mn-cs"/>
              </a:rPr>
              <a:t>Mention that it is </a:t>
            </a:r>
            <a:r>
              <a:rPr lang="en-US" sz="1200" b="0" i="0" kern="1200" dirty="0" err="1">
                <a:solidFill>
                  <a:schemeClr val="tx1"/>
                </a:solidFill>
                <a:effectLst/>
                <a:latin typeface="+mn-lt"/>
                <a:ea typeface="+mn-ea"/>
                <a:cs typeface="+mn-cs"/>
              </a:rPr>
              <a:t>primiarily</a:t>
            </a:r>
            <a:r>
              <a:rPr lang="en-US" sz="1200" b="0" i="0" kern="1200" dirty="0">
                <a:solidFill>
                  <a:schemeClr val="tx1"/>
                </a:solidFill>
                <a:effectLst/>
                <a:latin typeface="+mn-lt"/>
                <a:ea typeface="+mn-ea"/>
                <a:cs typeface="+mn-cs"/>
              </a:rPr>
              <a:t> used in Python – The Demo will also be in Python</a:t>
            </a:r>
          </a:p>
        </p:txBody>
      </p:sp>
      <p:sp>
        <p:nvSpPr>
          <p:cNvPr id="4" name="Slide Number Placeholder 3"/>
          <p:cNvSpPr>
            <a:spLocks noGrp="1"/>
          </p:cNvSpPr>
          <p:nvPr>
            <p:ph type="sldNum" sz="quarter" idx="5"/>
          </p:nvPr>
        </p:nvSpPr>
        <p:spPr/>
        <p:txBody>
          <a:bodyPr/>
          <a:lstStyle/>
          <a:p>
            <a:fld id="{E1D6255D-54B9-4E44-8DC1-E4F8B15F530F}" type="slidenum">
              <a:rPr lang="en-US" smtClean="0"/>
              <a:t>11</a:t>
            </a:fld>
            <a:endParaRPr lang="en-US"/>
          </a:p>
        </p:txBody>
      </p:sp>
    </p:spTree>
    <p:extLst>
      <p:ext uri="{BB962C8B-B14F-4D97-AF65-F5344CB8AC3E}">
        <p14:creationId xmlns:p14="http://schemas.microsoft.com/office/powerpoint/2010/main" val="4131528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1D6255D-54B9-4E44-8DC1-E4F8B15F530F}" type="slidenum">
              <a:rPr lang="en-US" smtClean="0"/>
              <a:t>15</a:t>
            </a:fld>
            <a:endParaRPr lang="en-US"/>
          </a:p>
        </p:txBody>
      </p:sp>
    </p:spTree>
    <p:extLst>
      <p:ext uri="{BB962C8B-B14F-4D97-AF65-F5344CB8AC3E}">
        <p14:creationId xmlns:p14="http://schemas.microsoft.com/office/powerpoint/2010/main" val="815672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1D6255D-54B9-4E44-8DC1-E4F8B15F530F}" type="slidenum">
              <a:rPr lang="en-US" smtClean="0"/>
              <a:t>16</a:t>
            </a:fld>
            <a:endParaRPr lang="en-US"/>
          </a:p>
        </p:txBody>
      </p:sp>
    </p:spTree>
    <p:extLst>
      <p:ext uri="{BB962C8B-B14F-4D97-AF65-F5344CB8AC3E}">
        <p14:creationId xmlns:p14="http://schemas.microsoft.com/office/powerpoint/2010/main" val="100847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7A722B3-22F4-4B05-8985-87A59CBAA03B}" type="datetimeFigureOut">
              <a:rPr lang="en-US" smtClean="0"/>
              <a:t>2/3/2024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10C5AF4-87AC-4C5B-B516-F17F932082B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1387777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A722B3-22F4-4B05-8985-87A59CBAA03B}"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C5AF4-87AC-4C5B-B516-F17F932082B5}" type="slidenum">
              <a:rPr lang="en-US" smtClean="0"/>
              <a:t>‹#›</a:t>
            </a:fld>
            <a:endParaRPr lang="en-US"/>
          </a:p>
        </p:txBody>
      </p:sp>
    </p:spTree>
    <p:extLst>
      <p:ext uri="{BB962C8B-B14F-4D97-AF65-F5344CB8AC3E}">
        <p14:creationId xmlns:p14="http://schemas.microsoft.com/office/powerpoint/2010/main" val="653476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A722B3-22F4-4B05-8985-87A59CBAA03B}"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C5AF4-87AC-4C5B-B516-F17F932082B5}" type="slidenum">
              <a:rPr lang="en-US" smtClean="0"/>
              <a:t>‹#›</a:t>
            </a:fld>
            <a:endParaRPr lang="en-US"/>
          </a:p>
        </p:txBody>
      </p:sp>
    </p:spTree>
    <p:extLst>
      <p:ext uri="{BB962C8B-B14F-4D97-AF65-F5344CB8AC3E}">
        <p14:creationId xmlns:p14="http://schemas.microsoft.com/office/powerpoint/2010/main" val="2142136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A722B3-22F4-4B05-8985-87A59CBAA03B}"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C5AF4-87AC-4C5B-B516-F17F932082B5}" type="slidenum">
              <a:rPr lang="en-US" smtClean="0"/>
              <a:t>‹#›</a:t>
            </a:fld>
            <a:endParaRPr lang="en-US"/>
          </a:p>
        </p:txBody>
      </p:sp>
    </p:spTree>
    <p:extLst>
      <p:ext uri="{BB962C8B-B14F-4D97-AF65-F5344CB8AC3E}">
        <p14:creationId xmlns:p14="http://schemas.microsoft.com/office/powerpoint/2010/main" val="1705595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7A722B3-22F4-4B05-8985-87A59CBAA03B}" type="datetimeFigureOut">
              <a:rPr lang="en-US" smtClean="0"/>
              <a:t>2/3/2024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10C5AF4-87AC-4C5B-B516-F17F932082B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92605704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A722B3-22F4-4B05-8985-87A59CBAA03B}"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C5AF4-87AC-4C5B-B516-F17F932082B5}" type="slidenum">
              <a:rPr lang="en-US" smtClean="0"/>
              <a:t>‹#›</a:t>
            </a:fld>
            <a:endParaRPr lang="en-US"/>
          </a:p>
        </p:txBody>
      </p:sp>
    </p:spTree>
    <p:extLst>
      <p:ext uri="{BB962C8B-B14F-4D97-AF65-F5344CB8AC3E}">
        <p14:creationId xmlns:p14="http://schemas.microsoft.com/office/powerpoint/2010/main" val="2793669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A722B3-22F4-4B05-8985-87A59CBAA03B}" type="datetimeFigureOut">
              <a:rPr lang="en-US" smtClean="0"/>
              <a:t>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0C5AF4-87AC-4C5B-B516-F17F932082B5}" type="slidenum">
              <a:rPr lang="en-US" smtClean="0"/>
              <a:t>‹#›</a:t>
            </a:fld>
            <a:endParaRPr lang="en-US"/>
          </a:p>
        </p:txBody>
      </p:sp>
    </p:spTree>
    <p:extLst>
      <p:ext uri="{BB962C8B-B14F-4D97-AF65-F5344CB8AC3E}">
        <p14:creationId xmlns:p14="http://schemas.microsoft.com/office/powerpoint/2010/main" val="2556335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A722B3-22F4-4B05-8985-87A59CBAA03B}" type="datetimeFigureOut">
              <a:rPr lang="en-US" smtClean="0"/>
              <a:t>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0C5AF4-87AC-4C5B-B516-F17F932082B5}" type="slidenum">
              <a:rPr lang="en-US" smtClean="0"/>
              <a:t>‹#›</a:t>
            </a:fld>
            <a:endParaRPr lang="en-US"/>
          </a:p>
        </p:txBody>
      </p:sp>
    </p:spTree>
    <p:extLst>
      <p:ext uri="{BB962C8B-B14F-4D97-AF65-F5344CB8AC3E}">
        <p14:creationId xmlns:p14="http://schemas.microsoft.com/office/powerpoint/2010/main" val="2686909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722B3-22F4-4B05-8985-87A59CBAA03B}" type="datetimeFigureOut">
              <a:rPr lang="en-US" smtClean="0"/>
              <a:t>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0C5AF4-87AC-4C5B-B516-F17F932082B5}" type="slidenum">
              <a:rPr lang="en-US" smtClean="0"/>
              <a:t>‹#›</a:t>
            </a:fld>
            <a:endParaRPr lang="en-US"/>
          </a:p>
        </p:txBody>
      </p:sp>
    </p:spTree>
    <p:extLst>
      <p:ext uri="{BB962C8B-B14F-4D97-AF65-F5344CB8AC3E}">
        <p14:creationId xmlns:p14="http://schemas.microsoft.com/office/powerpoint/2010/main" val="288784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7A722B3-22F4-4B05-8985-87A59CBAA03B}" type="datetimeFigureOut">
              <a:rPr lang="en-US" smtClean="0"/>
              <a:t>2/3/2024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10C5AF4-87AC-4C5B-B516-F17F932082B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3505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7A722B3-22F4-4B05-8985-87A59CBAA03B}" type="datetimeFigureOut">
              <a:rPr lang="en-US" smtClean="0"/>
              <a:t>2/3/2024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10C5AF4-87AC-4C5B-B516-F17F932082B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41776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7A722B3-22F4-4B05-8985-87A59CBAA03B}" type="datetimeFigureOut">
              <a:rPr lang="en-US" smtClean="0"/>
              <a:t>2/3/2024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10C5AF4-87AC-4C5B-B516-F17F932082B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67672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ConnorUsaty/MacAIEducation2023"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reate.kahoot.it/details/19f561bd-6f48-4a26-8420-70185b9c7e1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tensorflow.org/about/case-studies" TargetMode="External"/><Relationship Id="rId2" Type="http://schemas.openxmlformats.org/officeDocument/2006/relationships/hyperlink" Target="https://github.com/ConnorUsaty/MacAIEducation2023" TargetMode="External"/><Relationship Id="rId1" Type="http://schemas.openxmlformats.org/officeDocument/2006/relationships/slideLayout" Target="../slideLayouts/slideLayout2.xml"/><Relationship Id="rId6" Type="http://schemas.openxmlformats.org/officeDocument/2006/relationships/hyperlink" Target="https://www.un.org/sustainabledevelopment/" TargetMode="External"/><Relationship Id="rId5" Type="http://schemas.openxmlformats.org/officeDocument/2006/relationships/hyperlink" Target="https://keras.io/about/" TargetMode="External"/><Relationship Id="rId4" Type="http://schemas.openxmlformats.org/officeDocument/2006/relationships/hyperlink" Target="https://www.geeksforgeeks.org/deep-learning-tools/"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07E6-B409-4BAE-82BD-BD4835399759}"/>
              </a:ext>
            </a:extLst>
          </p:cNvPr>
          <p:cNvSpPr>
            <a:spLocks noGrp="1"/>
          </p:cNvSpPr>
          <p:nvPr>
            <p:ph type="ctrTitle"/>
          </p:nvPr>
        </p:nvSpPr>
        <p:spPr>
          <a:xfrm>
            <a:off x="1169781" y="1120878"/>
            <a:ext cx="9851922" cy="2407169"/>
          </a:xfrm>
        </p:spPr>
        <p:txBody>
          <a:bodyPr/>
          <a:lstStyle/>
          <a:p>
            <a:r>
              <a:rPr lang="en-US" sz="4800" dirty="0" err="1"/>
              <a:t>Tensorflow</a:t>
            </a:r>
            <a:r>
              <a:rPr lang="en-US" sz="4800" dirty="0"/>
              <a:t> workshop</a:t>
            </a:r>
          </a:p>
        </p:txBody>
      </p:sp>
      <p:sp>
        <p:nvSpPr>
          <p:cNvPr id="3" name="Subtitle 2">
            <a:extLst>
              <a:ext uri="{FF2B5EF4-FFF2-40B4-BE49-F238E27FC236}">
                <a16:creationId xmlns:a16="http://schemas.microsoft.com/office/drawing/2014/main" id="{71884ADA-20C6-4848-B79D-D349E4050201}"/>
              </a:ext>
            </a:extLst>
          </p:cNvPr>
          <p:cNvSpPr>
            <a:spLocks noGrp="1"/>
          </p:cNvSpPr>
          <p:nvPr>
            <p:ph type="subTitle" idx="1"/>
          </p:nvPr>
        </p:nvSpPr>
        <p:spPr>
          <a:xfrm>
            <a:off x="2490326" y="3901673"/>
            <a:ext cx="7210831" cy="1086237"/>
          </a:xfrm>
        </p:spPr>
        <p:txBody>
          <a:bodyPr>
            <a:normAutofit fontScale="92500"/>
          </a:bodyPr>
          <a:lstStyle/>
          <a:p>
            <a:r>
              <a:rPr lang="en-US" sz="3600" dirty="0"/>
              <a:t>McMaster Artificial Intelligence Society</a:t>
            </a:r>
          </a:p>
        </p:txBody>
      </p:sp>
    </p:spTree>
    <p:extLst>
      <p:ext uri="{BB962C8B-B14F-4D97-AF65-F5344CB8AC3E}">
        <p14:creationId xmlns:p14="http://schemas.microsoft.com/office/powerpoint/2010/main" val="1800870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ECED-7B83-C089-18C7-1DBFED3E2B15}"/>
              </a:ext>
            </a:extLst>
          </p:cNvPr>
          <p:cNvSpPr>
            <a:spLocks noGrp="1"/>
          </p:cNvSpPr>
          <p:nvPr>
            <p:ph type="title"/>
          </p:nvPr>
        </p:nvSpPr>
        <p:spPr/>
        <p:txBody>
          <a:bodyPr/>
          <a:lstStyle/>
          <a:p>
            <a:r>
              <a:rPr lang="en-US" dirty="0"/>
              <a:t>Why Choose TensorFlow?</a:t>
            </a:r>
            <a:endParaRPr lang="en-CA" dirty="0"/>
          </a:p>
        </p:txBody>
      </p:sp>
      <p:sp>
        <p:nvSpPr>
          <p:cNvPr id="3" name="Content Placeholder 2">
            <a:extLst>
              <a:ext uri="{FF2B5EF4-FFF2-40B4-BE49-F238E27FC236}">
                <a16:creationId xmlns:a16="http://schemas.microsoft.com/office/drawing/2014/main" id="{04BA30F9-2661-3965-1EC7-40278AF80237}"/>
              </a:ext>
            </a:extLst>
          </p:cNvPr>
          <p:cNvSpPr>
            <a:spLocks noGrp="1"/>
          </p:cNvSpPr>
          <p:nvPr>
            <p:ph idx="1"/>
          </p:nvPr>
        </p:nvSpPr>
        <p:spPr>
          <a:xfrm>
            <a:off x="907026" y="2171700"/>
            <a:ext cx="10731910" cy="3103921"/>
          </a:xfrm>
        </p:spPr>
        <p:txBody>
          <a:bodyPr>
            <a:normAutofit/>
          </a:bodyPr>
          <a:lstStyle/>
          <a:p>
            <a:r>
              <a:rPr lang="en-CA" dirty="0"/>
              <a:t>TensorFlow offers better visualization, which allows developers to debug better and track the training process. </a:t>
            </a:r>
          </a:p>
          <a:p>
            <a:r>
              <a:rPr lang="en-CA" dirty="0"/>
              <a:t>Another major advantage of TensorFlow is that it supports GPUs, as well as CPUs</a:t>
            </a:r>
          </a:p>
          <a:p>
            <a:r>
              <a:rPr lang="en-CA" dirty="0"/>
              <a:t>It also has a faster compilation time than other deep learning libraries, like Keras, and PyTorch.</a:t>
            </a:r>
          </a:p>
          <a:p>
            <a:r>
              <a:rPr lang="en-CA" dirty="0"/>
              <a:t>TensorFlow is a high-level library, which means that it provides a lot of abstraction from the underlying hardware. This makes it easy to use, but it can also make it less flexible. </a:t>
            </a:r>
          </a:p>
          <a:p>
            <a:r>
              <a:rPr lang="en-CA" dirty="0"/>
              <a:t>TensorFlow is well-suited for large-scale machine learning projects, but it can be difficult to learn.</a:t>
            </a:r>
            <a:endParaRPr lang="en-US" dirty="0"/>
          </a:p>
          <a:p>
            <a:endParaRPr lang="en-US" dirty="0"/>
          </a:p>
          <a:p>
            <a:endParaRPr lang="en-US" dirty="0"/>
          </a:p>
        </p:txBody>
      </p:sp>
    </p:spTree>
    <p:extLst>
      <p:ext uri="{BB962C8B-B14F-4D97-AF65-F5344CB8AC3E}">
        <p14:creationId xmlns:p14="http://schemas.microsoft.com/office/powerpoint/2010/main" val="3624337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C648-7BEE-46DD-8A55-103962EC3C7F}"/>
              </a:ext>
            </a:extLst>
          </p:cNvPr>
          <p:cNvSpPr>
            <a:spLocks noGrp="1"/>
          </p:cNvSpPr>
          <p:nvPr>
            <p:ph type="title"/>
          </p:nvPr>
        </p:nvSpPr>
        <p:spPr/>
        <p:txBody>
          <a:bodyPr>
            <a:normAutofit/>
          </a:bodyPr>
          <a:lstStyle/>
          <a:p>
            <a:r>
              <a:rPr lang="en-US" dirty="0"/>
              <a:t>When Should I use TensorFlow?</a:t>
            </a:r>
          </a:p>
        </p:txBody>
      </p:sp>
      <p:graphicFrame>
        <p:nvGraphicFramePr>
          <p:cNvPr id="5" name="Content Placeholder 2">
            <a:extLst>
              <a:ext uri="{FF2B5EF4-FFF2-40B4-BE49-F238E27FC236}">
                <a16:creationId xmlns:a16="http://schemas.microsoft.com/office/drawing/2014/main" id="{0E2D4316-CA7E-48F2-BA49-2DCAFD4EC980}"/>
              </a:ext>
            </a:extLst>
          </p:cNvPr>
          <p:cNvGraphicFramePr>
            <a:graphicFrameLocks noGrp="1"/>
          </p:cNvGraphicFramePr>
          <p:nvPr>
            <p:ph idx="1"/>
            <p:extLst>
              <p:ext uri="{D42A27DB-BD31-4B8C-83A1-F6EECF244321}">
                <p14:modId xmlns:p14="http://schemas.microsoft.com/office/powerpoint/2010/main" val="1059836266"/>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8F95D1E7-A99F-46FD-8FBB-9EBE9FB71198}"/>
              </a:ext>
            </a:extLst>
          </p:cNvPr>
          <p:cNvSpPr/>
          <p:nvPr/>
        </p:nvSpPr>
        <p:spPr>
          <a:xfrm>
            <a:off x="1789043" y="2703443"/>
            <a:ext cx="212035" cy="2252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6E84FCA-AAC5-41D3-8B66-4A4AAA7273DB}"/>
              </a:ext>
            </a:extLst>
          </p:cNvPr>
          <p:cNvSpPr/>
          <p:nvPr/>
        </p:nvSpPr>
        <p:spPr>
          <a:xfrm>
            <a:off x="1795668" y="3929271"/>
            <a:ext cx="212035" cy="2252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075541-B6C1-45F6-807F-523826D37B47}"/>
              </a:ext>
            </a:extLst>
          </p:cNvPr>
          <p:cNvSpPr/>
          <p:nvPr/>
        </p:nvSpPr>
        <p:spPr>
          <a:xfrm>
            <a:off x="1795668" y="5155099"/>
            <a:ext cx="212035" cy="2252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2727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25D1B-AC14-5E5C-ACD3-19DDCC4267CB}"/>
              </a:ext>
            </a:extLst>
          </p:cNvPr>
          <p:cNvSpPr>
            <a:spLocks noGrp="1"/>
          </p:cNvSpPr>
          <p:nvPr>
            <p:ph type="title"/>
          </p:nvPr>
        </p:nvSpPr>
        <p:spPr/>
        <p:txBody>
          <a:bodyPr/>
          <a:lstStyle/>
          <a:p>
            <a:r>
              <a:rPr lang="en-CA" dirty="0"/>
              <a:t>Implementation ideas</a:t>
            </a:r>
          </a:p>
        </p:txBody>
      </p:sp>
      <p:sp>
        <p:nvSpPr>
          <p:cNvPr id="3" name="Text Placeholder 2">
            <a:extLst>
              <a:ext uri="{FF2B5EF4-FFF2-40B4-BE49-F238E27FC236}">
                <a16:creationId xmlns:a16="http://schemas.microsoft.com/office/drawing/2014/main" id="{F12C0DE2-655E-1C57-18E4-30123355FDC2}"/>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595653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F7CD2-0BBA-DD9D-FB66-6E8E317B6E56}"/>
              </a:ext>
            </a:extLst>
          </p:cNvPr>
          <p:cNvSpPr>
            <a:spLocks noGrp="1"/>
          </p:cNvSpPr>
          <p:nvPr>
            <p:ph type="title"/>
          </p:nvPr>
        </p:nvSpPr>
        <p:spPr/>
        <p:txBody>
          <a:bodyPr/>
          <a:lstStyle/>
          <a:p>
            <a:r>
              <a:rPr lang="en-CA" dirty="0"/>
              <a:t>Real life examples</a:t>
            </a:r>
          </a:p>
        </p:txBody>
      </p:sp>
      <p:sp>
        <p:nvSpPr>
          <p:cNvPr id="3" name="Content Placeholder 2">
            <a:extLst>
              <a:ext uri="{FF2B5EF4-FFF2-40B4-BE49-F238E27FC236}">
                <a16:creationId xmlns:a16="http://schemas.microsoft.com/office/drawing/2014/main" id="{FEF95036-485C-5063-1B36-1618E41D04A6}"/>
              </a:ext>
            </a:extLst>
          </p:cNvPr>
          <p:cNvSpPr>
            <a:spLocks noGrp="1"/>
          </p:cNvSpPr>
          <p:nvPr>
            <p:ph idx="1"/>
          </p:nvPr>
        </p:nvSpPr>
        <p:spPr/>
        <p:txBody>
          <a:bodyPr/>
          <a:lstStyle/>
          <a:p>
            <a:r>
              <a:rPr lang="en-CA" b="1" dirty="0"/>
              <a:t>Uber: </a:t>
            </a:r>
            <a:r>
              <a:rPr lang="en-US" dirty="0"/>
              <a:t>For instance, by analyzing historical data, TensorFlow helps Uber determine how many drivers to have on the road in specific areas at specific times, optimizing resources and ensuring enough drivers to meet customer demand. It also improves the accuracy of its GPS data</a:t>
            </a:r>
            <a:endParaRPr lang="en-CA" dirty="0"/>
          </a:p>
          <a:p>
            <a:r>
              <a:rPr lang="en-CA" b="1" dirty="0"/>
              <a:t>Snapchat: </a:t>
            </a:r>
            <a:r>
              <a:rPr lang="en-US" dirty="0"/>
              <a:t>For example, Snapchat uses Generative AI, powered by TensorFlow, to transform ordinary photos into stunning marvels, propelling experiences beyond filters</a:t>
            </a:r>
            <a:endParaRPr lang="en-CA" dirty="0"/>
          </a:p>
          <a:p>
            <a:r>
              <a:rPr lang="en-CA" b="1" dirty="0"/>
              <a:t>NVIDIA: </a:t>
            </a:r>
            <a:r>
              <a:rPr lang="en-US" dirty="0"/>
              <a:t>Uses TensorFlow in conjunction with their CUDA Toolkit for numerical computation using data flow graphs, which allows algorithms to be executed on various GPU-enabled platforms</a:t>
            </a:r>
            <a:endParaRPr lang="en-CA" dirty="0"/>
          </a:p>
        </p:txBody>
      </p:sp>
    </p:spTree>
    <p:extLst>
      <p:ext uri="{BB962C8B-B14F-4D97-AF65-F5344CB8AC3E}">
        <p14:creationId xmlns:p14="http://schemas.microsoft.com/office/powerpoint/2010/main" val="3152156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38D6-CB18-478A-4EF1-A9E6AA2C15F5}"/>
              </a:ext>
            </a:extLst>
          </p:cNvPr>
          <p:cNvSpPr>
            <a:spLocks noGrp="1"/>
          </p:cNvSpPr>
          <p:nvPr>
            <p:ph type="title"/>
          </p:nvPr>
        </p:nvSpPr>
        <p:spPr/>
        <p:txBody>
          <a:bodyPr/>
          <a:lstStyle/>
          <a:p>
            <a:r>
              <a:rPr lang="en-CA" dirty="0"/>
              <a:t>Hack Ideas</a:t>
            </a:r>
          </a:p>
        </p:txBody>
      </p:sp>
      <p:sp>
        <p:nvSpPr>
          <p:cNvPr id="3" name="Content Placeholder 2">
            <a:extLst>
              <a:ext uri="{FF2B5EF4-FFF2-40B4-BE49-F238E27FC236}">
                <a16:creationId xmlns:a16="http://schemas.microsoft.com/office/drawing/2014/main" id="{24BADF60-8BAC-B099-52B2-C8AE5B95A45E}"/>
              </a:ext>
            </a:extLst>
          </p:cNvPr>
          <p:cNvSpPr>
            <a:spLocks noGrp="1"/>
          </p:cNvSpPr>
          <p:nvPr>
            <p:ph idx="1"/>
          </p:nvPr>
        </p:nvSpPr>
        <p:spPr>
          <a:xfrm>
            <a:off x="765687" y="1399868"/>
            <a:ext cx="11249332" cy="5158248"/>
          </a:xfrm>
        </p:spPr>
        <p:txBody>
          <a:bodyPr>
            <a:normAutofit/>
          </a:bodyPr>
          <a:lstStyle/>
          <a:p>
            <a:pPr marL="0" indent="0">
              <a:buNone/>
            </a:pPr>
            <a:endParaRPr lang="en-US" dirty="0"/>
          </a:p>
          <a:p>
            <a:r>
              <a:rPr lang="en-US" b="1" dirty="0"/>
              <a:t>Zero Hunger (SDG 2): </a:t>
            </a:r>
            <a:r>
              <a:rPr lang="en-US" dirty="0"/>
              <a:t>TensorFlow can be used to create predictive models for crop yields or to identify plant diseases.</a:t>
            </a:r>
          </a:p>
          <a:p>
            <a:r>
              <a:rPr lang="en-US" b="1" dirty="0"/>
              <a:t>Good Health and Well-being (SDG 3): </a:t>
            </a:r>
            <a:r>
              <a:rPr lang="en-US" dirty="0"/>
              <a:t>ML can be used to predict disease outbreaks or for medical imaging analysis.</a:t>
            </a:r>
          </a:p>
          <a:p>
            <a:r>
              <a:rPr lang="en-US" b="1" dirty="0"/>
              <a:t>Quality Education (SDG 4): </a:t>
            </a:r>
            <a:r>
              <a:rPr lang="en-US" dirty="0"/>
              <a:t>ML can be used to personalize learning for students, improving education outcomes.</a:t>
            </a:r>
          </a:p>
          <a:p>
            <a:r>
              <a:rPr lang="en-US" b="1" dirty="0"/>
              <a:t>Affordable and Clean Energy (SDG 7): </a:t>
            </a:r>
            <a:r>
              <a:rPr lang="en-US" dirty="0"/>
              <a:t>TensorFlow can be used to optimize energy consumption in buildings or predict renewable energy output.</a:t>
            </a:r>
          </a:p>
          <a:p>
            <a:r>
              <a:rPr lang="en-US" b="1" dirty="0"/>
              <a:t>Sustainable Cities and Communities (SDG 11): </a:t>
            </a:r>
            <a:r>
              <a:rPr lang="en-US" dirty="0"/>
              <a:t>ML can be used to analyze urban growth patterns and inform sustainable urban planning.</a:t>
            </a:r>
          </a:p>
          <a:p>
            <a:r>
              <a:rPr lang="en-US" dirty="0"/>
              <a:t>Prediction model, Generative AI, Classification</a:t>
            </a:r>
          </a:p>
        </p:txBody>
      </p:sp>
    </p:spTree>
    <p:extLst>
      <p:ext uri="{BB962C8B-B14F-4D97-AF65-F5344CB8AC3E}">
        <p14:creationId xmlns:p14="http://schemas.microsoft.com/office/powerpoint/2010/main" val="3697962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32A76-CBBD-4A1F-B2C8-29F7AE557763}"/>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9434FAC3-8292-4795-9BEC-A8345EC22E61}"/>
              </a:ext>
            </a:extLst>
          </p:cNvPr>
          <p:cNvSpPr>
            <a:spLocks noGrp="1"/>
          </p:cNvSpPr>
          <p:nvPr>
            <p:ph idx="1"/>
          </p:nvPr>
        </p:nvSpPr>
        <p:spPr>
          <a:xfrm>
            <a:off x="1371600" y="2171700"/>
            <a:ext cx="9601200" cy="3252019"/>
          </a:xfrm>
        </p:spPr>
        <p:txBody>
          <a:bodyPr vert="horz" lIns="91440" tIns="45720" rIns="91440" bIns="45720" rtlCol="0" anchor="t">
            <a:normAutofit/>
          </a:bodyPr>
          <a:lstStyle/>
          <a:p>
            <a:pPr marL="0" indent="0">
              <a:buNone/>
            </a:pPr>
            <a:r>
              <a:rPr lang="en-US" dirty="0">
                <a:hlinkClick r:id="rId3"/>
              </a:rPr>
              <a:t>https://github.com/ConnorUsaty/MacAIEducation2023</a:t>
            </a:r>
            <a:endParaRPr lang="en-US" dirty="0"/>
          </a:p>
          <a:p>
            <a:pPr marL="0" indent="0">
              <a:buNone/>
            </a:pPr>
            <a:endParaRPr lang="en-US" dirty="0"/>
          </a:p>
        </p:txBody>
      </p:sp>
    </p:spTree>
    <p:extLst>
      <p:ext uri="{BB962C8B-B14F-4D97-AF65-F5344CB8AC3E}">
        <p14:creationId xmlns:p14="http://schemas.microsoft.com/office/powerpoint/2010/main" val="3972757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32A76-CBBD-4A1F-B2C8-29F7AE557763}"/>
              </a:ext>
            </a:extLst>
          </p:cNvPr>
          <p:cNvSpPr>
            <a:spLocks noGrp="1"/>
          </p:cNvSpPr>
          <p:nvPr>
            <p:ph type="title"/>
          </p:nvPr>
        </p:nvSpPr>
        <p:spPr/>
        <p:txBody>
          <a:bodyPr/>
          <a:lstStyle/>
          <a:p>
            <a:r>
              <a:rPr lang="en-US" dirty="0"/>
              <a:t>Kahoot</a:t>
            </a:r>
          </a:p>
        </p:txBody>
      </p:sp>
      <p:sp>
        <p:nvSpPr>
          <p:cNvPr id="3" name="Content Placeholder 2">
            <a:extLst>
              <a:ext uri="{FF2B5EF4-FFF2-40B4-BE49-F238E27FC236}">
                <a16:creationId xmlns:a16="http://schemas.microsoft.com/office/drawing/2014/main" id="{9434FAC3-8292-4795-9BEC-A8345EC22E61}"/>
              </a:ext>
            </a:extLst>
          </p:cNvPr>
          <p:cNvSpPr>
            <a:spLocks noGrp="1"/>
          </p:cNvSpPr>
          <p:nvPr>
            <p:ph idx="1"/>
          </p:nvPr>
        </p:nvSpPr>
        <p:spPr>
          <a:xfrm>
            <a:off x="1371600" y="2171700"/>
            <a:ext cx="9601200" cy="3252019"/>
          </a:xfrm>
        </p:spPr>
        <p:txBody>
          <a:bodyPr vert="horz" lIns="91440" tIns="45720" rIns="91440" bIns="45720" rtlCol="0" anchor="t">
            <a:normAutofit/>
          </a:bodyPr>
          <a:lstStyle/>
          <a:p>
            <a:pPr marL="0" indent="0">
              <a:buNone/>
            </a:pPr>
            <a:r>
              <a:rPr lang="en-US" dirty="0">
                <a:hlinkClick r:id="rId3"/>
              </a:rPr>
              <a:t>https://create.kahoot.it/details/19f561bd-6f48-4a26-8420-70185b9c7e1a</a:t>
            </a:r>
            <a:endParaRPr lang="en-US" dirty="0"/>
          </a:p>
          <a:p>
            <a:pPr marL="0" indent="0">
              <a:buNone/>
            </a:pPr>
            <a:endParaRPr lang="en-US" dirty="0"/>
          </a:p>
        </p:txBody>
      </p:sp>
    </p:spTree>
    <p:extLst>
      <p:ext uri="{BB962C8B-B14F-4D97-AF65-F5344CB8AC3E}">
        <p14:creationId xmlns:p14="http://schemas.microsoft.com/office/powerpoint/2010/main" val="507047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51BEC-6C2D-4505-8A92-3AFFD720F259}"/>
              </a:ext>
            </a:extLst>
          </p:cNvPr>
          <p:cNvSpPr>
            <a:spLocks noGrp="1"/>
          </p:cNvSpPr>
          <p:nvPr>
            <p:ph type="title"/>
          </p:nvPr>
        </p:nvSpPr>
        <p:spPr>
          <a:xfrm>
            <a:off x="1449644" y="646470"/>
            <a:ext cx="9886950" cy="1485900"/>
          </a:xfrm>
        </p:spPr>
        <p:txBody>
          <a:bodyPr>
            <a:normAutofit/>
          </a:bodyPr>
          <a:lstStyle/>
          <a:p>
            <a:r>
              <a:rPr lang="en-US" dirty="0"/>
              <a:t>Further Learning – </a:t>
            </a:r>
            <a:br>
              <a:rPr lang="en-US" dirty="0"/>
            </a:br>
            <a:r>
              <a:rPr lang="en-US" dirty="0"/>
              <a:t>Resources / References</a:t>
            </a:r>
          </a:p>
        </p:txBody>
      </p:sp>
      <p:sp>
        <p:nvSpPr>
          <p:cNvPr id="3" name="Content Placeholder 2">
            <a:extLst>
              <a:ext uri="{FF2B5EF4-FFF2-40B4-BE49-F238E27FC236}">
                <a16:creationId xmlns:a16="http://schemas.microsoft.com/office/drawing/2014/main" id="{5662F7F2-BB50-460A-90B4-2C7DBCA2D86C}"/>
              </a:ext>
            </a:extLst>
          </p:cNvPr>
          <p:cNvSpPr>
            <a:spLocks noGrp="1"/>
          </p:cNvSpPr>
          <p:nvPr>
            <p:ph idx="1"/>
          </p:nvPr>
        </p:nvSpPr>
        <p:spPr>
          <a:xfrm>
            <a:off x="1641457" y="2424880"/>
            <a:ext cx="8909085" cy="3581400"/>
          </a:xfrm>
        </p:spPr>
        <p:txBody>
          <a:bodyPr>
            <a:normAutofit/>
          </a:bodyPr>
          <a:lstStyle/>
          <a:p>
            <a:pPr marL="0" indent="0">
              <a:buNone/>
            </a:pPr>
            <a:endParaRPr lang="en-US" dirty="0"/>
          </a:p>
          <a:p>
            <a:r>
              <a:rPr lang="en-US" dirty="0">
                <a:hlinkClick r:id="rId2"/>
              </a:rPr>
              <a:t>https://github.com/ConnorUsaty/MacAIEducation2023</a:t>
            </a:r>
            <a:endParaRPr lang="en-US" dirty="0"/>
          </a:p>
          <a:p>
            <a:pPr lvl="1"/>
            <a:r>
              <a:rPr lang="en-US" dirty="0"/>
              <a:t> Star the repo so you can easily access it</a:t>
            </a:r>
          </a:p>
          <a:p>
            <a:pPr lvl="1"/>
            <a:r>
              <a:rPr lang="en-US" dirty="0"/>
              <a:t>Check it for updates and solutions to tutorial exercises</a:t>
            </a:r>
          </a:p>
          <a:p>
            <a:r>
              <a:rPr lang="en-US" dirty="0">
                <a:hlinkClick r:id="rId3"/>
              </a:rPr>
              <a:t>Case Studies and Mentions  |  TensorFlow</a:t>
            </a:r>
            <a:endParaRPr lang="en-US" dirty="0"/>
          </a:p>
          <a:p>
            <a:r>
              <a:rPr lang="en-US" dirty="0">
                <a:hlinkClick r:id="rId4"/>
              </a:rPr>
              <a:t>Top 10 Deep Learning Tools You Must Know [2024] – </a:t>
            </a:r>
            <a:r>
              <a:rPr lang="en-US" dirty="0" err="1">
                <a:hlinkClick r:id="rId4"/>
              </a:rPr>
              <a:t>GeeksforGeeks</a:t>
            </a:r>
            <a:endParaRPr lang="en-US" dirty="0"/>
          </a:p>
          <a:p>
            <a:r>
              <a:rPr lang="en-CA" dirty="0">
                <a:hlinkClick r:id="rId5"/>
              </a:rPr>
              <a:t>About Keras 3</a:t>
            </a:r>
            <a:endParaRPr lang="en-CA" dirty="0"/>
          </a:p>
          <a:p>
            <a:r>
              <a:rPr lang="en-US" dirty="0">
                <a:hlinkClick r:id="rId6"/>
              </a:rPr>
              <a:t>https://www.un.org/sustainabledevelopment/</a:t>
            </a:r>
            <a:endParaRPr lang="en-US" dirty="0"/>
          </a:p>
          <a:p>
            <a:pPr marL="0" indent="0">
              <a:buNone/>
            </a:pPr>
            <a:endParaRPr lang="en-US" dirty="0"/>
          </a:p>
        </p:txBody>
      </p:sp>
    </p:spTree>
    <p:extLst>
      <p:ext uri="{BB962C8B-B14F-4D97-AF65-F5344CB8AC3E}">
        <p14:creationId xmlns:p14="http://schemas.microsoft.com/office/powerpoint/2010/main" val="2922898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650C4-A87F-47CF-8598-6CFD446CC0CB}"/>
              </a:ext>
            </a:extLst>
          </p:cNvPr>
          <p:cNvSpPr>
            <a:spLocks noGrp="1"/>
          </p:cNvSpPr>
          <p:nvPr>
            <p:ph type="title"/>
          </p:nvPr>
        </p:nvSpPr>
        <p:spPr>
          <a:xfrm>
            <a:off x="1053925" y="639704"/>
            <a:ext cx="3299579" cy="5577840"/>
          </a:xfrm>
        </p:spPr>
        <p:txBody>
          <a:bodyPr anchor="ctr">
            <a:normAutofit/>
          </a:bodyPr>
          <a:lstStyle/>
          <a:p>
            <a:pPr algn="ctr"/>
            <a:r>
              <a:rPr lang="en-US"/>
              <a:t>Brief Introduction</a:t>
            </a:r>
          </a:p>
        </p:txBody>
      </p:sp>
      <p:graphicFrame>
        <p:nvGraphicFramePr>
          <p:cNvPr id="7" name="Content Placeholder 2">
            <a:extLst>
              <a:ext uri="{FF2B5EF4-FFF2-40B4-BE49-F238E27FC236}">
                <a16:creationId xmlns:a16="http://schemas.microsoft.com/office/drawing/2014/main" id="{58FE3A0A-29A5-4953-96BF-BED5C92A9B1D}"/>
              </a:ext>
            </a:extLst>
          </p:cNvPr>
          <p:cNvGraphicFramePr>
            <a:graphicFrameLocks noGrp="1"/>
          </p:cNvGraphicFramePr>
          <p:nvPr>
            <p:ph idx="1"/>
            <p:extLst>
              <p:ext uri="{D42A27DB-BD31-4B8C-83A1-F6EECF244321}">
                <p14:modId xmlns:p14="http://schemas.microsoft.com/office/powerpoint/2010/main" val="61307824"/>
              </p:ext>
            </p:extLst>
          </p:nvPr>
        </p:nvGraphicFramePr>
        <p:xfrm>
          <a:off x="4816076" y="639705"/>
          <a:ext cx="6506304" cy="5577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0873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650C4-A87F-47CF-8598-6CFD446CC0CB}"/>
              </a:ext>
            </a:extLst>
          </p:cNvPr>
          <p:cNvSpPr>
            <a:spLocks noGrp="1"/>
          </p:cNvSpPr>
          <p:nvPr>
            <p:ph type="title"/>
          </p:nvPr>
        </p:nvSpPr>
        <p:spPr>
          <a:xfrm>
            <a:off x="1053925" y="639704"/>
            <a:ext cx="3299579" cy="5577840"/>
          </a:xfrm>
        </p:spPr>
        <p:txBody>
          <a:bodyPr anchor="ctr">
            <a:normAutofit/>
          </a:bodyPr>
          <a:lstStyle/>
          <a:p>
            <a:pPr algn="ctr"/>
            <a:r>
              <a:rPr lang="en-US"/>
              <a:t>Brief Introduction</a:t>
            </a:r>
          </a:p>
        </p:txBody>
      </p:sp>
      <p:graphicFrame>
        <p:nvGraphicFramePr>
          <p:cNvPr id="7" name="Content Placeholder 2">
            <a:extLst>
              <a:ext uri="{FF2B5EF4-FFF2-40B4-BE49-F238E27FC236}">
                <a16:creationId xmlns:a16="http://schemas.microsoft.com/office/drawing/2014/main" id="{58FE3A0A-29A5-4953-96BF-BED5C92A9B1D}"/>
              </a:ext>
            </a:extLst>
          </p:cNvPr>
          <p:cNvGraphicFramePr>
            <a:graphicFrameLocks noGrp="1"/>
          </p:cNvGraphicFramePr>
          <p:nvPr>
            <p:ph idx="1"/>
            <p:extLst>
              <p:ext uri="{D42A27DB-BD31-4B8C-83A1-F6EECF244321}">
                <p14:modId xmlns:p14="http://schemas.microsoft.com/office/powerpoint/2010/main" val="3552010399"/>
              </p:ext>
            </p:extLst>
          </p:nvPr>
        </p:nvGraphicFramePr>
        <p:xfrm>
          <a:off x="4816076" y="639705"/>
          <a:ext cx="6506304" cy="5577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8132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D958D-12FA-4A9A-8E2B-BF9AC59E0587}"/>
              </a:ext>
            </a:extLst>
          </p:cNvPr>
          <p:cNvSpPr>
            <a:spLocks noGrp="1"/>
          </p:cNvSpPr>
          <p:nvPr>
            <p:ph type="title"/>
          </p:nvPr>
        </p:nvSpPr>
        <p:spPr>
          <a:xfrm>
            <a:off x="1371600" y="685800"/>
            <a:ext cx="9601200" cy="1485900"/>
          </a:xfrm>
        </p:spPr>
        <p:txBody>
          <a:bodyPr>
            <a:normAutofit/>
          </a:bodyPr>
          <a:lstStyle/>
          <a:p>
            <a:r>
              <a:rPr lang="en-US" dirty="0"/>
              <a:t>Workshop Overview</a:t>
            </a:r>
          </a:p>
        </p:txBody>
      </p:sp>
      <p:graphicFrame>
        <p:nvGraphicFramePr>
          <p:cNvPr id="5" name="Content Placeholder 2">
            <a:extLst>
              <a:ext uri="{FF2B5EF4-FFF2-40B4-BE49-F238E27FC236}">
                <a16:creationId xmlns:a16="http://schemas.microsoft.com/office/drawing/2014/main" id="{E1F4AC8A-57A3-21FB-62C7-224951DEAF61}"/>
              </a:ext>
            </a:extLst>
          </p:cNvPr>
          <p:cNvGraphicFramePr>
            <a:graphicFrameLocks noGrp="1"/>
          </p:cNvGraphicFramePr>
          <p:nvPr>
            <p:ph idx="1"/>
            <p:extLst>
              <p:ext uri="{D42A27DB-BD31-4B8C-83A1-F6EECF244321}">
                <p14:modId xmlns:p14="http://schemas.microsoft.com/office/powerpoint/2010/main" val="1131457487"/>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065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6FA6-6D6B-1C76-D645-4EAF605EDAD8}"/>
              </a:ext>
            </a:extLst>
          </p:cNvPr>
          <p:cNvSpPr>
            <a:spLocks noGrp="1"/>
          </p:cNvSpPr>
          <p:nvPr>
            <p:ph type="title"/>
          </p:nvPr>
        </p:nvSpPr>
        <p:spPr/>
        <p:txBody>
          <a:bodyPr/>
          <a:lstStyle/>
          <a:p>
            <a:r>
              <a:rPr lang="en-CA" dirty="0"/>
              <a:t>Machine Learning overview</a:t>
            </a:r>
          </a:p>
        </p:txBody>
      </p:sp>
      <p:sp>
        <p:nvSpPr>
          <p:cNvPr id="3" name="Text Placeholder 2">
            <a:extLst>
              <a:ext uri="{FF2B5EF4-FFF2-40B4-BE49-F238E27FC236}">
                <a16:creationId xmlns:a16="http://schemas.microsoft.com/office/drawing/2014/main" id="{3A86073B-3C3D-EC70-EA2A-27522EF57287}"/>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387124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CDEC1-E00B-4D11-8759-9C382D7554BA}"/>
              </a:ext>
            </a:extLst>
          </p:cNvPr>
          <p:cNvSpPr>
            <a:spLocks noGrp="1"/>
          </p:cNvSpPr>
          <p:nvPr>
            <p:ph type="title"/>
          </p:nvPr>
        </p:nvSpPr>
        <p:spPr/>
        <p:txBody>
          <a:bodyPr/>
          <a:lstStyle/>
          <a:p>
            <a:r>
              <a:rPr lang="en-US" dirty="0"/>
              <a:t>What is the Purpose of ML</a:t>
            </a:r>
          </a:p>
        </p:txBody>
      </p:sp>
      <p:sp>
        <p:nvSpPr>
          <p:cNvPr id="3" name="Content Placeholder 2">
            <a:extLst>
              <a:ext uri="{FF2B5EF4-FFF2-40B4-BE49-F238E27FC236}">
                <a16:creationId xmlns:a16="http://schemas.microsoft.com/office/drawing/2014/main" id="{B5C83B3C-F03E-4F0D-B329-80A8EE50DD92}"/>
              </a:ext>
            </a:extLst>
          </p:cNvPr>
          <p:cNvSpPr>
            <a:spLocks noGrp="1"/>
          </p:cNvSpPr>
          <p:nvPr>
            <p:ph idx="1"/>
          </p:nvPr>
        </p:nvSpPr>
        <p:spPr/>
        <p:txBody>
          <a:bodyPr/>
          <a:lstStyle/>
          <a:p>
            <a:r>
              <a:rPr lang="en-US" dirty="0"/>
              <a:t>At its simplest, ML is pattern matching for function arguments</a:t>
            </a:r>
          </a:p>
          <a:p>
            <a:r>
              <a:rPr lang="en-US" dirty="0"/>
              <a:t>Given some input X it needs to accurately predict F(X)</a:t>
            </a:r>
          </a:p>
          <a:p>
            <a:r>
              <a:rPr lang="en-US" dirty="0"/>
              <a:t>Through accurate representation of the function, there are many possible implications/ use cases:</a:t>
            </a:r>
          </a:p>
          <a:p>
            <a:pPr lvl="1"/>
            <a:r>
              <a:rPr lang="en-US" dirty="0"/>
              <a:t>Virtual Assistants</a:t>
            </a:r>
          </a:p>
          <a:p>
            <a:pPr lvl="1"/>
            <a:r>
              <a:rPr lang="en-US" dirty="0"/>
              <a:t>Machine Vision (Object Detection/ Image Recognition)</a:t>
            </a:r>
          </a:p>
          <a:p>
            <a:pPr lvl="1"/>
            <a:r>
              <a:rPr lang="en-US" dirty="0"/>
              <a:t>Pattern Replication in Art</a:t>
            </a:r>
          </a:p>
          <a:p>
            <a:pPr lvl="1"/>
            <a:r>
              <a:rPr lang="en-US" dirty="0"/>
              <a:t>Market Prediction in Finance</a:t>
            </a:r>
          </a:p>
          <a:p>
            <a:pPr lvl="1"/>
            <a:r>
              <a:rPr lang="en-US" dirty="0"/>
              <a:t>Etc.</a:t>
            </a:r>
          </a:p>
        </p:txBody>
      </p:sp>
    </p:spTree>
    <p:extLst>
      <p:ext uri="{BB962C8B-B14F-4D97-AF65-F5344CB8AC3E}">
        <p14:creationId xmlns:p14="http://schemas.microsoft.com/office/powerpoint/2010/main" val="2416362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C648-7BEE-46DD-8A55-103962EC3C7F}"/>
              </a:ext>
            </a:extLst>
          </p:cNvPr>
          <p:cNvSpPr>
            <a:spLocks noGrp="1"/>
          </p:cNvSpPr>
          <p:nvPr>
            <p:ph type="title"/>
          </p:nvPr>
        </p:nvSpPr>
        <p:spPr/>
        <p:txBody>
          <a:bodyPr>
            <a:normAutofit/>
          </a:bodyPr>
          <a:lstStyle/>
          <a:p>
            <a:r>
              <a:rPr lang="en-US" dirty="0"/>
              <a:t>What is Machine Learning</a:t>
            </a:r>
          </a:p>
        </p:txBody>
      </p:sp>
      <p:graphicFrame>
        <p:nvGraphicFramePr>
          <p:cNvPr id="5" name="Content Placeholder 2">
            <a:extLst>
              <a:ext uri="{FF2B5EF4-FFF2-40B4-BE49-F238E27FC236}">
                <a16:creationId xmlns:a16="http://schemas.microsoft.com/office/drawing/2014/main" id="{0E2D4316-CA7E-48F2-BA49-2DCAFD4EC980}"/>
              </a:ext>
            </a:extLst>
          </p:cNvPr>
          <p:cNvGraphicFramePr>
            <a:graphicFrameLocks noGrp="1"/>
          </p:cNvGraphicFramePr>
          <p:nvPr>
            <p:ph idx="1"/>
            <p:extLst>
              <p:ext uri="{D42A27DB-BD31-4B8C-83A1-F6EECF244321}">
                <p14:modId xmlns:p14="http://schemas.microsoft.com/office/powerpoint/2010/main" val="1145963106"/>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8F95D1E7-A99F-46FD-8FBB-9EBE9FB71198}"/>
              </a:ext>
            </a:extLst>
          </p:cNvPr>
          <p:cNvSpPr/>
          <p:nvPr/>
        </p:nvSpPr>
        <p:spPr>
          <a:xfrm>
            <a:off x="1789043" y="2703443"/>
            <a:ext cx="212035" cy="2252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6E84FCA-AAC5-41D3-8B66-4A4AAA7273DB}"/>
              </a:ext>
            </a:extLst>
          </p:cNvPr>
          <p:cNvSpPr/>
          <p:nvPr/>
        </p:nvSpPr>
        <p:spPr>
          <a:xfrm>
            <a:off x="1795668" y="3929271"/>
            <a:ext cx="212035" cy="2252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075541-B6C1-45F6-807F-523826D37B47}"/>
              </a:ext>
            </a:extLst>
          </p:cNvPr>
          <p:cNvSpPr/>
          <p:nvPr/>
        </p:nvSpPr>
        <p:spPr>
          <a:xfrm>
            <a:off x="1795668" y="5155099"/>
            <a:ext cx="212035" cy="2252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940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C9051-CDA1-FF8E-837C-226CBE02FD4F}"/>
              </a:ext>
            </a:extLst>
          </p:cNvPr>
          <p:cNvSpPr>
            <a:spLocks noGrp="1"/>
          </p:cNvSpPr>
          <p:nvPr>
            <p:ph type="title"/>
          </p:nvPr>
        </p:nvSpPr>
        <p:spPr/>
        <p:txBody>
          <a:bodyPr/>
          <a:lstStyle/>
          <a:p>
            <a:r>
              <a:rPr lang="en-CA" dirty="0" err="1"/>
              <a:t>Tensorflow</a:t>
            </a:r>
            <a:r>
              <a:rPr lang="en-CA" dirty="0"/>
              <a:t> overview</a:t>
            </a:r>
          </a:p>
        </p:txBody>
      </p:sp>
      <p:sp>
        <p:nvSpPr>
          <p:cNvPr id="3" name="Text Placeholder 2">
            <a:extLst>
              <a:ext uri="{FF2B5EF4-FFF2-40B4-BE49-F238E27FC236}">
                <a16:creationId xmlns:a16="http://schemas.microsoft.com/office/drawing/2014/main" id="{F703E62D-C457-9448-9CC5-E4B7E5627E6E}"/>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2572461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C648-7BEE-46DD-8A55-103962EC3C7F}"/>
              </a:ext>
            </a:extLst>
          </p:cNvPr>
          <p:cNvSpPr>
            <a:spLocks noGrp="1"/>
          </p:cNvSpPr>
          <p:nvPr>
            <p:ph type="title"/>
          </p:nvPr>
        </p:nvSpPr>
        <p:spPr/>
        <p:txBody>
          <a:bodyPr>
            <a:normAutofit/>
          </a:bodyPr>
          <a:lstStyle/>
          <a:p>
            <a:r>
              <a:rPr lang="en-US" dirty="0"/>
              <a:t>What is TensorFlow</a:t>
            </a:r>
          </a:p>
        </p:txBody>
      </p:sp>
      <p:graphicFrame>
        <p:nvGraphicFramePr>
          <p:cNvPr id="5" name="Content Placeholder 2">
            <a:extLst>
              <a:ext uri="{FF2B5EF4-FFF2-40B4-BE49-F238E27FC236}">
                <a16:creationId xmlns:a16="http://schemas.microsoft.com/office/drawing/2014/main" id="{0E2D4316-CA7E-48F2-BA49-2DCAFD4EC980}"/>
              </a:ext>
            </a:extLst>
          </p:cNvPr>
          <p:cNvGraphicFramePr>
            <a:graphicFrameLocks noGrp="1"/>
          </p:cNvGraphicFramePr>
          <p:nvPr>
            <p:ph idx="1"/>
            <p:extLst>
              <p:ext uri="{D42A27DB-BD31-4B8C-83A1-F6EECF244321}">
                <p14:modId xmlns:p14="http://schemas.microsoft.com/office/powerpoint/2010/main" val="326876225"/>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8F95D1E7-A99F-46FD-8FBB-9EBE9FB71198}"/>
              </a:ext>
            </a:extLst>
          </p:cNvPr>
          <p:cNvSpPr/>
          <p:nvPr/>
        </p:nvSpPr>
        <p:spPr>
          <a:xfrm>
            <a:off x="1789043" y="2703443"/>
            <a:ext cx="212035" cy="2252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6E84FCA-AAC5-41D3-8B66-4A4AAA7273DB}"/>
              </a:ext>
            </a:extLst>
          </p:cNvPr>
          <p:cNvSpPr/>
          <p:nvPr/>
        </p:nvSpPr>
        <p:spPr>
          <a:xfrm>
            <a:off x="1795668" y="3929271"/>
            <a:ext cx="212035" cy="2252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075541-B6C1-45F6-807F-523826D37B47}"/>
              </a:ext>
            </a:extLst>
          </p:cNvPr>
          <p:cNvSpPr/>
          <p:nvPr/>
        </p:nvSpPr>
        <p:spPr>
          <a:xfrm>
            <a:off x="1795668" y="5155099"/>
            <a:ext cx="212035" cy="2252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511692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d3dafda-cdd4-4f81-86c9-d15cfdeb45d3" xsi:nil="true"/>
    <lcf76f155ced4ddcb4097134ff3c332f xmlns="26c2fda3-b0a2-41b7-97b2-c03685688d87">
      <Terms xmlns="http://schemas.microsoft.com/office/infopath/2007/PartnerControls"/>
    </lcf76f155ced4ddcb4097134ff3c332f>
    <MediaLengthInSeconds xmlns="26c2fda3-b0a2-41b7-97b2-c03685688d8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138A50FC5C5A54F801564C242CFB38E" ma:contentTypeVersion="17" ma:contentTypeDescription="Create a new document." ma:contentTypeScope="" ma:versionID="1980c2d6e08a6e4b57abcc2cc0e33908">
  <xsd:schema xmlns:xsd="http://www.w3.org/2001/XMLSchema" xmlns:xs="http://www.w3.org/2001/XMLSchema" xmlns:p="http://schemas.microsoft.com/office/2006/metadata/properties" xmlns:ns2="26c2fda3-b0a2-41b7-97b2-c03685688d87" xmlns:ns3="dd3dafda-cdd4-4f81-86c9-d15cfdeb45d3" targetNamespace="http://schemas.microsoft.com/office/2006/metadata/properties" ma:root="true" ma:fieldsID="7e4b7a73b02a5d70b30388078f18fe82" ns2:_="" ns3:_="">
    <xsd:import namespace="26c2fda3-b0a2-41b7-97b2-c03685688d87"/>
    <xsd:import namespace="dd3dafda-cdd4-4f81-86c9-d15cfdeb45d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c2fda3-b0a2-41b7-97b2-c03685688d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073764d-e844-48d8-8cbc-d63b9d95286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d3dafda-cdd4-4f81-86c9-d15cfdeb45d3"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ec548ee6-4850-44d3-a23c-b48cfcc5f622}" ma:internalName="TaxCatchAll" ma:showField="CatchAllData" ma:web="dd3dafda-cdd4-4f81-86c9-d15cfdeb45d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B4C554-F469-47B9-B8BA-38C6CA58F4C9}">
  <ds:schemaRefs>
    <ds:schemaRef ds:uri="http://schemas.microsoft.com/office/infopath/2007/PartnerControls"/>
    <ds:schemaRef ds:uri="26c2fda3-b0a2-41b7-97b2-c03685688d87"/>
    <ds:schemaRef ds:uri="http://www.w3.org/XML/1998/namespace"/>
    <ds:schemaRef ds:uri="http://purl.org/dc/dcmitype/"/>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dd3dafda-cdd4-4f81-86c9-d15cfdeb45d3"/>
    <ds:schemaRef ds:uri="http://purl.org/dc/terms/"/>
  </ds:schemaRefs>
</ds:datastoreItem>
</file>

<file path=customXml/itemProps2.xml><?xml version="1.0" encoding="utf-8"?>
<ds:datastoreItem xmlns:ds="http://schemas.openxmlformats.org/officeDocument/2006/customXml" ds:itemID="{3CFB899A-19DA-450D-93B6-FEA29CE0E693}">
  <ds:schemaRefs>
    <ds:schemaRef ds:uri="26c2fda3-b0a2-41b7-97b2-c03685688d87"/>
    <ds:schemaRef ds:uri="dd3dafda-cdd4-4f81-86c9-d15cfdeb45d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3DE25A8-FB18-4B89-9F73-8D11CDDAE4C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374</TotalTime>
  <Words>1036</Words>
  <Application>Microsoft Office PowerPoint</Application>
  <PresentationFormat>Widescreen</PresentationFormat>
  <Paragraphs>97</Paragraphs>
  <Slides>17</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Courier New</vt:lpstr>
      <vt:lpstr>Franklin Gothic Book</vt:lpstr>
      <vt:lpstr>Crop</vt:lpstr>
      <vt:lpstr>Tensorflow workshop</vt:lpstr>
      <vt:lpstr>Brief Introduction</vt:lpstr>
      <vt:lpstr>Brief Introduction</vt:lpstr>
      <vt:lpstr>Workshop Overview</vt:lpstr>
      <vt:lpstr>Machine Learning overview</vt:lpstr>
      <vt:lpstr>What is the Purpose of ML</vt:lpstr>
      <vt:lpstr>What is Machine Learning</vt:lpstr>
      <vt:lpstr>Tensorflow overview</vt:lpstr>
      <vt:lpstr>What is TensorFlow</vt:lpstr>
      <vt:lpstr>Why Choose TensorFlow?</vt:lpstr>
      <vt:lpstr>When Should I use TensorFlow?</vt:lpstr>
      <vt:lpstr>Implementation ideas</vt:lpstr>
      <vt:lpstr>Real life examples</vt:lpstr>
      <vt:lpstr>Hack Ideas</vt:lpstr>
      <vt:lpstr>Demo</vt:lpstr>
      <vt:lpstr>Kahoot</vt:lpstr>
      <vt:lpstr>Further Learning –  Resources /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Course</dc:title>
  <dc:creator>Akil Hamilton</dc:creator>
  <cp:lastModifiedBy>Connor Usaty</cp:lastModifiedBy>
  <cp:revision>13</cp:revision>
  <dcterms:created xsi:type="dcterms:W3CDTF">2018-10-22T04:49:41Z</dcterms:created>
  <dcterms:modified xsi:type="dcterms:W3CDTF">2024-02-03T06:56:39Z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0x010100A138A50FC5C5A54F801564C242CFB38E</vt:lpwstr>
  </property>
  <property fmtid="{D5CDD505-2E9C-101B-9397-08002B2CF9AE}" pid="3" name="Order">
    <vt:r8>8000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MediaServiceImageTags">
    <vt:lpwstr/>
  </property>
</Properties>
</file>