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2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9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8A69-01BE-45E5-886C-FF6F49315B39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0568-E6EB-44A1-A67C-FBAC05E2E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552201"/>
            <a:ext cx="8885690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570" y="1027906"/>
            <a:ext cx="7758630" cy="54040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Instruction </a:t>
            </a:r>
            <a:r>
              <a:rPr lang="en-US" altLang="zh-CN" dirty="0" err="1" smtClean="0"/>
              <a:t>Fetch_PC</a:t>
            </a:r>
            <a:r>
              <a:rPr lang="en-US" altLang="zh-CN" dirty="0" smtClean="0"/>
              <a:t> Jump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r="3409"/>
          <a:stretch/>
        </p:blipFill>
        <p:spPr>
          <a:xfrm>
            <a:off x="415736" y="2611121"/>
            <a:ext cx="11360528" cy="33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Unit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21449" r="2097" b="8229"/>
          <a:stretch/>
        </p:blipFill>
        <p:spPr>
          <a:xfrm>
            <a:off x="703604" y="2503918"/>
            <a:ext cx="10784792" cy="32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Integrated </a:t>
            </a:r>
            <a:r>
              <a:rPr lang="en-US" altLang="zh-CN" dirty="0" err="1" smtClean="0"/>
              <a:t>Processor_Enc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4" y="2709210"/>
            <a:ext cx="11445991" cy="25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Integrated </a:t>
            </a:r>
            <a:r>
              <a:rPr lang="en-US" altLang="zh-CN" dirty="0" err="1" smtClean="0"/>
              <a:t>Processor_Dec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4" y="2726109"/>
            <a:ext cx="11575191" cy="24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Assembly Code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412" y="1427997"/>
            <a:ext cx="6947176" cy="51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Code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3" t="3179" b="32805"/>
          <a:stretch/>
        </p:blipFill>
        <p:spPr>
          <a:xfrm>
            <a:off x="838200" y="2005072"/>
            <a:ext cx="10515600" cy="36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Structure</vt:lpstr>
      <vt:lpstr>Functional Simulation</vt:lpstr>
      <vt:lpstr>Functional Simulation</vt:lpstr>
      <vt:lpstr>Functional Simulation</vt:lpstr>
      <vt:lpstr>Functional Simulation</vt:lpstr>
      <vt:lpstr>Assembly Code</vt:lpstr>
      <vt:lpstr>Machine Code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Connor</dc:creator>
  <cp:lastModifiedBy>Connor</cp:lastModifiedBy>
  <cp:revision>5</cp:revision>
  <dcterms:created xsi:type="dcterms:W3CDTF">2017-12-03T06:21:59Z</dcterms:created>
  <dcterms:modified xsi:type="dcterms:W3CDTF">2017-12-04T03:45:40Z</dcterms:modified>
</cp:coreProperties>
</file>