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01B0E-D32B-49C5-96F4-6DCBB78C1F1E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F002D-2935-47A0-A7D7-E1673BC8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4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save the Skey to Data memory[25 downto 0], as we can see the data memory is filled and updated during the simulation.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F002D-2935-47A0-A7D7-E1673BC853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4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F31A0C-65ED-48B2-A1C9-47963F5AF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F42B586-BA27-4B4F-AAC3-DD93E47B5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981D64-F12F-45C8-BDC6-A4087F5C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2E36-2126-4E14-B720-E9DA26D604D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D54090-43A3-412F-8692-E2A44F58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FB9563-5756-4FB6-8615-DD27B41B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1FF5-02F6-4341-8813-675783C3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7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A20CDB-F6E6-4DBD-BC86-2577767F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86A0FD-B8D8-4AB7-9E69-8018CD777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51BE0C-2D5D-4F20-89C4-6DF9D6CC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2E36-2126-4E14-B720-E9DA26D604D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94F97F-253E-456C-A462-FEBFC2B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A72E2F-F447-4612-970C-6C29F519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1FF5-02F6-4341-8813-675783C3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E6ADD85-D33B-4E89-B327-21D2E6C7E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9405292-8CD5-411F-96D6-717879DC1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A3368E-9353-4F51-8739-E5D1191F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2E36-2126-4E14-B720-E9DA26D604D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7EA30E-8219-412B-9E1A-7B0E9BFD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0D5B38-D6DD-43CC-8CD9-2CFED7CD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1FF5-02F6-4341-8813-675783C3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DC82E5-B4A8-4E1A-8D7F-76D9DFCB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C14B2E-CE17-467E-A9D1-A72D8BA80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E08F99-77AA-4478-AFC7-B835EA34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2E36-2126-4E14-B720-E9DA26D604D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F5632B-8A7A-49E6-9E40-A315CA80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1B9532-F509-4AAF-8171-55C144D4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1FF5-02F6-4341-8813-675783C3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FA9C7F-5390-436F-98B6-EFFDB2509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B68A4CE-77E6-4205-A307-2E5E7CA1F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74FF3D-5DAB-4C5E-959E-429CBAA5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2E36-2126-4E14-B720-E9DA26D604D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A93016-54BA-45B4-90FB-8BCA18DE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E660AF-DA79-4533-B5CE-741C91BD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1FF5-02F6-4341-8813-675783C3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9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BCA889-50F3-432B-8785-E4ED9E22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84BEB8-061B-4A2B-8E43-84F92BC17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D2C8742-FBA4-425B-966B-8F7FB6ED5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516FFD-C156-432B-A0C1-53706A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2E36-2126-4E14-B720-E9DA26D604D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1E898C-C635-40F3-BD14-AE2885CA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AD7228-EF9E-4CF9-9CF8-D25D993E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1FF5-02F6-4341-8813-675783C3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809C35-59EF-4917-AC87-8D820D79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37960D-18ED-4874-AEED-9E658E69B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5CD90D-5634-4126-B262-C2FA5DE12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CE62B9-E19D-419C-8C9E-ECD7A6086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AA86C62-EE69-4338-8621-1324124DD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4E757BD-EE86-4F1A-B42D-4298DA48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2E36-2126-4E14-B720-E9DA26D604D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F79CBA0-89B4-4497-B305-34DCA3CC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E9EB5AD-24CD-4CFC-A935-60C1C35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1FF5-02F6-4341-8813-675783C3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0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3272F8-A780-4C47-B17D-6A642A81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9229FD-3ED6-4BE3-8A4B-7E737BB5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2E36-2126-4E14-B720-E9DA26D604D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E0E0D8-B913-4848-B657-3EBBCC6F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728E91-1480-4D1F-AB2D-65CCFB6A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1FF5-02F6-4341-8813-675783C3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8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B1DB977-D012-4209-974D-5B63AC1B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2E36-2126-4E14-B720-E9DA26D604D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36D1727-3B1D-4BB3-B51D-61357968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6059AC-DEBA-4E16-A237-07013B7B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1FF5-02F6-4341-8813-675783C3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E2B7DA-F373-45A5-B699-F3290C87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1B9F48-39D1-4CA0-BCCF-696E2F46A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77B312F-3DFA-49A7-90A5-8268B2407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765576-5FDE-41EB-944F-FA35CDCE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2E36-2126-4E14-B720-E9DA26D604D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56B941-F761-47B8-ADBE-1DA377A7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255120-C22E-49F3-902E-0B3FEA89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1FF5-02F6-4341-8813-675783C3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2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172D18-AC08-46EE-8C04-B476304B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80B3769-C901-4A20-B523-D49B2E99B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5FB267-5BF9-493F-BE90-55ECC59E0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0A71403-6A11-4603-97C9-10F3CEF3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2E36-2126-4E14-B720-E9DA26D604D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6F267B-19FA-41CE-9A2E-4EDCC2F0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C2A536-98A3-4AB8-B4EB-25C9C322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1FF5-02F6-4341-8813-675783C3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7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9CCBFB7-88FE-4145-8B8F-53C3FB3F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308E3A-5B9C-4AC2-A368-0813D041A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297D37-85D4-4344-A221-805EDB18C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C2E36-2126-4E14-B720-E9DA26D604D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5F658C-6DA4-49C2-AF60-6227D2715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C6190F-9EB9-45B6-83D5-D3ABE4F13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B1FF5-02F6-4341-8813-675783C3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0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960E6F2-B351-4473-80DC-3974E08B5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8" y="304800"/>
            <a:ext cx="9918464" cy="604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8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E29C058-75D7-4BEA-9596-0760002D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986" y="-1849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Assembly Code</a:t>
            </a:r>
            <a:endParaRPr lang="zh-CN" altLang="en-US" b="1" dirty="0"/>
          </a:p>
        </p:txBody>
      </p:sp>
      <p:pic>
        <p:nvPicPr>
          <p:cNvPr id="8" name="内容占位符 8">
            <a:extLst>
              <a:ext uri="{FF2B5EF4-FFF2-40B4-BE49-F238E27FC236}">
                <a16:creationId xmlns:a16="http://schemas.microsoft.com/office/drawing/2014/main" xmlns="" id="{7A74DACB-0164-4355-8896-5FAB06363AD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312" y="1073347"/>
            <a:ext cx="7351375" cy="548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6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E1DDFD-28B2-4F6E-835B-E9CC30AB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74" y="73296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Machine Code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7EF7C4A-08C7-48AA-8A70-C43BE7228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975" y="1303506"/>
            <a:ext cx="8064397" cy="524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0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1AF0A-B8AD-44EA-AB93-4D5ECD7B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0486"/>
            <a:ext cx="10515600" cy="1352145"/>
          </a:xfrm>
        </p:spPr>
        <p:txBody>
          <a:bodyPr/>
          <a:lstStyle/>
          <a:p>
            <a:pPr algn="ctr"/>
            <a:r>
              <a:rPr lang="en-US" altLang="zh-CN" b="1" dirty="0"/>
              <a:t>Key Expansion Part Timing Simulation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DA87AE2-6D3E-434B-BF48-2A289F179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8688" y="1038130"/>
            <a:ext cx="10207964" cy="516808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1D9C6662-196D-4A24-B948-73C97284229D}"/>
              </a:ext>
            </a:extLst>
          </p:cNvPr>
          <p:cNvSpPr txBox="1">
            <a:spLocks/>
          </p:cNvSpPr>
          <p:nvPr/>
        </p:nvSpPr>
        <p:spPr>
          <a:xfrm>
            <a:off x="397213" y="677694"/>
            <a:ext cx="4641715" cy="1352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9798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56091-5B3A-4446-8AD1-5DF8C93A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2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Encoding Part Timing Simulation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30EAE6A-ECDE-4D54-8B80-FCF7EDFD7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46" y="1353325"/>
            <a:ext cx="11517550" cy="21205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3FADA2D6-7D51-4F45-94DA-0097B5275546}"/>
              </a:ext>
            </a:extLst>
          </p:cNvPr>
          <p:cNvSpPr txBox="1">
            <a:spLocks/>
          </p:cNvSpPr>
          <p:nvPr/>
        </p:nvSpPr>
        <p:spPr>
          <a:xfrm>
            <a:off x="838200" y="3179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Decoding Part Timing Simulation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D72F664-B5A3-4924-BE0B-98F66C989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6" y="4330013"/>
            <a:ext cx="11595371" cy="21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0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44A3CE-1783-4145-B7BC-891DA589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60" y="-18935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Critical Path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5EDFD9-B6CB-4AC5-B896-7E952E2EB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49" y="833084"/>
            <a:ext cx="10515600" cy="10589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set the timing constrain to 30ns.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6D244AD-C543-4719-9AB6-0F12214A5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49" y="1362572"/>
            <a:ext cx="11724255" cy="402235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395B791-CF81-400D-BC6D-9FB6913BC2D4}"/>
              </a:ext>
            </a:extLst>
          </p:cNvPr>
          <p:cNvSpPr txBox="1">
            <a:spLocks/>
          </p:cNvSpPr>
          <p:nvPr/>
        </p:nvSpPr>
        <p:spPr>
          <a:xfrm>
            <a:off x="187149" y="5495428"/>
            <a:ext cx="10515600" cy="105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Critical path delay: 23.837ns</a:t>
            </a:r>
          </a:p>
          <a:p>
            <a:pPr marL="0" indent="0">
              <a:buNone/>
            </a:pPr>
            <a:r>
              <a:rPr lang="en-US" dirty="0"/>
              <a:t>Max Frequency: 41.96MHz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5EA030-D17C-4D36-8B70-80BAAB88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Latency of </a:t>
            </a:r>
            <a:r>
              <a:rPr lang="en-US" altLang="zh-CN" b="1" dirty="0" smtClean="0"/>
              <a:t>key</a:t>
            </a:r>
            <a:r>
              <a:rPr lang="zh-CN" altLang="en-US" b="1" dirty="0"/>
              <a:t> </a:t>
            </a:r>
            <a:r>
              <a:rPr lang="en-US" altLang="zh-CN" b="1" dirty="0" smtClean="0"/>
              <a:t>expansion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 </a:t>
            </a:r>
            <a:r>
              <a:rPr lang="en-US" b="1" dirty="0" smtClean="0"/>
              <a:t>Encode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D0F8A0D-A365-48F3-8246-898A57F33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3427"/>
            <a:ext cx="10515600" cy="34647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05B3AB8B-E969-4674-B85E-A20F4BE9C6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433898"/>
                <a:ext cx="10515600" cy="10589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Latency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413.57</m:t>
                        </m:r>
                        <m:r>
                          <a:rPr lang="en-US" i="1"/>
                          <m:t>𝑢𝑠</m:t>
                        </m:r>
                        <m:r>
                          <a:rPr lang="en-US" i="1"/>
                          <m:t>−0.02</m:t>
                        </m:r>
                        <m:r>
                          <a:rPr lang="en-US" i="1"/>
                          <m:t>𝑢𝑠</m:t>
                        </m:r>
                      </m:num>
                      <m:den>
                        <m:r>
                          <a:rPr lang="en-US" i="1"/>
                          <m:t>30</m:t>
                        </m:r>
                        <m:r>
                          <a:rPr lang="en-US" i="1"/>
                          <m:t>𝑛𝑠</m:t>
                        </m:r>
                      </m:den>
                    </m:f>
                  </m:oMath>
                </a14:m>
                <a:r>
                  <a:rPr lang="en-US" dirty="0"/>
                  <a:t> = 13785 clock cycles.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5B3AB8B-E969-4674-B85E-A20F4BE9C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33898"/>
                <a:ext cx="10515600" cy="10589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64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F7B009-2A96-48AD-8809-71D77EF8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Latency of </a:t>
            </a:r>
            <a:r>
              <a:rPr lang="en-US" altLang="zh-CN" b="1" dirty="0" smtClean="0"/>
              <a:t>key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expansion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+encode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 </a:t>
            </a:r>
            <a:r>
              <a:rPr lang="en-US" b="1" dirty="0" smtClean="0"/>
              <a:t>decode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A7BCD25-6286-4CA8-9998-DB10CA555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5280"/>
            <a:ext cx="10515600" cy="29352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0345D16D-0C65-4934-B263-B02B8A072C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923231"/>
                <a:ext cx="10515600" cy="10589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Latency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490.04</m:t>
                        </m:r>
                        <m:r>
                          <a:rPr lang="en-US" i="1"/>
                          <m:t>𝑢𝑠</m:t>
                        </m:r>
                        <m:r>
                          <a:rPr lang="en-US" i="1"/>
                          <m:t>−0.02</m:t>
                        </m:r>
                        <m:r>
                          <a:rPr lang="en-US" i="1"/>
                          <m:t>𝑢𝑠</m:t>
                        </m:r>
                      </m:num>
                      <m:den>
                        <m:r>
                          <a:rPr lang="en-US" i="1"/>
                          <m:t>30</m:t>
                        </m:r>
                        <m:r>
                          <a:rPr lang="en-US" i="1"/>
                          <m:t>𝑛𝑠</m:t>
                        </m:r>
                      </m:den>
                    </m:f>
                  </m:oMath>
                </a14:m>
                <a:r>
                  <a:rPr lang="en-US" dirty="0"/>
                  <a:t> = 16334 clock cycles.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345D16D-0C65-4934-B263-B02B8A072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23231"/>
                <a:ext cx="10515600" cy="1058977"/>
              </a:xfrm>
              <a:prstGeom prst="rect">
                <a:avLst/>
              </a:prstGeom>
              <a:blipFill rotWithShape="0">
                <a:blip r:embed="rId3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15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111</Words>
  <Application>Microsoft Macintosh PowerPoint</Application>
  <PresentationFormat>Widescreen</PresentationFormat>
  <Paragraphs>17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等线 Light</vt:lpstr>
      <vt:lpstr>Office Theme</vt:lpstr>
      <vt:lpstr>PowerPoint Presentation</vt:lpstr>
      <vt:lpstr>Assembly Code</vt:lpstr>
      <vt:lpstr>Machine Code</vt:lpstr>
      <vt:lpstr>Key Expansion Part Timing Simulation</vt:lpstr>
      <vt:lpstr>Encoding Part Timing Simulation</vt:lpstr>
      <vt:lpstr>Critical Path Delay</vt:lpstr>
      <vt:lpstr>Latency of key expansion + Encode </vt:lpstr>
      <vt:lpstr>Latency of key expansion +encode + decode 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Yuchen</dc:creator>
  <cp:lastModifiedBy>Junchen Su</cp:lastModifiedBy>
  <cp:revision>7</cp:revision>
  <dcterms:created xsi:type="dcterms:W3CDTF">2017-12-11T04:52:48Z</dcterms:created>
  <dcterms:modified xsi:type="dcterms:W3CDTF">2017-12-11T18:13:46Z</dcterms:modified>
</cp:coreProperties>
</file>