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7" r:id="rId6"/>
    <p:sldId id="308" r:id="rId7"/>
    <p:sldId id="309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C7923-35EB-44D9-AD6D-33C48D7CD74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578E15F-C2AB-417E-A809-D96F2BA0DF38}">
      <dgm:prSet/>
      <dgm:spPr/>
      <dgm:t>
        <a:bodyPr/>
        <a:lstStyle/>
        <a:p>
          <a:pPr>
            <a:defRPr cap="all"/>
          </a:pPr>
          <a:r>
            <a:rPr lang="en-US"/>
            <a:t>Database of Users</a:t>
          </a:r>
        </a:p>
      </dgm:t>
    </dgm:pt>
    <dgm:pt modelId="{8599BE63-7B74-457E-A238-E86AB2E2A57C}" type="parTrans" cxnId="{C2027161-2DC5-4251-9B2C-96408A072948}">
      <dgm:prSet/>
      <dgm:spPr/>
      <dgm:t>
        <a:bodyPr/>
        <a:lstStyle/>
        <a:p>
          <a:endParaRPr lang="en-US"/>
        </a:p>
      </dgm:t>
    </dgm:pt>
    <dgm:pt modelId="{DE2AF259-CBC4-40F5-87FD-6E6921DAD0FC}" type="sibTrans" cxnId="{C2027161-2DC5-4251-9B2C-96408A072948}">
      <dgm:prSet/>
      <dgm:spPr/>
      <dgm:t>
        <a:bodyPr/>
        <a:lstStyle/>
        <a:p>
          <a:endParaRPr lang="en-US"/>
        </a:p>
      </dgm:t>
    </dgm:pt>
    <dgm:pt modelId="{C64705AD-3DD7-404D-9D7B-27D96DAA21BE}">
      <dgm:prSet/>
      <dgm:spPr/>
      <dgm:t>
        <a:bodyPr/>
        <a:lstStyle/>
        <a:p>
          <a:pPr>
            <a:defRPr cap="all"/>
          </a:pPr>
          <a:r>
            <a:rPr lang="en-US"/>
            <a:t>Database of Bugs</a:t>
          </a:r>
        </a:p>
      </dgm:t>
    </dgm:pt>
    <dgm:pt modelId="{9C53E712-AE3F-495D-A95E-26C85DDDA3D2}" type="parTrans" cxnId="{7E710898-E3EA-4F94-8B61-D09209C705CF}">
      <dgm:prSet/>
      <dgm:spPr/>
      <dgm:t>
        <a:bodyPr/>
        <a:lstStyle/>
        <a:p>
          <a:endParaRPr lang="en-US"/>
        </a:p>
      </dgm:t>
    </dgm:pt>
    <dgm:pt modelId="{8FC21DDC-A987-4A0C-8F4C-C51708770E88}" type="sibTrans" cxnId="{7E710898-E3EA-4F94-8B61-D09209C705CF}">
      <dgm:prSet/>
      <dgm:spPr/>
      <dgm:t>
        <a:bodyPr/>
        <a:lstStyle/>
        <a:p>
          <a:endParaRPr lang="en-US"/>
        </a:p>
      </dgm:t>
    </dgm:pt>
    <dgm:pt modelId="{C877AB82-E99F-47E5-9DED-5BFC7F6BD66A}">
      <dgm:prSet/>
      <dgm:spPr/>
      <dgm:t>
        <a:bodyPr/>
        <a:lstStyle/>
        <a:p>
          <a:pPr>
            <a:defRPr cap="all"/>
          </a:pPr>
          <a:r>
            <a:rPr lang="en-US"/>
            <a:t>Edit/Add Bugs/Users</a:t>
          </a:r>
        </a:p>
      </dgm:t>
    </dgm:pt>
    <dgm:pt modelId="{F6CE5565-C970-4D40-8F93-71FA079EEF8D}" type="parTrans" cxnId="{288EC0FA-64D8-46B6-BBFE-94795D745928}">
      <dgm:prSet/>
      <dgm:spPr/>
      <dgm:t>
        <a:bodyPr/>
        <a:lstStyle/>
        <a:p>
          <a:endParaRPr lang="en-US"/>
        </a:p>
      </dgm:t>
    </dgm:pt>
    <dgm:pt modelId="{C0C7B51B-E347-4B2A-9EC7-E6437C5A37B4}" type="sibTrans" cxnId="{288EC0FA-64D8-46B6-BBFE-94795D745928}">
      <dgm:prSet/>
      <dgm:spPr/>
      <dgm:t>
        <a:bodyPr/>
        <a:lstStyle/>
        <a:p>
          <a:endParaRPr lang="en-US"/>
        </a:p>
      </dgm:t>
    </dgm:pt>
    <dgm:pt modelId="{0E5F3A44-9B48-4704-BBBB-1E595F162A2A}" type="pres">
      <dgm:prSet presAssocID="{90EC7923-35EB-44D9-AD6D-33C48D7CD742}" presName="root" presStyleCnt="0">
        <dgm:presLayoutVars>
          <dgm:dir/>
          <dgm:resizeHandles val="exact"/>
        </dgm:presLayoutVars>
      </dgm:prSet>
      <dgm:spPr/>
    </dgm:pt>
    <dgm:pt modelId="{2BA6B6DD-11E5-4FAA-99F1-A8577F29F87E}" type="pres">
      <dgm:prSet presAssocID="{2578E15F-C2AB-417E-A809-D96F2BA0DF38}" presName="compNode" presStyleCnt="0"/>
      <dgm:spPr/>
    </dgm:pt>
    <dgm:pt modelId="{4530791D-720F-4722-A816-42C8695A230C}" type="pres">
      <dgm:prSet presAssocID="{2578E15F-C2AB-417E-A809-D96F2BA0DF38}" presName="iconBgRect" presStyleLbl="bgShp" presStyleIdx="0" presStyleCnt="3"/>
      <dgm:spPr/>
    </dgm:pt>
    <dgm:pt modelId="{2CE30F25-7330-4258-BACB-37F122F01D66}" type="pres">
      <dgm:prSet presAssocID="{2578E15F-C2AB-417E-A809-D96F2BA0DF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E0157F-6B12-4FC1-B5BF-003212554E51}" type="pres">
      <dgm:prSet presAssocID="{2578E15F-C2AB-417E-A809-D96F2BA0DF38}" presName="spaceRect" presStyleCnt="0"/>
      <dgm:spPr/>
    </dgm:pt>
    <dgm:pt modelId="{274AE043-B012-44FB-8844-A70A3170EC8C}" type="pres">
      <dgm:prSet presAssocID="{2578E15F-C2AB-417E-A809-D96F2BA0DF38}" presName="textRect" presStyleLbl="revTx" presStyleIdx="0" presStyleCnt="3">
        <dgm:presLayoutVars>
          <dgm:chMax val="1"/>
          <dgm:chPref val="1"/>
        </dgm:presLayoutVars>
      </dgm:prSet>
      <dgm:spPr/>
    </dgm:pt>
    <dgm:pt modelId="{D5C3A4EA-9EFB-4EF4-A74F-AE425CFE5236}" type="pres">
      <dgm:prSet presAssocID="{DE2AF259-CBC4-40F5-87FD-6E6921DAD0FC}" presName="sibTrans" presStyleCnt="0"/>
      <dgm:spPr/>
    </dgm:pt>
    <dgm:pt modelId="{CCA72C84-61AF-48C1-AA58-677D583DCFFF}" type="pres">
      <dgm:prSet presAssocID="{C64705AD-3DD7-404D-9D7B-27D96DAA21BE}" presName="compNode" presStyleCnt="0"/>
      <dgm:spPr/>
    </dgm:pt>
    <dgm:pt modelId="{31B820D2-0CD1-4647-BE5D-8D8A250615D7}" type="pres">
      <dgm:prSet presAssocID="{C64705AD-3DD7-404D-9D7B-27D96DAA21BE}" presName="iconBgRect" presStyleLbl="bgShp" presStyleIdx="1" presStyleCnt="3"/>
      <dgm:spPr/>
    </dgm:pt>
    <dgm:pt modelId="{11E5B52B-EC93-4B73-B1F2-F6BD870ABE0D}" type="pres">
      <dgm:prSet presAssocID="{C64705AD-3DD7-404D-9D7B-27D96DAA21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60A00AE2-456F-4596-8C3B-0AF5CCD22581}" type="pres">
      <dgm:prSet presAssocID="{C64705AD-3DD7-404D-9D7B-27D96DAA21BE}" presName="spaceRect" presStyleCnt="0"/>
      <dgm:spPr/>
    </dgm:pt>
    <dgm:pt modelId="{831F826F-8EB6-44C1-9FC6-8D06FCB26BB6}" type="pres">
      <dgm:prSet presAssocID="{C64705AD-3DD7-404D-9D7B-27D96DAA21BE}" presName="textRect" presStyleLbl="revTx" presStyleIdx="1" presStyleCnt="3">
        <dgm:presLayoutVars>
          <dgm:chMax val="1"/>
          <dgm:chPref val="1"/>
        </dgm:presLayoutVars>
      </dgm:prSet>
      <dgm:spPr/>
    </dgm:pt>
    <dgm:pt modelId="{04020165-69FB-4B11-8C00-4FB6C04DF67D}" type="pres">
      <dgm:prSet presAssocID="{8FC21DDC-A987-4A0C-8F4C-C51708770E88}" presName="sibTrans" presStyleCnt="0"/>
      <dgm:spPr/>
    </dgm:pt>
    <dgm:pt modelId="{0BDA7305-F1A6-4489-AAD1-5CB764C07198}" type="pres">
      <dgm:prSet presAssocID="{C877AB82-E99F-47E5-9DED-5BFC7F6BD66A}" presName="compNode" presStyleCnt="0"/>
      <dgm:spPr/>
    </dgm:pt>
    <dgm:pt modelId="{D95E5AAB-33E6-45E9-AEB0-0B3122C7DEDD}" type="pres">
      <dgm:prSet presAssocID="{C877AB82-E99F-47E5-9DED-5BFC7F6BD66A}" presName="iconBgRect" presStyleLbl="bgShp" presStyleIdx="2" presStyleCnt="3"/>
      <dgm:spPr/>
    </dgm:pt>
    <dgm:pt modelId="{06B07ED0-F0A1-46EE-A2D2-57C11BE21AF3}" type="pres">
      <dgm:prSet presAssocID="{C877AB82-E99F-47E5-9DED-5BFC7F6BD6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3537C927-1240-45D2-BF4C-C2D746ECB84B}" type="pres">
      <dgm:prSet presAssocID="{C877AB82-E99F-47E5-9DED-5BFC7F6BD66A}" presName="spaceRect" presStyleCnt="0"/>
      <dgm:spPr/>
    </dgm:pt>
    <dgm:pt modelId="{901FE517-CAEE-4255-8C56-D12095459BEC}" type="pres">
      <dgm:prSet presAssocID="{C877AB82-E99F-47E5-9DED-5BFC7F6BD6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DD6316-12C8-4A54-BED8-29415E7AE152}" type="presOf" srcId="{90EC7923-35EB-44D9-AD6D-33C48D7CD742}" destId="{0E5F3A44-9B48-4704-BBBB-1E595F162A2A}" srcOrd="0" destOrd="0" presId="urn:microsoft.com/office/officeart/2018/5/layout/IconCircleLabelList"/>
    <dgm:cxn modelId="{9F6E7924-C852-4A33-827D-9EC935B0A59E}" type="presOf" srcId="{2578E15F-C2AB-417E-A809-D96F2BA0DF38}" destId="{274AE043-B012-44FB-8844-A70A3170EC8C}" srcOrd="0" destOrd="0" presId="urn:microsoft.com/office/officeart/2018/5/layout/IconCircleLabelList"/>
    <dgm:cxn modelId="{C2027161-2DC5-4251-9B2C-96408A072948}" srcId="{90EC7923-35EB-44D9-AD6D-33C48D7CD742}" destId="{2578E15F-C2AB-417E-A809-D96F2BA0DF38}" srcOrd="0" destOrd="0" parTransId="{8599BE63-7B74-457E-A238-E86AB2E2A57C}" sibTransId="{DE2AF259-CBC4-40F5-87FD-6E6921DAD0FC}"/>
    <dgm:cxn modelId="{AAB1A351-4F0E-49E6-BC9A-4A1DEC414FD1}" type="presOf" srcId="{C64705AD-3DD7-404D-9D7B-27D96DAA21BE}" destId="{831F826F-8EB6-44C1-9FC6-8D06FCB26BB6}" srcOrd="0" destOrd="0" presId="urn:microsoft.com/office/officeart/2018/5/layout/IconCircleLabelList"/>
    <dgm:cxn modelId="{81B84882-D221-4F26-B23A-4A8B39266ABE}" type="presOf" srcId="{C877AB82-E99F-47E5-9DED-5BFC7F6BD66A}" destId="{901FE517-CAEE-4255-8C56-D12095459BEC}" srcOrd="0" destOrd="0" presId="urn:microsoft.com/office/officeart/2018/5/layout/IconCircleLabelList"/>
    <dgm:cxn modelId="{7E710898-E3EA-4F94-8B61-D09209C705CF}" srcId="{90EC7923-35EB-44D9-AD6D-33C48D7CD742}" destId="{C64705AD-3DD7-404D-9D7B-27D96DAA21BE}" srcOrd="1" destOrd="0" parTransId="{9C53E712-AE3F-495D-A95E-26C85DDDA3D2}" sibTransId="{8FC21DDC-A987-4A0C-8F4C-C51708770E88}"/>
    <dgm:cxn modelId="{288EC0FA-64D8-46B6-BBFE-94795D745928}" srcId="{90EC7923-35EB-44D9-AD6D-33C48D7CD742}" destId="{C877AB82-E99F-47E5-9DED-5BFC7F6BD66A}" srcOrd="2" destOrd="0" parTransId="{F6CE5565-C970-4D40-8F93-71FA079EEF8D}" sibTransId="{C0C7B51B-E347-4B2A-9EC7-E6437C5A37B4}"/>
    <dgm:cxn modelId="{301F291F-7A9B-475F-A9D8-6E2B42DC2C79}" type="presParOf" srcId="{0E5F3A44-9B48-4704-BBBB-1E595F162A2A}" destId="{2BA6B6DD-11E5-4FAA-99F1-A8577F29F87E}" srcOrd="0" destOrd="0" presId="urn:microsoft.com/office/officeart/2018/5/layout/IconCircleLabelList"/>
    <dgm:cxn modelId="{60C87D5B-F736-4E03-BD28-1175CBCC6B93}" type="presParOf" srcId="{2BA6B6DD-11E5-4FAA-99F1-A8577F29F87E}" destId="{4530791D-720F-4722-A816-42C8695A230C}" srcOrd="0" destOrd="0" presId="urn:microsoft.com/office/officeart/2018/5/layout/IconCircleLabelList"/>
    <dgm:cxn modelId="{8A82957E-AD73-4D48-8664-9666FE391912}" type="presParOf" srcId="{2BA6B6DD-11E5-4FAA-99F1-A8577F29F87E}" destId="{2CE30F25-7330-4258-BACB-37F122F01D66}" srcOrd="1" destOrd="0" presId="urn:microsoft.com/office/officeart/2018/5/layout/IconCircleLabelList"/>
    <dgm:cxn modelId="{573A7928-ED6C-46EF-AFB4-E054AE408908}" type="presParOf" srcId="{2BA6B6DD-11E5-4FAA-99F1-A8577F29F87E}" destId="{EBE0157F-6B12-4FC1-B5BF-003212554E51}" srcOrd="2" destOrd="0" presId="urn:microsoft.com/office/officeart/2018/5/layout/IconCircleLabelList"/>
    <dgm:cxn modelId="{CB67FF39-5693-4425-8F3C-D21FD8351CF5}" type="presParOf" srcId="{2BA6B6DD-11E5-4FAA-99F1-A8577F29F87E}" destId="{274AE043-B012-44FB-8844-A70A3170EC8C}" srcOrd="3" destOrd="0" presId="urn:microsoft.com/office/officeart/2018/5/layout/IconCircleLabelList"/>
    <dgm:cxn modelId="{A696D040-033E-47E4-A891-BB6FF8483FAF}" type="presParOf" srcId="{0E5F3A44-9B48-4704-BBBB-1E595F162A2A}" destId="{D5C3A4EA-9EFB-4EF4-A74F-AE425CFE5236}" srcOrd="1" destOrd="0" presId="urn:microsoft.com/office/officeart/2018/5/layout/IconCircleLabelList"/>
    <dgm:cxn modelId="{89F057ED-6119-4D9F-884F-78D70627C42D}" type="presParOf" srcId="{0E5F3A44-9B48-4704-BBBB-1E595F162A2A}" destId="{CCA72C84-61AF-48C1-AA58-677D583DCFFF}" srcOrd="2" destOrd="0" presId="urn:microsoft.com/office/officeart/2018/5/layout/IconCircleLabelList"/>
    <dgm:cxn modelId="{C475B7CE-A3F2-49DF-ADA5-D102BB80B6F9}" type="presParOf" srcId="{CCA72C84-61AF-48C1-AA58-677D583DCFFF}" destId="{31B820D2-0CD1-4647-BE5D-8D8A250615D7}" srcOrd="0" destOrd="0" presId="urn:microsoft.com/office/officeart/2018/5/layout/IconCircleLabelList"/>
    <dgm:cxn modelId="{F476B3AB-7EF9-41AD-9FFC-ED32AFE3D5DB}" type="presParOf" srcId="{CCA72C84-61AF-48C1-AA58-677D583DCFFF}" destId="{11E5B52B-EC93-4B73-B1F2-F6BD870ABE0D}" srcOrd="1" destOrd="0" presId="urn:microsoft.com/office/officeart/2018/5/layout/IconCircleLabelList"/>
    <dgm:cxn modelId="{0FDE4D59-9C6B-49AB-87B6-1FECD60E7ECD}" type="presParOf" srcId="{CCA72C84-61AF-48C1-AA58-677D583DCFFF}" destId="{60A00AE2-456F-4596-8C3B-0AF5CCD22581}" srcOrd="2" destOrd="0" presId="urn:microsoft.com/office/officeart/2018/5/layout/IconCircleLabelList"/>
    <dgm:cxn modelId="{31150473-EF5E-4CAE-A775-B6834CE0DCA5}" type="presParOf" srcId="{CCA72C84-61AF-48C1-AA58-677D583DCFFF}" destId="{831F826F-8EB6-44C1-9FC6-8D06FCB26BB6}" srcOrd="3" destOrd="0" presId="urn:microsoft.com/office/officeart/2018/5/layout/IconCircleLabelList"/>
    <dgm:cxn modelId="{88F118BE-EE31-4FC5-B580-0794334BE99E}" type="presParOf" srcId="{0E5F3A44-9B48-4704-BBBB-1E595F162A2A}" destId="{04020165-69FB-4B11-8C00-4FB6C04DF67D}" srcOrd="3" destOrd="0" presId="urn:microsoft.com/office/officeart/2018/5/layout/IconCircleLabelList"/>
    <dgm:cxn modelId="{25FCCA78-786E-480C-A4A3-99EBEF276BF0}" type="presParOf" srcId="{0E5F3A44-9B48-4704-BBBB-1E595F162A2A}" destId="{0BDA7305-F1A6-4489-AAD1-5CB764C07198}" srcOrd="4" destOrd="0" presId="urn:microsoft.com/office/officeart/2018/5/layout/IconCircleLabelList"/>
    <dgm:cxn modelId="{5A3FD45A-2133-4EF6-B55D-6B51732CFB0C}" type="presParOf" srcId="{0BDA7305-F1A6-4489-AAD1-5CB764C07198}" destId="{D95E5AAB-33E6-45E9-AEB0-0B3122C7DEDD}" srcOrd="0" destOrd="0" presId="urn:microsoft.com/office/officeart/2018/5/layout/IconCircleLabelList"/>
    <dgm:cxn modelId="{D9D096E7-3437-416C-B544-56B04AE3B014}" type="presParOf" srcId="{0BDA7305-F1A6-4489-AAD1-5CB764C07198}" destId="{06B07ED0-F0A1-46EE-A2D2-57C11BE21AF3}" srcOrd="1" destOrd="0" presId="urn:microsoft.com/office/officeart/2018/5/layout/IconCircleLabelList"/>
    <dgm:cxn modelId="{69E80A0B-7C1E-4D02-B2E8-6DFE12121AA5}" type="presParOf" srcId="{0BDA7305-F1A6-4489-AAD1-5CB764C07198}" destId="{3537C927-1240-45D2-BF4C-C2D746ECB84B}" srcOrd="2" destOrd="0" presId="urn:microsoft.com/office/officeart/2018/5/layout/IconCircleLabelList"/>
    <dgm:cxn modelId="{6F0D499E-C921-4096-B98F-06ED1F8CF555}" type="presParOf" srcId="{0BDA7305-F1A6-4489-AAD1-5CB764C07198}" destId="{901FE517-CAEE-4255-8C56-D12095459B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0791D-720F-4722-A816-42C8695A230C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30F25-7330-4258-BACB-37F122F01D6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AE043-B012-44FB-8844-A70A3170EC8C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Database of Users</a:t>
          </a:r>
        </a:p>
      </dsp:txBody>
      <dsp:txXfrm>
        <a:off x="75768" y="3053169"/>
        <a:ext cx="3093750" cy="720000"/>
      </dsp:txXfrm>
    </dsp:sp>
    <dsp:sp modelId="{31B820D2-0CD1-4647-BE5D-8D8A250615D7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5B52B-EC93-4B73-B1F2-F6BD870ABE0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F826F-8EB6-44C1-9FC6-8D06FCB26BB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Database of Bugs</a:t>
          </a:r>
        </a:p>
      </dsp:txBody>
      <dsp:txXfrm>
        <a:off x="3710925" y="3053169"/>
        <a:ext cx="3093750" cy="720000"/>
      </dsp:txXfrm>
    </dsp:sp>
    <dsp:sp modelId="{D95E5AAB-33E6-45E9-AEB0-0B3122C7DEDD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07ED0-F0A1-46EE-A2D2-57C11BE21AF3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FE517-CAEE-4255-8C56-D12095459BE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Edit/Add Bugs/Users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Issue 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Connor Woodard</a:t>
            </a:r>
          </a:p>
          <a:p>
            <a:r>
              <a:rPr lang="en-US" dirty="0"/>
              <a:t>Semester 3 2023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502" y="418178"/>
            <a:ext cx="7043306" cy="2276856"/>
          </a:xfrm>
        </p:spPr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did I take this project?</a:t>
            </a:r>
          </a:p>
          <a:p>
            <a:r>
              <a:rPr lang="en-US" dirty="0"/>
              <a:t>What have I learned?</a:t>
            </a:r>
          </a:p>
          <a:p>
            <a:r>
              <a:rPr lang="en-US" dirty="0"/>
              <a:t>What would I do differently?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>
          <a:xfrm>
            <a:off x="1261673" y="2564813"/>
            <a:ext cx="3707972" cy="3707971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Issue Tracker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diagram with text and images">
            <a:extLst>
              <a:ext uri="{FF2B5EF4-FFF2-40B4-BE49-F238E27FC236}">
                <a16:creationId xmlns:a16="http://schemas.microsoft.com/office/drawing/2014/main" id="{EDBF9F95-DA17-5C2A-59F6-0590F82546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l="12292" r="12358" b="-1"/>
          <a:stretch/>
        </p:blipFill>
        <p:spPr>
          <a:xfrm>
            <a:off x="574675" y="2351088"/>
            <a:ext cx="1489075" cy="1519238"/>
          </a:xfrm>
        </p:spPr>
      </p:pic>
      <p:pic>
        <p:nvPicPr>
          <p:cNvPr id="41" name="Picture 4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0CC5977-2CB9-82CA-5E8F-F19D4A34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3" y="2351088"/>
            <a:ext cx="4070350" cy="1519238"/>
          </a:xfrm>
          <a:prstGeom prst="rect">
            <a:avLst/>
          </a:prstGeom>
        </p:spPr>
      </p:pic>
      <p:pic>
        <p:nvPicPr>
          <p:cNvPr id="33" name="Picture Placeholder 3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AAED4FC-8ABC-7996-A493-2457508C253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l="26656" r="26656"/>
          <a:stretch>
            <a:fillRect/>
          </a:stretch>
        </p:blipFill>
        <p:spPr>
          <a:xfrm>
            <a:off x="574675" y="3944938"/>
            <a:ext cx="1676400" cy="1706563"/>
          </a:xfrm>
        </p:spPr>
      </p:pic>
      <p:pic>
        <p:nvPicPr>
          <p:cNvPr id="37" name="Picture 36" descr="A screen shot of a computer program">
            <a:extLst>
              <a:ext uri="{FF2B5EF4-FFF2-40B4-BE49-F238E27FC236}">
                <a16:creationId xmlns:a16="http://schemas.microsoft.com/office/drawing/2014/main" id="{A77811CC-89CD-5677-F4F2-242DE7D7E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100" y="3944938"/>
            <a:ext cx="3886200" cy="1706563"/>
          </a:xfrm>
          <a:prstGeom prst="rect">
            <a:avLst/>
          </a:prstGeom>
        </p:spPr>
      </p:pic>
      <p:pic>
        <p:nvPicPr>
          <p:cNvPr id="31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0A204A80-EFF2-881E-9C06-65AF032D71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754" b="-3"/>
          <a:stretch/>
        </p:blipFill>
        <p:spPr>
          <a:xfrm>
            <a:off x="6283325" y="2351088"/>
            <a:ext cx="5062538" cy="33004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Layers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Issue Tracker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cap="all" spc="400"/>
              <a:t>But What does it do?</a:t>
            </a:r>
            <a:endParaRPr lang="en-US" dirty="0"/>
          </a:p>
        </p:txBody>
      </p:sp>
      <p:pic>
        <p:nvPicPr>
          <p:cNvPr id="12" name="Picture 11" descr="Wood human figure">
            <a:extLst>
              <a:ext uri="{FF2B5EF4-FFF2-40B4-BE49-F238E27FC236}">
                <a16:creationId xmlns:a16="http://schemas.microsoft.com/office/drawing/2014/main" id="{96B550F0-4529-AD53-BA0B-119330866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008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1BA8972-B8FC-9857-FA2B-4415B115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/>
              <a:pPr>
                <a:spcAft>
                  <a:spcPts val="600"/>
                </a:spcAft>
              </a:pPr>
              <a:t>5</a:t>
            </a:fld>
            <a:endParaRPr lang="en-US" b="1" cap="all" spc="10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45C70FA-5194-CD26-9AFF-E5B758206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654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25A5859-38F0-563A-9B7E-8F0E0AF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AD16709-F9F2-6C7B-E52D-AE79F4472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531" y="1825625"/>
            <a:ext cx="9160714" cy="4351338"/>
          </a:xfrm>
          <a:noFill/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ED27AC0-DF2D-42F2-ACDA-185D8ED9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Issue Tracker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/>
              <a:pPr>
                <a:spcAft>
                  <a:spcPts val="600"/>
                </a:spcAft>
              </a:pPr>
              <a:t>6</a:t>
            </a:fld>
            <a:endParaRPr lang="en-US" b="1" cap="all" spc="100"/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279</TotalTime>
  <Words>58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Issue Tracker</vt:lpstr>
      <vt:lpstr>Retrospective</vt:lpstr>
      <vt:lpstr>Layers</vt:lpstr>
      <vt:lpstr>But What does it do?</vt:lpstr>
      <vt:lpstr>PowerPoint Presentation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Connor Woodard</dc:creator>
  <cp:lastModifiedBy>Connor Woodard</cp:lastModifiedBy>
  <cp:revision>5</cp:revision>
  <dcterms:created xsi:type="dcterms:W3CDTF">2023-12-17T03:40:09Z</dcterms:created>
  <dcterms:modified xsi:type="dcterms:W3CDTF">2023-12-19T17:17:47Z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