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97" r:id="rId4"/>
  </p:sldMasterIdLst>
  <p:notesMasterIdLst>
    <p:notesMasterId r:id="rId31"/>
  </p:notesMasterIdLst>
  <p:sldIdLst>
    <p:sldId id="256" r:id="rId5"/>
    <p:sldId id="276" r:id="rId6"/>
    <p:sldId id="284" r:id="rId7"/>
    <p:sldId id="277" r:id="rId8"/>
    <p:sldId id="282" r:id="rId9"/>
    <p:sldId id="257" r:id="rId10"/>
    <p:sldId id="259" r:id="rId11"/>
    <p:sldId id="278" r:id="rId12"/>
    <p:sldId id="260" r:id="rId13"/>
    <p:sldId id="261" r:id="rId14"/>
    <p:sldId id="262" r:id="rId15"/>
    <p:sldId id="263" r:id="rId16"/>
    <p:sldId id="264" r:id="rId17"/>
    <p:sldId id="285" r:id="rId18"/>
    <p:sldId id="265" r:id="rId19"/>
    <p:sldId id="266" r:id="rId20"/>
    <p:sldId id="267" r:id="rId21"/>
    <p:sldId id="286" r:id="rId22"/>
    <p:sldId id="273" r:id="rId23"/>
    <p:sldId id="287" r:id="rId24"/>
    <p:sldId id="279" r:id="rId25"/>
    <p:sldId id="270" r:id="rId26"/>
    <p:sldId id="274" r:id="rId27"/>
    <p:sldId id="288" r:id="rId28"/>
    <p:sldId id="283" r:id="rId29"/>
    <p:sldId id="281"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Garamond" panose="02020404030301010803" pitchFamily="18" charset="0"/>
      <p:regular r:id="rId36"/>
      <p:bold r:id="rId37"/>
      <p:italic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03B8AA-927D-4B58-9649-52DC1A72E3A9}" v="3" dt="2021-07-17T12:43:17.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72982" autoAdjust="0"/>
  </p:normalViewPr>
  <p:slideViewPr>
    <p:cSldViewPr snapToGrid="0">
      <p:cViewPr varScale="1">
        <p:scale>
          <a:sx n="72" d="100"/>
          <a:sy n="72" d="100"/>
        </p:scale>
        <p:origin x="1488" y="64"/>
      </p:cViewPr>
      <p:guideLst/>
    </p:cSldViewPr>
  </p:slideViewPr>
  <p:notesTextViewPr>
    <p:cViewPr>
      <p:scale>
        <a:sx n="1" d="1"/>
        <a:sy n="1" d="1"/>
      </p:scale>
      <p:origin x="0" y="0"/>
    </p:cViewPr>
  </p:notesText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A58E19-AF72-4B78-B414-F28AE96A1268}" type="doc">
      <dgm:prSet loTypeId="urn:microsoft.com/office/officeart/2005/8/layout/arrow3" loCatId="relationship" qsTypeId="urn:microsoft.com/office/officeart/2005/8/quickstyle/simple1" qsCatId="simple" csTypeId="urn:microsoft.com/office/officeart/2005/8/colors/colorful1" csCatId="colorful" phldr="1"/>
      <dgm:spPr/>
      <dgm:t>
        <a:bodyPr/>
        <a:lstStyle/>
        <a:p>
          <a:endParaRPr lang="en-US"/>
        </a:p>
      </dgm:t>
    </dgm:pt>
    <dgm:pt modelId="{C40B3835-24E1-4888-8E26-ADF93C82F3D3}">
      <dgm:prSet phldrT="[Text]"/>
      <dgm:spPr/>
      <dgm:t>
        <a:bodyPr/>
        <a:lstStyle/>
        <a:p>
          <a:r>
            <a:rPr lang="en-US" b="0" i="0">
              <a:effectLst/>
              <a:latin typeface="+mn-lt"/>
              <a:ea typeface="+mn-ea"/>
              <a:cs typeface="+mn-cs"/>
            </a:rPr>
            <a:t>Reflecting is about pondering a past experience</a:t>
          </a:r>
          <a:endParaRPr lang="en-US" dirty="0"/>
        </a:p>
      </dgm:t>
    </dgm:pt>
    <dgm:pt modelId="{434CEDF3-EC1E-41A8-AF02-3FEFDFAF84DD}" type="parTrans" cxnId="{FD715540-FB88-4910-80A8-8F6064BF187B}">
      <dgm:prSet/>
      <dgm:spPr/>
      <dgm:t>
        <a:bodyPr/>
        <a:lstStyle/>
        <a:p>
          <a:endParaRPr lang="en-US"/>
        </a:p>
      </dgm:t>
    </dgm:pt>
    <dgm:pt modelId="{78D40FBC-E08E-45BA-A4DA-CA2BF9A59C6D}" type="sibTrans" cxnId="{FD715540-FB88-4910-80A8-8F6064BF187B}">
      <dgm:prSet/>
      <dgm:spPr/>
      <dgm:t>
        <a:bodyPr/>
        <a:lstStyle/>
        <a:p>
          <a:endParaRPr lang="en-US"/>
        </a:p>
      </dgm:t>
    </dgm:pt>
    <dgm:pt modelId="{FBC77ED8-4B9F-4DB4-81D9-9BA148E9F16D}">
      <dgm:prSet phldrT="[Text]"/>
      <dgm:spPr/>
      <dgm:t>
        <a:bodyPr/>
        <a:lstStyle/>
        <a:p>
          <a:r>
            <a:rPr lang="en-US" b="0" i="0" dirty="0">
              <a:effectLst/>
              <a:latin typeface="+mn-lt"/>
              <a:ea typeface="+mn-ea"/>
              <a:cs typeface="+mn-cs"/>
            </a:rPr>
            <a:t>Evaluating is about finding the value in that experience.</a:t>
          </a:r>
          <a:endParaRPr lang="en-US" dirty="0"/>
        </a:p>
      </dgm:t>
    </dgm:pt>
    <dgm:pt modelId="{B1DF3FB9-2FD9-4AD2-A767-E4EC20991167}" type="parTrans" cxnId="{22D939BC-B956-4631-92E9-F6C7AAD0ED60}">
      <dgm:prSet/>
      <dgm:spPr/>
      <dgm:t>
        <a:bodyPr/>
        <a:lstStyle/>
        <a:p>
          <a:endParaRPr lang="en-US"/>
        </a:p>
      </dgm:t>
    </dgm:pt>
    <dgm:pt modelId="{1AEF04A1-109D-4797-8188-3AB3A3319433}" type="sibTrans" cxnId="{22D939BC-B956-4631-92E9-F6C7AAD0ED60}">
      <dgm:prSet/>
      <dgm:spPr/>
      <dgm:t>
        <a:bodyPr/>
        <a:lstStyle/>
        <a:p>
          <a:endParaRPr lang="en-US"/>
        </a:p>
      </dgm:t>
    </dgm:pt>
    <dgm:pt modelId="{883E595C-8AB0-4FEA-9142-30241A09C333}" type="pres">
      <dgm:prSet presAssocID="{6BA58E19-AF72-4B78-B414-F28AE96A1268}" presName="compositeShape" presStyleCnt="0">
        <dgm:presLayoutVars>
          <dgm:chMax val="2"/>
          <dgm:dir/>
          <dgm:resizeHandles val="exact"/>
        </dgm:presLayoutVars>
      </dgm:prSet>
      <dgm:spPr/>
    </dgm:pt>
    <dgm:pt modelId="{C2792AFB-C333-4903-9546-728E4A78CB7E}" type="pres">
      <dgm:prSet presAssocID="{6BA58E19-AF72-4B78-B414-F28AE96A1268}" presName="divider" presStyleLbl="fgShp" presStyleIdx="0" presStyleCnt="1"/>
      <dgm:spPr/>
    </dgm:pt>
    <dgm:pt modelId="{19B7EC9B-BEA4-47A0-9654-96336C790B5A}" type="pres">
      <dgm:prSet presAssocID="{C40B3835-24E1-4888-8E26-ADF93C82F3D3}" presName="downArrow" presStyleLbl="node1" presStyleIdx="0" presStyleCnt="2"/>
      <dgm:spPr/>
    </dgm:pt>
    <dgm:pt modelId="{4C8DD3B4-4264-4459-A689-1B5AE78EB6E7}" type="pres">
      <dgm:prSet presAssocID="{C40B3835-24E1-4888-8E26-ADF93C82F3D3}" presName="downArrowText" presStyleLbl="revTx" presStyleIdx="0" presStyleCnt="2">
        <dgm:presLayoutVars>
          <dgm:bulletEnabled val="1"/>
        </dgm:presLayoutVars>
      </dgm:prSet>
      <dgm:spPr/>
    </dgm:pt>
    <dgm:pt modelId="{90DAE996-ACCA-4DF0-9F2F-9F4BDE965526}" type="pres">
      <dgm:prSet presAssocID="{FBC77ED8-4B9F-4DB4-81D9-9BA148E9F16D}" presName="upArrow" presStyleLbl="node1" presStyleIdx="1" presStyleCnt="2"/>
      <dgm:spPr/>
    </dgm:pt>
    <dgm:pt modelId="{222A1E81-88E8-46AB-B538-9876084DF9CE}" type="pres">
      <dgm:prSet presAssocID="{FBC77ED8-4B9F-4DB4-81D9-9BA148E9F16D}" presName="upArrowText" presStyleLbl="revTx" presStyleIdx="1" presStyleCnt="2">
        <dgm:presLayoutVars>
          <dgm:bulletEnabled val="1"/>
        </dgm:presLayoutVars>
      </dgm:prSet>
      <dgm:spPr/>
    </dgm:pt>
  </dgm:ptLst>
  <dgm:cxnLst>
    <dgm:cxn modelId="{FD715540-FB88-4910-80A8-8F6064BF187B}" srcId="{6BA58E19-AF72-4B78-B414-F28AE96A1268}" destId="{C40B3835-24E1-4888-8E26-ADF93C82F3D3}" srcOrd="0" destOrd="0" parTransId="{434CEDF3-EC1E-41A8-AF02-3FEFDFAF84DD}" sibTransId="{78D40FBC-E08E-45BA-A4DA-CA2BF9A59C6D}"/>
    <dgm:cxn modelId="{2E270D41-560A-4294-A8A8-5BCBB79470C7}" type="presOf" srcId="{FBC77ED8-4B9F-4DB4-81D9-9BA148E9F16D}" destId="{222A1E81-88E8-46AB-B538-9876084DF9CE}" srcOrd="0" destOrd="0" presId="urn:microsoft.com/office/officeart/2005/8/layout/arrow3"/>
    <dgm:cxn modelId="{F8DF1893-915A-4EDB-927F-944F3C6D5262}" type="presOf" srcId="{6BA58E19-AF72-4B78-B414-F28AE96A1268}" destId="{883E595C-8AB0-4FEA-9142-30241A09C333}" srcOrd="0" destOrd="0" presId="urn:microsoft.com/office/officeart/2005/8/layout/arrow3"/>
    <dgm:cxn modelId="{22D939BC-B956-4631-92E9-F6C7AAD0ED60}" srcId="{6BA58E19-AF72-4B78-B414-F28AE96A1268}" destId="{FBC77ED8-4B9F-4DB4-81D9-9BA148E9F16D}" srcOrd="1" destOrd="0" parTransId="{B1DF3FB9-2FD9-4AD2-A767-E4EC20991167}" sibTransId="{1AEF04A1-109D-4797-8188-3AB3A3319433}"/>
    <dgm:cxn modelId="{072CD3EE-6229-4443-86F7-241BB291B607}" type="presOf" srcId="{C40B3835-24E1-4888-8E26-ADF93C82F3D3}" destId="{4C8DD3B4-4264-4459-A689-1B5AE78EB6E7}" srcOrd="0" destOrd="0" presId="urn:microsoft.com/office/officeart/2005/8/layout/arrow3"/>
    <dgm:cxn modelId="{041BC21E-3232-4066-A8EA-3350094F91DF}" type="presParOf" srcId="{883E595C-8AB0-4FEA-9142-30241A09C333}" destId="{C2792AFB-C333-4903-9546-728E4A78CB7E}" srcOrd="0" destOrd="0" presId="urn:microsoft.com/office/officeart/2005/8/layout/arrow3"/>
    <dgm:cxn modelId="{B0EE6806-D978-4037-83A9-40EE46B486BC}" type="presParOf" srcId="{883E595C-8AB0-4FEA-9142-30241A09C333}" destId="{19B7EC9B-BEA4-47A0-9654-96336C790B5A}" srcOrd="1" destOrd="0" presId="urn:microsoft.com/office/officeart/2005/8/layout/arrow3"/>
    <dgm:cxn modelId="{46186D9C-AD1F-4918-AA4C-0D60E22D66B9}" type="presParOf" srcId="{883E595C-8AB0-4FEA-9142-30241A09C333}" destId="{4C8DD3B4-4264-4459-A689-1B5AE78EB6E7}" srcOrd="2" destOrd="0" presId="urn:microsoft.com/office/officeart/2005/8/layout/arrow3"/>
    <dgm:cxn modelId="{42DB1490-1A95-49F7-AEA8-2522DA638352}" type="presParOf" srcId="{883E595C-8AB0-4FEA-9142-30241A09C333}" destId="{90DAE996-ACCA-4DF0-9F2F-9F4BDE965526}" srcOrd="3" destOrd="0" presId="urn:microsoft.com/office/officeart/2005/8/layout/arrow3"/>
    <dgm:cxn modelId="{029F4833-AB32-4F32-BEEC-7BDCC27E50FB}" type="presParOf" srcId="{883E595C-8AB0-4FEA-9142-30241A09C333}" destId="{222A1E81-88E8-46AB-B538-9876084DF9CE}"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9385B0D-2430-40B7-ACB0-55697EB08D4F}"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65A1BFD7-47FB-401C-B7CA-216B180260FD}">
      <dgm:prSet phldrT="[Text]" custT="1"/>
      <dgm:spPr/>
      <dgm:t>
        <a:bodyPr/>
        <a:lstStyle/>
        <a:p>
          <a:r>
            <a:rPr lang="en-GB" sz="1800" dirty="0"/>
            <a:t>Description</a:t>
          </a:r>
          <a:endParaRPr lang="en-US" sz="1800" dirty="0"/>
        </a:p>
      </dgm:t>
    </dgm:pt>
    <dgm:pt modelId="{19371C2B-01E7-455D-97DE-5F8ED147C8E2}" type="parTrans" cxnId="{91F3524F-3F2B-40D7-A193-B932C0DF12B1}">
      <dgm:prSet/>
      <dgm:spPr/>
      <dgm:t>
        <a:bodyPr/>
        <a:lstStyle/>
        <a:p>
          <a:endParaRPr lang="en-US" sz="2400"/>
        </a:p>
      </dgm:t>
    </dgm:pt>
    <dgm:pt modelId="{17B9BF67-3478-4F90-BD43-DBAD61729742}" type="sibTrans" cxnId="{91F3524F-3F2B-40D7-A193-B932C0DF12B1}">
      <dgm:prSet/>
      <dgm:spPr/>
      <dgm:t>
        <a:bodyPr/>
        <a:lstStyle/>
        <a:p>
          <a:endParaRPr lang="en-US" sz="2400"/>
        </a:p>
      </dgm:t>
    </dgm:pt>
    <dgm:pt modelId="{DAFC470B-32AC-45BE-9FE0-D497C50CFF8D}">
      <dgm:prSet custT="1"/>
      <dgm:spPr/>
      <dgm:t>
        <a:bodyPr/>
        <a:lstStyle/>
        <a:p>
          <a:pPr>
            <a:spcAft>
              <a:spcPts val="0"/>
            </a:spcAft>
          </a:pPr>
          <a:r>
            <a:rPr lang="en-GB" sz="1400" dirty="0"/>
            <a:t>What are you going to reflect on?  Where was I? Why was I there? </a:t>
          </a:r>
        </a:p>
      </dgm:t>
    </dgm:pt>
    <dgm:pt modelId="{4C8B6484-C442-4EB3-9D8D-5DE0DFE91286}" type="parTrans" cxnId="{96DDEF37-859A-4AA0-8499-677F66179034}">
      <dgm:prSet/>
      <dgm:spPr/>
      <dgm:t>
        <a:bodyPr/>
        <a:lstStyle/>
        <a:p>
          <a:endParaRPr lang="en-US" sz="2400"/>
        </a:p>
      </dgm:t>
    </dgm:pt>
    <dgm:pt modelId="{CC21A5AD-D7C5-440D-80AF-EB5F43A99D28}" type="sibTrans" cxnId="{96DDEF37-859A-4AA0-8499-677F66179034}">
      <dgm:prSet/>
      <dgm:spPr/>
      <dgm:t>
        <a:bodyPr/>
        <a:lstStyle/>
        <a:p>
          <a:endParaRPr lang="en-US" sz="2400"/>
        </a:p>
      </dgm:t>
    </dgm:pt>
    <dgm:pt modelId="{E4CE4AC7-D944-4AC1-A442-A6AE2C9F9227}">
      <dgm:prSet custT="1"/>
      <dgm:spPr/>
      <dgm:t>
        <a:bodyPr/>
        <a:lstStyle/>
        <a:p>
          <a:r>
            <a:rPr lang="en-GB" sz="1800" dirty="0"/>
            <a:t>Feelings</a:t>
          </a:r>
        </a:p>
      </dgm:t>
    </dgm:pt>
    <dgm:pt modelId="{9BD2ECD8-929F-44FA-BAAD-90A80B6A01F9}" type="parTrans" cxnId="{0478BF65-5C17-4456-8AC5-527F621E30CC}">
      <dgm:prSet/>
      <dgm:spPr/>
      <dgm:t>
        <a:bodyPr/>
        <a:lstStyle/>
        <a:p>
          <a:endParaRPr lang="en-US" sz="2400"/>
        </a:p>
      </dgm:t>
    </dgm:pt>
    <dgm:pt modelId="{F7CF53BD-275E-4931-8B4F-B576F83D0079}" type="sibTrans" cxnId="{0478BF65-5C17-4456-8AC5-527F621E30CC}">
      <dgm:prSet/>
      <dgm:spPr/>
      <dgm:t>
        <a:bodyPr/>
        <a:lstStyle/>
        <a:p>
          <a:endParaRPr lang="en-US" sz="2400"/>
        </a:p>
      </dgm:t>
    </dgm:pt>
    <dgm:pt modelId="{D107502F-4E39-4365-9312-5C4D37D54B1B}">
      <dgm:prSet custT="1"/>
      <dgm:spPr/>
      <dgm:t>
        <a:bodyPr/>
        <a:lstStyle/>
        <a:p>
          <a:pPr>
            <a:spcAft>
              <a:spcPts val="0"/>
            </a:spcAft>
          </a:pPr>
          <a:r>
            <a:rPr lang="en-GB" sz="1400" dirty="0"/>
            <a:t>How was I feeling at the beginning?</a:t>
          </a:r>
        </a:p>
      </dgm:t>
    </dgm:pt>
    <dgm:pt modelId="{EAC325E0-E39B-4E79-A631-3AC9BF37F277}" type="parTrans" cxnId="{3DC23438-A3F9-44D9-8EC8-D273A80D01E4}">
      <dgm:prSet/>
      <dgm:spPr/>
      <dgm:t>
        <a:bodyPr/>
        <a:lstStyle/>
        <a:p>
          <a:endParaRPr lang="en-US" sz="2400"/>
        </a:p>
      </dgm:t>
    </dgm:pt>
    <dgm:pt modelId="{B2CE017E-D287-4EF5-91FA-9826F7A31363}" type="sibTrans" cxnId="{3DC23438-A3F9-44D9-8EC8-D273A80D01E4}">
      <dgm:prSet/>
      <dgm:spPr/>
      <dgm:t>
        <a:bodyPr/>
        <a:lstStyle/>
        <a:p>
          <a:endParaRPr lang="en-US" sz="2400"/>
        </a:p>
      </dgm:t>
    </dgm:pt>
    <dgm:pt modelId="{10310D20-7EB2-490D-A112-745A1694C545}">
      <dgm:prSet custT="1"/>
      <dgm:spPr/>
      <dgm:t>
        <a:bodyPr/>
        <a:lstStyle/>
        <a:p>
          <a:pPr>
            <a:spcAft>
              <a:spcPts val="0"/>
            </a:spcAft>
          </a:pPr>
          <a:r>
            <a:rPr lang="en-GB" sz="1400" dirty="0"/>
            <a:t>What was I thinking about?</a:t>
          </a:r>
        </a:p>
      </dgm:t>
    </dgm:pt>
    <dgm:pt modelId="{3ED9ED97-B2FF-4C93-B248-A904BDBF8F3F}" type="parTrans" cxnId="{B60213D2-9FF6-4E47-97F0-464EE73B1F0B}">
      <dgm:prSet/>
      <dgm:spPr/>
      <dgm:t>
        <a:bodyPr/>
        <a:lstStyle/>
        <a:p>
          <a:endParaRPr lang="en-US" sz="2400"/>
        </a:p>
      </dgm:t>
    </dgm:pt>
    <dgm:pt modelId="{55CDFBC3-E6F3-4352-93D2-ADD9C8B92428}" type="sibTrans" cxnId="{B60213D2-9FF6-4E47-97F0-464EE73B1F0B}">
      <dgm:prSet/>
      <dgm:spPr/>
      <dgm:t>
        <a:bodyPr/>
        <a:lstStyle/>
        <a:p>
          <a:endParaRPr lang="en-US" sz="2400"/>
        </a:p>
      </dgm:t>
    </dgm:pt>
    <dgm:pt modelId="{7A006B8A-EF17-45C1-B8FC-635936065888}">
      <dgm:prSet custT="1"/>
      <dgm:spPr/>
      <dgm:t>
        <a:bodyPr/>
        <a:lstStyle/>
        <a:p>
          <a:pPr>
            <a:spcAft>
              <a:spcPts val="0"/>
            </a:spcAft>
          </a:pPr>
          <a:r>
            <a:rPr lang="en-US" sz="1400" dirty="0"/>
            <a:t>What did other people’s actions make me think/feel? </a:t>
          </a:r>
          <a:endParaRPr lang="en-GB" sz="1400" dirty="0"/>
        </a:p>
      </dgm:t>
    </dgm:pt>
    <dgm:pt modelId="{B8F12B56-BE2D-4873-814A-C82550C15FB6}" type="parTrans" cxnId="{6355AAEB-7C46-4BC4-BCFC-089A70BF33C1}">
      <dgm:prSet/>
      <dgm:spPr/>
      <dgm:t>
        <a:bodyPr/>
        <a:lstStyle/>
        <a:p>
          <a:endParaRPr lang="en-US" sz="2400"/>
        </a:p>
      </dgm:t>
    </dgm:pt>
    <dgm:pt modelId="{2E1B4B90-0F98-4DE9-A3DC-A8AFE600534C}" type="sibTrans" cxnId="{6355AAEB-7C46-4BC4-BCFC-089A70BF33C1}">
      <dgm:prSet/>
      <dgm:spPr/>
      <dgm:t>
        <a:bodyPr/>
        <a:lstStyle/>
        <a:p>
          <a:endParaRPr lang="en-US" sz="2400"/>
        </a:p>
      </dgm:t>
    </dgm:pt>
    <dgm:pt modelId="{79F7C006-A882-45BA-9F7D-87FABF9E2592}">
      <dgm:prSet custT="1"/>
      <dgm:spPr/>
      <dgm:t>
        <a:bodyPr/>
        <a:lstStyle/>
        <a:p>
          <a:pPr>
            <a:spcAft>
              <a:spcPts val="0"/>
            </a:spcAft>
          </a:pPr>
          <a:r>
            <a:rPr lang="en-US" sz="1400" dirty="0"/>
            <a:t>How did I feel about the outcome?</a:t>
          </a:r>
          <a:endParaRPr lang="en-GB" sz="1400" dirty="0"/>
        </a:p>
      </dgm:t>
    </dgm:pt>
    <dgm:pt modelId="{9CE6617F-33F7-4D24-B534-B7D6F43640BA}" type="parTrans" cxnId="{E5931A26-C2CC-41A2-B464-6F98F20DD838}">
      <dgm:prSet/>
      <dgm:spPr/>
      <dgm:t>
        <a:bodyPr/>
        <a:lstStyle/>
        <a:p>
          <a:endParaRPr lang="en-US" sz="2400"/>
        </a:p>
      </dgm:t>
    </dgm:pt>
    <dgm:pt modelId="{1DBDAA82-223C-4577-8018-42F8BAA311D0}" type="sibTrans" cxnId="{E5931A26-C2CC-41A2-B464-6F98F20DD838}">
      <dgm:prSet/>
      <dgm:spPr/>
      <dgm:t>
        <a:bodyPr/>
        <a:lstStyle/>
        <a:p>
          <a:endParaRPr lang="en-US" sz="2400"/>
        </a:p>
      </dgm:t>
    </dgm:pt>
    <dgm:pt modelId="{8E9C3E85-ECBC-47CB-A35C-B22E8D815B61}">
      <dgm:prSet custT="1"/>
      <dgm:spPr/>
      <dgm:t>
        <a:bodyPr/>
        <a:lstStyle/>
        <a:p>
          <a:pPr>
            <a:spcAft>
              <a:spcPts val="0"/>
            </a:spcAft>
          </a:pPr>
          <a:r>
            <a:rPr lang="en-US" sz="1400" dirty="0"/>
            <a:t>What do I think about it now?</a:t>
          </a:r>
          <a:endParaRPr lang="en-GB" sz="1400" dirty="0"/>
        </a:p>
      </dgm:t>
    </dgm:pt>
    <dgm:pt modelId="{CBEC4DFC-EFEA-41A9-8F1A-9DB5D1DD7ECD}" type="parTrans" cxnId="{755A228A-500E-485C-8571-791C0C69B6DA}">
      <dgm:prSet/>
      <dgm:spPr/>
      <dgm:t>
        <a:bodyPr/>
        <a:lstStyle/>
        <a:p>
          <a:endParaRPr lang="en-US" sz="2400"/>
        </a:p>
      </dgm:t>
    </dgm:pt>
    <dgm:pt modelId="{105B4D1F-4F14-4134-872C-18223A64EF4E}" type="sibTrans" cxnId="{755A228A-500E-485C-8571-791C0C69B6DA}">
      <dgm:prSet/>
      <dgm:spPr/>
      <dgm:t>
        <a:bodyPr/>
        <a:lstStyle/>
        <a:p>
          <a:endParaRPr lang="en-US" sz="2400"/>
        </a:p>
      </dgm:t>
    </dgm:pt>
    <dgm:pt modelId="{0E8095ED-3E42-4B23-8D2D-650F0B9D2D5B}">
      <dgm:prSet custT="1"/>
      <dgm:spPr/>
      <dgm:t>
        <a:bodyPr/>
        <a:lstStyle/>
        <a:p>
          <a:r>
            <a:rPr lang="en-US" sz="1800" dirty="0"/>
            <a:t>Evaluation</a:t>
          </a:r>
        </a:p>
      </dgm:t>
    </dgm:pt>
    <dgm:pt modelId="{CF43FE9E-6EEC-4633-8D5D-D526A7E47BDE}" type="parTrans" cxnId="{885CAC71-237E-42E9-B8A5-52F4FEA36FAF}">
      <dgm:prSet/>
      <dgm:spPr/>
      <dgm:t>
        <a:bodyPr/>
        <a:lstStyle/>
        <a:p>
          <a:endParaRPr lang="en-US" sz="2400"/>
        </a:p>
      </dgm:t>
    </dgm:pt>
    <dgm:pt modelId="{04525A56-B245-4D69-ADE8-12E60F1511FE}" type="sibTrans" cxnId="{885CAC71-237E-42E9-B8A5-52F4FEA36FAF}">
      <dgm:prSet/>
      <dgm:spPr/>
      <dgm:t>
        <a:bodyPr/>
        <a:lstStyle/>
        <a:p>
          <a:endParaRPr lang="en-US" sz="2400"/>
        </a:p>
      </dgm:t>
    </dgm:pt>
    <dgm:pt modelId="{8AA232DD-73E5-459C-90E4-802727721AEB}">
      <dgm:prSet custT="1"/>
      <dgm:spPr/>
      <dgm:t>
        <a:bodyPr/>
        <a:lstStyle/>
        <a:p>
          <a:pPr>
            <a:spcAft>
              <a:spcPts val="0"/>
            </a:spcAft>
          </a:pPr>
          <a:r>
            <a:rPr lang="en-US" sz="1400" dirty="0"/>
            <a:t>What was good about the experience for me? </a:t>
          </a:r>
        </a:p>
      </dgm:t>
    </dgm:pt>
    <dgm:pt modelId="{C9D78396-5528-4C80-A764-3D6DF273FA29}" type="parTrans" cxnId="{E6A098F4-9516-4A59-8D11-60056C3F5E03}">
      <dgm:prSet/>
      <dgm:spPr/>
      <dgm:t>
        <a:bodyPr/>
        <a:lstStyle/>
        <a:p>
          <a:endParaRPr lang="en-US" sz="2400"/>
        </a:p>
      </dgm:t>
    </dgm:pt>
    <dgm:pt modelId="{E3856CCB-A3EF-492A-AB57-269CF0D2C415}" type="sibTrans" cxnId="{E6A098F4-9516-4A59-8D11-60056C3F5E03}">
      <dgm:prSet/>
      <dgm:spPr/>
      <dgm:t>
        <a:bodyPr/>
        <a:lstStyle/>
        <a:p>
          <a:endParaRPr lang="en-US" sz="2400"/>
        </a:p>
      </dgm:t>
    </dgm:pt>
    <dgm:pt modelId="{968B32F3-6A32-4426-BE1A-D5CC67B01D84}">
      <dgm:prSet custT="1"/>
      <dgm:spPr/>
      <dgm:t>
        <a:bodyPr/>
        <a:lstStyle/>
        <a:p>
          <a:r>
            <a:rPr lang="en-US" sz="1800" dirty="0"/>
            <a:t>Analysis</a:t>
          </a:r>
        </a:p>
      </dgm:t>
    </dgm:pt>
    <dgm:pt modelId="{0A4E7D97-E335-46F3-B320-546996AEDBA4}" type="parTrans" cxnId="{79F5DB8F-F37E-4DD2-85E9-42C0CB47EB02}">
      <dgm:prSet/>
      <dgm:spPr/>
      <dgm:t>
        <a:bodyPr/>
        <a:lstStyle/>
        <a:p>
          <a:endParaRPr lang="en-US" sz="2400"/>
        </a:p>
      </dgm:t>
    </dgm:pt>
    <dgm:pt modelId="{1C661C05-4997-499E-97FE-EC848B2CC560}" type="sibTrans" cxnId="{79F5DB8F-F37E-4DD2-85E9-42C0CB47EB02}">
      <dgm:prSet/>
      <dgm:spPr/>
      <dgm:t>
        <a:bodyPr/>
        <a:lstStyle/>
        <a:p>
          <a:endParaRPr lang="en-US" sz="2400"/>
        </a:p>
      </dgm:t>
    </dgm:pt>
    <dgm:pt modelId="{7BF85FFE-0AD8-46F2-9E44-14BD26D49522}">
      <dgm:prSet custT="1"/>
      <dgm:spPr/>
      <dgm:t>
        <a:bodyPr/>
        <a:lstStyle/>
        <a:p>
          <a:pPr>
            <a:spcAft>
              <a:spcPts val="0"/>
            </a:spcAft>
          </a:pPr>
          <a:r>
            <a:rPr lang="en-US" sz="1400" dirty="0"/>
            <a:t>What was bad about the experience for me?</a:t>
          </a:r>
        </a:p>
      </dgm:t>
    </dgm:pt>
    <dgm:pt modelId="{468D9114-A830-46C6-B0A7-64360F9DF294}" type="parTrans" cxnId="{916ECAF5-6662-466F-9119-0A8BE2AB835F}">
      <dgm:prSet/>
      <dgm:spPr/>
      <dgm:t>
        <a:bodyPr/>
        <a:lstStyle/>
        <a:p>
          <a:endParaRPr lang="en-US" sz="2400"/>
        </a:p>
      </dgm:t>
    </dgm:pt>
    <dgm:pt modelId="{D90D7927-4B5C-44BC-92B5-747022786CE7}" type="sibTrans" cxnId="{916ECAF5-6662-466F-9119-0A8BE2AB835F}">
      <dgm:prSet/>
      <dgm:spPr/>
      <dgm:t>
        <a:bodyPr/>
        <a:lstStyle/>
        <a:p>
          <a:endParaRPr lang="en-US" sz="2400"/>
        </a:p>
      </dgm:t>
    </dgm:pt>
    <dgm:pt modelId="{C74B9B68-BCE5-4B54-9281-8E515CF04643}">
      <dgm:prSet custT="1"/>
      <dgm:spPr/>
      <dgm:t>
        <a:bodyPr/>
        <a:lstStyle/>
        <a:p>
          <a:pPr>
            <a:spcAft>
              <a:spcPts val="0"/>
            </a:spcAft>
          </a:pPr>
          <a:r>
            <a:rPr lang="en-US" sz="1400" dirty="0"/>
            <a:t>“Breaking it down”. What did I do well / not so well? </a:t>
          </a:r>
        </a:p>
      </dgm:t>
    </dgm:pt>
    <dgm:pt modelId="{077ABA12-6015-4338-AE0D-0B9A7C150DF7}" type="parTrans" cxnId="{44FF6F62-C531-43D1-A5CC-FC862B0EABE7}">
      <dgm:prSet/>
      <dgm:spPr/>
      <dgm:t>
        <a:bodyPr/>
        <a:lstStyle/>
        <a:p>
          <a:endParaRPr lang="en-US" sz="2400"/>
        </a:p>
      </dgm:t>
    </dgm:pt>
    <dgm:pt modelId="{3F23F5C1-C8A1-4A1F-A073-20DC24C771DB}" type="sibTrans" cxnId="{44FF6F62-C531-43D1-A5CC-FC862B0EABE7}">
      <dgm:prSet/>
      <dgm:spPr/>
      <dgm:t>
        <a:bodyPr/>
        <a:lstStyle/>
        <a:p>
          <a:endParaRPr lang="en-US" sz="2400"/>
        </a:p>
      </dgm:t>
    </dgm:pt>
    <dgm:pt modelId="{50750068-A398-40E3-9731-B3705905F340}">
      <dgm:prSet custT="1"/>
      <dgm:spPr/>
      <dgm:t>
        <a:bodyPr/>
        <a:lstStyle/>
        <a:p>
          <a:pPr>
            <a:spcAft>
              <a:spcPts val="0"/>
            </a:spcAft>
          </a:pPr>
          <a:r>
            <a:rPr lang="en-US" sz="1400" dirty="0"/>
            <a:t>What did others do well? </a:t>
          </a:r>
        </a:p>
      </dgm:t>
    </dgm:pt>
    <dgm:pt modelId="{01B93731-8DE7-4240-B8AB-C61B2BD4650F}" type="parTrans" cxnId="{B54DE3E6-2A2A-464E-A4CF-3F52378F9668}">
      <dgm:prSet/>
      <dgm:spPr/>
      <dgm:t>
        <a:bodyPr/>
        <a:lstStyle/>
        <a:p>
          <a:endParaRPr lang="en-US" sz="2400"/>
        </a:p>
      </dgm:t>
    </dgm:pt>
    <dgm:pt modelId="{5973ADDE-AAAC-4CA5-BD6E-823A50876732}" type="sibTrans" cxnId="{B54DE3E6-2A2A-464E-A4CF-3F52378F9668}">
      <dgm:prSet/>
      <dgm:spPr/>
      <dgm:t>
        <a:bodyPr/>
        <a:lstStyle/>
        <a:p>
          <a:endParaRPr lang="en-US" sz="2400"/>
        </a:p>
      </dgm:t>
    </dgm:pt>
    <dgm:pt modelId="{6F384027-AD9E-48C5-8843-245EE5613D42}">
      <dgm:prSet custT="1"/>
      <dgm:spPr/>
      <dgm:t>
        <a:bodyPr/>
        <a:lstStyle/>
        <a:p>
          <a:pPr>
            <a:spcAft>
              <a:spcPts val="0"/>
            </a:spcAft>
          </a:pPr>
          <a:r>
            <a:rPr lang="en-US" sz="1400" dirty="0"/>
            <a:t>Did it go as expected?  Why/why not? </a:t>
          </a:r>
        </a:p>
      </dgm:t>
    </dgm:pt>
    <dgm:pt modelId="{A3F3A17F-2A21-414E-A626-4DEDDF686522}" type="parTrans" cxnId="{7B1CC6E9-897A-4427-B839-4A705D351DDB}">
      <dgm:prSet/>
      <dgm:spPr/>
      <dgm:t>
        <a:bodyPr/>
        <a:lstStyle/>
        <a:p>
          <a:endParaRPr lang="en-US" sz="2400"/>
        </a:p>
      </dgm:t>
    </dgm:pt>
    <dgm:pt modelId="{AA87FD92-E627-4347-9AAE-7B6E295E9F66}" type="sibTrans" cxnId="{7B1CC6E9-897A-4427-B839-4A705D351DDB}">
      <dgm:prSet/>
      <dgm:spPr/>
      <dgm:t>
        <a:bodyPr/>
        <a:lstStyle/>
        <a:p>
          <a:endParaRPr lang="en-US" sz="2400"/>
        </a:p>
      </dgm:t>
    </dgm:pt>
    <dgm:pt modelId="{CC6A8CE7-BCD5-4D27-92E0-7782333A6902}">
      <dgm:prSet custT="1"/>
      <dgm:spPr/>
      <dgm:t>
        <a:bodyPr/>
        <a:lstStyle/>
        <a:p>
          <a:pPr>
            <a:spcAft>
              <a:spcPts val="0"/>
            </a:spcAft>
          </a:pPr>
          <a:r>
            <a:rPr lang="en-US" sz="1400" dirty="0"/>
            <a:t>Use theory to aid understanding and show how it relates to your reflection.</a:t>
          </a:r>
        </a:p>
      </dgm:t>
    </dgm:pt>
    <dgm:pt modelId="{62981E9E-5B08-43ED-B3B0-C41D453DF86A}" type="parTrans" cxnId="{8662713B-17D5-44C6-AD22-B0E94E655A76}">
      <dgm:prSet/>
      <dgm:spPr/>
      <dgm:t>
        <a:bodyPr/>
        <a:lstStyle/>
        <a:p>
          <a:endParaRPr lang="en-US" sz="2400"/>
        </a:p>
      </dgm:t>
    </dgm:pt>
    <dgm:pt modelId="{45581AEE-8658-4483-93E4-D4315C56D249}" type="sibTrans" cxnId="{8662713B-17D5-44C6-AD22-B0E94E655A76}">
      <dgm:prSet/>
      <dgm:spPr/>
      <dgm:t>
        <a:bodyPr/>
        <a:lstStyle/>
        <a:p>
          <a:endParaRPr lang="en-US" sz="2400"/>
        </a:p>
      </dgm:t>
    </dgm:pt>
    <dgm:pt modelId="{B94F2A67-7AA8-4024-BACA-FAB4D20A6F51}">
      <dgm:prSet custT="1"/>
      <dgm:spPr/>
      <dgm:t>
        <a:bodyPr/>
        <a:lstStyle/>
        <a:p>
          <a:r>
            <a:rPr lang="en-US" sz="1800" dirty="0"/>
            <a:t>Action Plan</a:t>
          </a:r>
        </a:p>
      </dgm:t>
    </dgm:pt>
    <dgm:pt modelId="{4AC309CE-8A6A-4658-8D74-95ABC51CB24B}" type="parTrans" cxnId="{A6FFC9FF-D241-4081-BA13-391116F9FF9F}">
      <dgm:prSet/>
      <dgm:spPr/>
      <dgm:t>
        <a:bodyPr/>
        <a:lstStyle/>
        <a:p>
          <a:endParaRPr lang="en-US" sz="2400"/>
        </a:p>
      </dgm:t>
    </dgm:pt>
    <dgm:pt modelId="{59AE1220-7A18-4B8E-B9D0-3AAE5E5DF651}" type="sibTrans" cxnId="{A6FFC9FF-D241-4081-BA13-391116F9FF9F}">
      <dgm:prSet/>
      <dgm:spPr/>
      <dgm:t>
        <a:bodyPr/>
        <a:lstStyle/>
        <a:p>
          <a:endParaRPr lang="en-US" sz="2400"/>
        </a:p>
      </dgm:t>
    </dgm:pt>
    <dgm:pt modelId="{8F5AA80E-36B7-42AD-889F-3C538B20D8D5}">
      <dgm:prSet custT="1"/>
      <dgm:spPr/>
      <dgm:t>
        <a:bodyPr/>
        <a:lstStyle/>
        <a:p>
          <a:pPr>
            <a:spcAft>
              <a:spcPts val="0"/>
            </a:spcAft>
          </a:pPr>
          <a:r>
            <a:rPr lang="en-US" sz="1400" dirty="0"/>
            <a:t>Could I have done anything differently?</a:t>
          </a:r>
        </a:p>
      </dgm:t>
    </dgm:pt>
    <dgm:pt modelId="{495EE57E-5CC7-4790-8A43-16E3A87C0174}" type="parTrans" cxnId="{00F613D2-C587-4C4F-9BC3-7EEBF00E21D2}">
      <dgm:prSet/>
      <dgm:spPr/>
      <dgm:t>
        <a:bodyPr/>
        <a:lstStyle/>
        <a:p>
          <a:endParaRPr lang="en-US" sz="2400"/>
        </a:p>
      </dgm:t>
    </dgm:pt>
    <dgm:pt modelId="{CE33563B-246B-4087-AFBE-528E2E4FD9DC}" type="sibTrans" cxnId="{00F613D2-C587-4C4F-9BC3-7EEBF00E21D2}">
      <dgm:prSet/>
      <dgm:spPr/>
      <dgm:t>
        <a:bodyPr/>
        <a:lstStyle/>
        <a:p>
          <a:endParaRPr lang="en-US" sz="2400"/>
        </a:p>
      </dgm:t>
    </dgm:pt>
    <dgm:pt modelId="{3BCC2293-D167-4286-A7D9-1C674995D66D}">
      <dgm:prSet custT="1"/>
      <dgm:spPr/>
      <dgm:t>
        <a:bodyPr/>
        <a:lstStyle/>
        <a:p>
          <a:pPr>
            <a:spcAft>
              <a:spcPts val="0"/>
            </a:spcAft>
          </a:pPr>
          <a:r>
            <a:rPr lang="en-US" sz="1400" dirty="0"/>
            <a:t>What would I do in a similar situation in the future? </a:t>
          </a:r>
        </a:p>
      </dgm:t>
    </dgm:pt>
    <dgm:pt modelId="{7BF2FAE4-633A-416E-B831-C6767C649090}" type="parTrans" cxnId="{171B67AB-50F2-4840-A713-10DADDD51B38}">
      <dgm:prSet/>
      <dgm:spPr/>
      <dgm:t>
        <a:bodyPr/>
        <a:lstStyle/>
        <a:p>
          <a:endParaRPr lang="en-US" sz="2400"/>
        </a:p>
      </dgm:t>
    </dgm:pt>
    <dgm:pt modelId="{296C4294-FD40-4C86-9FA4-18D64D2C1D75}" type="sibTrans" cxnId="{171B67AB-50F2-4840-A713-10DADDD51B38}">
      <dgm:prSet/>
      <dgm:spPr/>
      <dgm:t>
        <a:bodyPr/>
        <a:lstStyle/>
        <a:p>
          <a:endParaRPr lang="en-US" sz="2400"/>
        </a:p>
      </dgm:t>
    </dgm:pt>
    <dgm:pt modelId="{548F4B40-3856-4CEE-8088-4D7DBFEB3E01}">
      <dgm:prSet custT="1"/>
      <dgm:spPr/>
      <dgm:t>
        <a:bodyPr/>
        <a:lstStyle/>
        <a:p>
          <a:pPr>
            <a:spcAft>
              <a:spcPts val="0"/>
            </a:spcAft>
          </a:pPr>
          <a:r>
            <a:rPr lang="en-US" sz="1400" dirty="0"/>
            <a:t>What aspects of my knowledge / skills could I develop?  How will I do this? </a:t>
          </a:r>
        </a:p>
      </dgm:t>
    </dgm:pt>
    <dgm:pt modelId="{2FBE385D-AC05-459E-8893-FFD8DDEFA6C7}" type="parTrans" cxnId="{7F55E79D-3DF2-456B-A1AF-8A36722AC2A6}">
      <dgm:prSet/>
      <dgm:spPr/>
      <dgm:t>
        <a:bodyPr/>
        <a:lstStyle/>
        <a:p>
          <a:endParaRPr lang="en-US" sz="2400"/>
        </a:p>
      </dgm:t>
    </dgm:pt>
    <dgm:pt modelId="{8AEBC3B5-836F-4B3F-80EB-855AE5B6D294}" type="sibTrans" cxnId="{7F55E79D-3DF2-456B-A1AF-8A36722AC2A6}">
      <dgm:prSet/>
      <dgm:spPr/>
      <dgm:t>
        <a:bodyPr/>
        <a:lstStyle/>
        <a:p>
          <a:endParaRPr lang="en-US" sz="2400"/>
        </a:p>
      </dgm:t>
    </dgm:pt>
    <dgm:pt modelId="{41521733-8ABF-4B38-9791-2064FC4CC063}">
      <dgm:prSet custT="1"/>
      <dgm:spPr/>
      <dgm:t>
        <a:bodyPr/>
        <a:lstStyle/>
        <a:p>
          <a:pPr>
            <a:spcAft>
              <a:spcPts val="0"/>
            </a:spcAft>
          </a:pPr>
          <a:r>
            <a:rPr lang="en-US" sz="1400" dirty="0"/>
            <a:t>What goals can I set myself for the future? </a:t>
          </a:r>
        </a:p>
      </dgm:t>
    </dgm:pt>
    <dgm:pt modelId="{8AA1C109-10FD-4160-ABE0-F55E0821D049}" type="parTrans" cxnId="{1233E68D-C124-4ACC-A6F4-EEBB70CE7991}">
      <dgm:prSet/>
      <dgm:spPr/>
      <dgm:t>
        <a:bodyPr/>
        <a:lstStyle/>
        <a:p>
          <a:endParaRPr lang="en-US" sz="2400"/>
        </a:p>
      </dgm:t>
    </dgm:pt>
    <dgm:pt modelId="{49AEEAB0-AF2E-4C84-BACD-945A9A592129}" type="sibTrans" cxnId="{1233E68D-C124-4ACC-A6F4-EEBB70CE7991}">
      <dgm:prSet/>
      <dgm:spPr/>
      <dgm:t>
        <a:bodyPr/>
        <a:lstStyle/>
        <a:p>
          <a:endParaRPr lang="en-US" sz="2400"/>
        </a:p>
      </dgm:t>
    </dgm:pt>
    <dgm:pt modelId="{D8E1E501-20B0-43BF-B8A9-40B2BC46D132}">
      <dgm:prSet custT="1"/>
      <dgm:spPr/>
      <dgm:t>
        <a:bodyPr/>
        <a:lstStyle/>
        <a:p>
          <a:pPr>
            <a:spcAft>
              <a:spcPts val="0"/>
            </a:spcAft>
          </a:pPr>
          <a:r>
            <a:rPr lang="en-US" sz="1400" dirty="0"/>
            <a:t>What outcomes / competencies do I need to focus on now?</a:t>
          </a:r>
        </a:p>
      </dgm:t>
    </dgm:pt>
    <dgm:pt modelId="{3C7E877B-F21F-4FDD-AFE2-1A4AB33FD920}" type="parTrans" cxnId="{DD0333BC-AB7F-4CA0-9AA5-D9F2B4EB09D6}">
      <dgm:prSet/>
      <dgm:spPr/>
      <dgm:t>
        <a:bodyPr/>
        <a:lstStyle/>
        <a:p>
          <a:endParaRPr lang="en-US" sz="2400"/>
        </a:p>
      </dgm:t>
    </dgm:pt>
    <dgm:pt modelId="{F520AE5C-B28E-4443-942D-E5634AF5CA9C}" type="sibTrans" cxnId="{DD0333BC-AB7F-4CA0-9AA5-D9F2B4EB09D6}">
      <dgm:prSet/>
      <dgm:spPr/>
      <dgm:t>
        <a:bodyPr/>
        <a:lstStyle/>
        <a:p>
          <a:endParaRPr lang="en-US" sz="2400"/>
        </a:p>
      </dgm:t>
    </dgm:pt>
    <dgm:pt modelId="{C65B4DA8-7AF1-4068-855E-C13B922AB8E1}">
      <dgm:prSet custT="1"/>
      <dgm:spPr/>
      <dgm:t>
        <a:bodyPr/>
        <a:lstStyle/>
        <a:p>
          <a:pPr>
            <a:spcAft>
              <a:spcPts val="0"/>
            </a:spcAft>
          </a:pPr>
          <a:r>
            <a:rPr lang="en-US" sz="1400" dirty="0"/>
            <a:t>What are the key things I have learned –about me, my performance, others and their performance? </a:t>
          </a:r>
        </a:p>
      </dgm:t>
    </dgm:pt>
    <dgm:pt modelId="{1CF0C53E-6A80-471A-A750-D4FA46E56DC1}" type="parTrans" cxnId="{775731C1-ED10-4632-8E4E-4C16AEC94EE4}">
      <dgm:prSet/>
      <dgm:spPr/>
      <dgm:t>
        <a:bodyPr/>
        <a:lstStyle/>
        <a:p>
          <a:endParaRPr lang="en-US" sz="2400"/>
        </a:p>
      </dgm:t>
    </dgm:pt>
    <dgm:pt modelId="{360A2470-417B-4CAF-9152-B91DC3306496}" type="sibTrans" cxnId="{775731C1-ED10-4632-8E4E-4C16AEC94EE4}">
      <dgm:prSet/>
      <dgm:spPr/>
      <dgm:t>
        <a:bodyPr/>
        <a:lstStyle/>
        <a:p>
          <a:endParaRPr lang="en-US" sz="2400"/>
        </a:p>
      </dgm:t>
    </dgm:pt>
    <dgm:pt modelId="{83C9C81F-D879-48AB-A04C-54800C94388D}">
      <dgm:prSet custT="1"/>
      <dgm:spPr/>
      <dgm:t>
        <a:bodyPr/>
        <a:lstStyle/>
        <a:p>
          <a:pPr>
            <a:spcAft>
              <a:spcPts val="0"/>
            </a:spcAft>
          </a:pPr>
          <a:r>
            <a:rPr lang="en-GB" sz="1400" dirty="0"/>
            <a:t>What was I doing?  What happened?</a:t>
          </a:r>
        </a:p>
      </dgm:t>
    </dgm:pt>
    <dgm:pt modelId="{0A744620-2364-4ED2-9D0A-34AB2CD781C5}" type="parTrans" cxnId="{DC203516-B07D-42F6-A7EB-2BBFAF6A96C3}">
      <dgm:prSet/>
      <dgm:spPr/>
      <dgm:t>
        <a:bodyPr/>
        <a:lstStyle/>
        <a:p>
          <a:endParaRPr lang="en-US" sz="2400"/>
        </a:p>
      </dgm:t>
    </dgm:pt>
    <dgm:pt modelId="{071481DC-33FB-459C-A5C0-257286528FBC}" type="sibTrans" cxnId="{DC203516-B07D-42F6-A7EB-2BBFAF6A96C3}">
      <dgm:prSet/>
      <dgm:spPr/>
      <dgm:t>
        <a:bodyPr/>
        <a:lstStyle/>
        <a:p>
          <a:endParaRPr lang="en-US" sz="2400"/>
        </a:p>
      </dgm:t>
    </dgm:pt>
    <dgm:pt modelId="{C69BCA85-58F5-4669-AE34-5E1FD67CF608}">
      <dgm:prSet custT="1"/>
      <dgm:spPr/>
      <dgm:t>
        <a:bodyPr/>
        <a:lstStyle/>
        <a:p>
          <a:pPr>
            <a:spcAft>
              <a:spcPts val="0"/>
            </a:spcAft>
          </a:pPr>
          <a:r>
            <a:rPr lang="en-US" sz="1400" dirty="0"/>
            <a:t>(provide a balanced assessment of the situation)</a:t>
          </a:r>
        </a:p>
      </dgm:t>
    </dgm:pt>
    <dgm:pt modelId="{339FB564-4A0A-45E7-8B5C-4C4EFC45861E}" type="parTrans" cxnId="{9472582F-D440-45E3-824C-B8111CF57E0D}">
      <dgm:prSet/>
      <dgm:spPr/>
      <dgm:t>
        <a:bodyPr/>
        <a:lstStyle/>
        <a:p>
          <a:endParaRPr lang="en-US" sz="2400"/>
        </a:p>
      </dgm:t>
    </dgm:pt>
    <dgm:pt modelId="{3519639D-AF7E-43AE-A5E0-DC9FC0C679A7}" type="sibTrans" cxnId="{9472582F-D440-45E3-824C-B8111CF57E0D}">
      <dgm:prSet/>
      <dgm:spPr/>
      <dgm:t>
        <a:bodyPr/>
        <a:lstStyle/>
        <a:p>
          <a:endParaRPr lang="en-US" sz="2400"/>
        </a:p>
      </dgm:t>
    </dgm:pt>
    <dgm:pt modelId="{E88AE9C3-0D6F-439D-9673-72A01DD20B75}">
      <dgm:prSet custT="1"/>
      <dgm:spPr/>
      <dgm:t>
        <a:bodyPr/>
        <a:lstStyle/>
        <a:p>
          <a:pPr>
            <a:spcAft>
              <a:spcPts val="0"/>
            </a:spcAft>
          </a:pPr>
          <a:r>
            <a:rPr lang="en-US" sz="1400" dirty="0"/>
            <a:t>(link theory to practice to help you make sense of the situation) </a:t>
          </a:r>
        </a:p>
      </dgm:t>
    </dgm:pt>
    <dgm:pt modelId="{6747DB38-BE8F-4B61-9018-32528EC22BF7}" type="sibTrans" cxnId="{CD6350AB-E6BB-4F22-8DF0-0D01255BE4D5}">
      <dgm:prSet/>
      <dgm:spPr/>
      <dgm:t>
        <a:bodyPr/>
        <a:lstStyle/>
        <a:p>
          <a:endParaRPr lang="en-US" sz="2400"/>
        </a:p>
      </dgm:t>
    </dgm:pt>
    <dgm:pt modelId="{BE8EDD25-117A-49E6-9BB1-C07C9E318052}" type="parTrans" cxnId="{CD6350AB-E6BB-4F22-8DF0-0D01255BE4D5}">
      <dgm:prSet/>
      <dgm:spPr/>
      <dgm:t>
        <a:bodyPr/>
        <a:lstStyle/>
        <a:p>
          <a:endParaRPr lang="en-US" sz="2400"/>
        </a:p>
      </dgm:t>
    </dgm:pt>
    <dgm:pt modelId="{572A59C4-F674-42EB-B523-F7BC55D85741}">
      <dgm:prSet custT="1"/>
      <dgm:spPr/>
      <dgm:t>
        <a:bodyPr/>
        <a:lstStyle/>
        <a:p>
          <a:r>
            <a:rPr lang="en-US" sz="1800" dirty="0"/>
            <a:t>Conclusion </a:t>
          </a:r>
        </a:p>
      </dgm:t>
    </dgm:pt>
    <dgm:pt modelId="{3029126B-1FD9-4D26-AC1A-2D6795DB3A49}" type="sibTrans" cxnId="{DF94A0A7-EC4E-4F04-B858-A620442C9370}">
      <dgm:prSet/>
      <dgm:spPr/>
      <dgm:t>
        <a:bodyPr/>
        <a:lstStyle/>
        <a:p>
          <a:endParaRPr lang="en-US" sz="2400"/>
        </a:p>
      </dgm:t>
    </dgm:pt>
    <dgm:pt modelId="{A6F774C5-B78E-421B-9F86-A8225730890E}" type="parTrans" cxnId="{DF94A0A7-EC4E-4F04-B858-A620442C9370}">
      <dgm:prSet/>
      <dgm:spPr/>
      <dgm:t>
        <a:bodyPr/>
        <a:lstStyle/>
        <a:p>
          <a:endParaRPr lang="en-US" sz="2400"/>
        </a:p>
      </dgm:t>
    </dgm:pt>
    <dgm:pt modelId="{9334106F-D4AF-496D-BB04-DDE303F6CADC}" type="pres">
      <dgm:prSet presAssocID="{89385B0D-2430-40B7-ACB0-55697EB08D4F}" presName="diagram" presStyleCnt="0">
        <dgm:presLayoutVars>
          <dgm:dir/>
          <dgm:resizeHandles val="exact"/>
        </dgm:presLayoutVars>
      </dgm:prSet>
      <dgm:spPr/>
    </dgm:pt>
    <dgm:pt modelId="{B25BC75D-CB11-4AC5-A263-4D70E4E4E0C5}" type="pres">
      <dgm:prSet presAssocID="{65A1BFD7-47FB-401C-B7CA-216B180260FD}" presName="node" presStyleLbl="node1" presStyleIdx="0" presStyleCnt="6">
        <dgm:presLayoutVars>
          <dgm:bulletEnabled val="1"/>
        </dgm:presLayoutVars>
      </dgm:prSet>
      <dgm:spPr/>
    </dgm:pt>
    <dgm:pt modelId="{BBF39709-D2A1-495D-87D3-25EAB6C71AF5}" type="pres">
      <dgm:prSet presAssocID="{17B9BF67-3478-4F90-BD43-DBAD61729742}" presName="sibTrans" presStyleCnt="0"/>
      <dgm:spPr/>
    </dgm:pt>
    <dgm:pt modelId="{1E835664-11AA-495D-889C-58079C161D21}" type="pres">
      <dgm:prSet presAssocID="{E4CE4AC7-D944-4AC1-A442-A6AE2C9F9227}" presName="node" presStyleLbl="node1" presStyleIdx="1" presStyleCnt="6">
        <dgm:presLayoutVars>
          <dgm:bulletEnabled val="1"/>
        </dgm:presLayoutVars>
      </dgm:prSet>
      <dgm:spPr/>
    </dgm:pt>
    <dgm:pt modelId="{B2C508DB-B1A2-46D4-9E8D-EA2F3BED1BEE}" type="pres">
      <dgm:prSet presAssocID="{F7CF53BD-275E-4931-8B4F-B576F83D0079}" presName="sibTrans" presStyleCnt="0"/>
      <dgm:spPr/>
    </dgm:pt>
    <dgm:pt modelId="{99181B78-F3D3-46C0-86D1-58BFEB6B33D4}" type="pres">
      <dgm:prSet presAssocID="{0E8095ED-3E42-4B23-8D2D-650F0B9D2D5B}" presName="node" presStyleLbl="node1" presStyleIdx="2" presStyleCnt="6">
        <dgm:presLayoutVars>
          <dgm:bulletEnabled val="1"/>
        </dgm:presLayoutVars>
      </dgm:prSet>
      <dgm:spPr/>
    </dgm:pt>
    <dgm:pt modelId="{B1303F0B-DE00-4565-A128-352A94C57DE3}" type="pres">
      <dgm:prSet presAssocID="{04525A56-B245-4D69-ADE8-12E60F1511FE}" presName="sibTrans" presStyleCnt="0"/>
      <dgm:spPr/>
    </dgm:pt>
    <dgm:pt modelId="{DCF89040-0A87-4B25-B34F-534D2E0C3340}" type="pres">
      <dgm:prSet presAssocID="{968B32F3-6A32-4426-BE1A-D5CC67B01D84}" presName="node" presStyleLbl="node1" presStyleIdx="3" presStyleCnt="6">
        <dgm:presLayoutVars>
          <dgm:bulletEnabled val="1"/>
        </dgm:presLayoutVars>
      </dgm:prSet>
      <dgm:spPr/>
    </dgm:pt>
    <dgm:pt modelId="{4E259203-90E2-4425-8BAD-580DD5EBC3CC}" type="pres">
      <dgm:prSet presAssocID="{1C661C05-4997-499E-97FE-EC848B2CC560}" presName="sibTrans" presStyleCnt="0"/>
      <dgm:spPr/>
    </dgm:pt>
    <dgm:pt modelId="{32DBC416-948C-4C11-B824-1440153B6506}" type="pres">
      <dgm:prSet presAssocID="{572A59C4-F674-42EB-B523-F7BC55D85741}" presName="node" presStyleLbl="node1" presStyleIdx="4" presStyleCnt="6">
        <dgm:presLayoutVars>
          <dgm:bulletEnabled val="1"/>
        </dgm:presLayoutVars>
      </dgm:prSet>
      <dgm:spPr/>
    </dgm:pt>
    <dgm:pt modelId="{4BA3C0AC-8461-46C9-8584-70E25D61D80C}" type="pres">
      <dgm:prSet presAssocID="{3029126B-1FD9-4D26-AC1A-2D6795DB3A49}" presName="sibTrans" presStyleCnt="0"/>
      <dgm:spPr/>
    </dgm:pt>
    <dgm:pt modelId="{7985F968-6E98-4D96-B107-8154818AB586}" type="pres">
      <dgm:prSet presAssocID="{B94F2A67-7AA8-4024-BACA-FAB4D20A6F51}" presName="node" presStyleLbl="node1" presStyleIdx="5" presStyleCnt="6">
        <dgm:presLayoutVars>
          <dgm:bulletEnabled val="1"/>
        </dgm:presLayoutVars>
      </dgm:prSet>
      <dgm:spPr/>
    </dgm:pt>
  </dgm:ptLst>
  <dgm:cxnLst>
    <dgm:cxn modelId="{B313B400-2023-40CF-8971-24B6E33861D7}" type="presOf" srcId="{C65B4DA8-7AF1-4068-855E-C13B922AB8E1}" destId="{32DBC416-948C-4C11-B824-1440153B6506}" srcOrd="0" destOrd="1" presId="urn:microsoft.com/office/officeart/2005/8/layout/default"/>
    <dgm:cxn modelId="{6482B70E-1E54-424A-BD93-EEA62F766BF9}" type="presOf" srcId="{D8E1E501-20B0-43BF-B8A9-40B2BC46D132}" destId="{7985F968-6E98-4D96-B107-8154818AB586}" srcOrd="0" destOrd="4" presId="urn:microsoft.com/office/officeart/2005/8/layout/default"/>
    <dgm:cxn modelId="{DC203516-B07D-42F6-A7EB-2BBFAF6A96C3}" srcId="{65A1BFD7-47FB-401C-B7CA-216B180260FD}" destId="{83C9C81F-D879-48AB-A04C-54800C94388D}" srcOrd="1" destOrd="0" parTransId="{0A744620-2364-4ED2-9D0A-34AB2CD781C5}" sibTransId="{071481DC-33FB-459C-A5C0-257286528FBC}"/>
    <dgm:cxn modelId="{E3AF1D1A-CD13-4A12-8957-EE5BE33F74C1}" type="presOf" srcId="{83C9C81F-D879-48AB-A04C-54800C94388D}" destId="{B25BC75D-CB11-4AC5-A263-4D70E4E4E0C5}" srcOrd="0" destOrd="2" presId="urn:microsoft.com/office/officeart/2005/8/layout/default"/>
    <dgm:cxn modelId="{E5931A26-C2CC-41A2-B464-6F98F20DD838}" srcId="{E4CE4AC7-D944-4AC1-A442-A6AE2C9F9227}" destId="{79F7C006-A882-45BA-9F7D-87FABF9E2592}" srcOrd="3" destOrd="0" parTransId="{9CE6617F-33F7-4D24-B534-B7D6F43640BA}" sibTransId="{1DBDAA82-223C-4577-8018-42F8BAA311D0}"/>
    <dgm:cxn modelId="{9472582F-D440-45E3-824C-B8111CF57E0D}" srcId="{0E8095ED-3E42-4B23-8D2D-650F0B9D2D5B}" destId="{C69BCA85-58F5-4669-AE34-5E1FD67CF608}" srcOrd="2" destOrd="0" parTransId="{339FB564-4A0A-45E7-8B5C-4C4EFC45861E}" sibTransId="{3519639D-AF7E-43AE-A5E0-DC9FC0C679A7}"/>
    <dgm:cxn modelId="{96DDEF37-859A-4AA0-8499-677F66179034}" srcId="{65A1BFD7-47FB-401C-B7CA-216B180260FD}" destId="{DAFC470B-32AC-45BE-9FE0-D497C50CFF8D}" srcOrd="0" destOrd="0" parTransId="{4C8B6484-C442-4EB3-9D8D-5DE0DFE91286}" sibTransId="{CC21A5AD-D7C5-440D-80AF-EB5F43A99D28}"/>
    <dgm:cxn modelId="{3DC23438-A3F9-44D9-8EC8-D273A80D01E4}" srcId="{E4CE4AC7-D944-4AC1-A442-A6AE2C9F9227}" destId="{D107502F-4E39-4365-9312-5C4D37D54B1B}" srcOrd="0" destOrd="0" parTransId="{EAC325E0-E39B-4E79-A631-3AC9BF37F277}" sibTransId="{B2CE017E-D287-4EF5-91FA-9826F7A31363}"/>
    <dgm:cxn modelId="{8662713B-17D5-44C6-AD22-B0E94E655A76}" srcId="{968B32F3-6A32-4426-BE1A-D5CC67B01D84}" destId="{CC6A8CE7-BCD5-4D27-92E0-7782333A6902}" srcOrd="3" destOrd="0" parTransId="{62981E9E-5B08-43ED-B3B0-C41D453DF86A}" sibTransId="{45581AEE-8658-4483-93E4-D4315C56D249}"/>
    <dgm:cxn modelId="{F4D9613E-DD49-4927-8B54-A5857211C412}" type="presOf" srcId="{CC6A8CE7-BCD5-4D27-92E0-7782333A6902}" destId="{DCF89040-0A87-4B25-B34F-534D2E0C3340}" srcOrd="0" destOrd="4" presId="urn:microsoft.com/office/officeart/2005/8/layout/default"/>
    <dgm:cxn modelId="{72A6C440-1E34-49EE-836C-90E5A2129B13}" type="presOf" srcId="{10310D20-7EB2-490D-A112-745A1694C545}" destId="{1E835664-11AA-495D-889C-58079C161D21}" srcOrd="0" destOrd="2" presId="urn:microsoft.com/office/officeart/2005/8/layout/default"/>
    <dgm:cxn modelId="{F4922661-3886-4DF4-827A-187308C5EECE}" type="presOf" srcId="{89385B0D-2430-40B7-ACB0-55697EB08D4F}" destId="{9334106F-D4AF-496D-BB04-DDE303F6CADC}" srcOrd="0" destOrd="0" presId="urn:microsoft.com/office/officeart/2005/8/layout/default"/>
    <dgm:cxn modelId="{DF190142-F918-4244-9536-BEEFED4E9173}" type="presOf" srcId="{C74B9B68-BCE5-4B54-9281-8E515CF04643}" destId="{DCF89040-0A87-4B25-B34F-534D2E0C3340}" srcOrd="0" destOrd="1" presId="urn:microsoft.com/office/officeart/2005/8/layout/default"/>
    <dgm:cxn modelId="{44FF6F62-C531-43D1-A5CC-FC862B0EABE7}" srcId="{968B32F3-6A32-4426-BE1A-D5CC67B01D84}" destId="{C74B9B68-BCE5-4B54-9281-8E515CF04643}" srcOrd="0" destOrd="0" parTransId="{077ABA12-6015-4338-AE0D-0B9A7C150DF7}" sibTransId="{3F23F5C1-C8A1-4A1F-A073-20DC24C771DB}"/>
    <dgm:cxn modelId="{0478BF65-5C17-4456-8AC5-527F621E30CC}" srcId="{89385B0D-2430-40B7-ACB0-55697EB08D4F}" destId="{E4CE4AC7-D944-4AC1-A442-A6AE2C9F9227}" srcOrd="1" destOrd="0" parTransId="{9BD2ECD8-929F-44FA-BAAD-90A80B6A01F9}" sibTransId="{F7CF53BD-275E-4931-8B4F-B576F83D0079}"/>
    <dgm:cxn modelId="{86E1D145-CE14-4F00-A5A1-E60F912B9EA1}" type="presOf" srcId="{8E9C3E85-ECBC-47CB-A35C-B22E8D815B61}" destId="{1E835664-11AA-495D-889C-58079C161D21}" srcOrd="0" destOrd="5" presId="urn:microsoft.com/office/officeart/2005/8/layout/default"/>
    <dgm:cxn modelId="{024D7566-E3B6-4A4D-A1CB-125E5D3865A9}" type="presOf" srcId="{968B32F3-6A32-4426-BE1A-D5CC67B01D84}" destId="{DCF89040-0A87-4B25-B34F-534D2E0C3340}" srcOrd="0" destOrd="0" presId="urn:microsoft.com/office/officeart/2005/8/layout/default"/>
    <dgm:cxn modelId="{65B58A4A-2E12-421D-9A97-C2D6BF751FE8}" type="presOf" srcId="{41521733-8ABF-4B38-9791-2064FC4CC063}" destId="{7985F968-6E98-4D96-B107-8154818AB586}" srcOrd="0" destOrd="3" presId="urn:microsoft.com/office/officeart/2005/8/layout/default"/>
    <dgm:cxn modelId="{F5DC716B-1971-4EB4-8F67-61C38BBB4537}" type="presOf" srcId="{D107502F-4E39-4365-9312-5C4D37D54B1B}" destId="{1E835664-11AA-495D-889C-58079C161D21}" srcOrd="0" destOrd="1" presId="urn:microsoft.com/office/officeart/2005/8/layout/default"/>
    <dgm:cxn modelId="{AFAE6F4F-E966-4DA4-BA66-566DFDE8648D}" type="presOf" srcId="{8F5AA80E-36B7-42AD-889F-3C538B20D8D5}" destId="{32DBC416-948C-4C11-B824-1440153B6506}" srcOrd="0" destOrd="2" presId="urn:microsoft.com/office/officeart/2005/8/layout/default"/>
    <dgm:cxn modelId="{91F3524F-3F2B-40D7-A193-B932C0DF12B1}" srcId="{89385B0D-2430-40B7-ACB0-55697EB08D4F}" destId="{65A1BFD7-47FB-401C-B7CA-216B180260FD}" srcOrd="0" destOrd="0" parTransId="{19371C2B-01E7-455D-97DE-5F8ED147C8E2}" sibTransId="{17B9BF67-3478-4F90-BD43-DBAD61729742}"/>
    <dgm:cxn modelId="{885CAC71-237E-42E9-B8A5-52F4FEA36FAF}" srcId="{89385B0D-2430-40B7-ACB0-55697EB08D4F}" destId="{0E8095ED-3E42-4B23-8D2D-650F0B9D2D5B}" srcOrd="2" destOrd="0" parTransId="{CF43FE9E-6EEC-4633-8D5D-D526A7E47BDE}" sibTransId="{04525A56-B245-4D69-ADE8-12E60F1511FE}"/>
    <dgm:cxn modelId="{F75A9B53-F947-4DAF-B277-3C6F0B538B5C}" type="presOf" srcId="{C69BCA85-58F5-4669-AE34-5E1FD67CF608}" destId="{99181B78-F3D3-46C0-86D1-58BFEB6B33D4}" srcOrd="0" destOrd="3" presId="urn:microsoft.com/office/officeart/2005/8/layout/default"/>
    <dgm:cxn modelId="{F0119674-4FEA-4C5E-B4F3-44420EC18F2B}" type="presOf" srcId="{50750068-A398-40E3-9731-B3705905F340}" destId="{DCF89040-0A87-4B25-B34F-534D2E0C3340}" srcOrd="0" destOrd="2" presId="urn:microsoft.com/office/officeart/2005/8/layout/default"/>
    <dgm:cxn modelId="{E64D1756-B137-49AF-8B0C-3871432E02EC}" type="presOf" srcId="{8AA232DD-73E5-459C-90E4-802727721AEB}" destId="{99181B78-F3D3-46C0-86D1-58BFEB6B33D4}" srcOrd="0" destOrd="1" presId="urn:microsoft.com/office/officeart/2005/8/layout/default"/>
    <dgm:cxn modelId="{CCEDCD76-3EE8-4CE8-ABFA-EEF6AE0638AD}" type="presOf" srcId="{79F7C006-A882-45BA-9F7D-87FABF9E2592}" destId="{1E835664-11AA-495D-889C-58079C161D21}" srcOrd="0" destOrd="4" presId="urn:microsoft.com/office/officeart/2005/8/layout/default"/>
    <dgm:cxn modelId="{D4D5FA58-AE59-4B33-97A9-17B6E9DD45C5}" type="presOf" srcId="{6F384027-AD9E-48C5-8843-245EE5613D42}" destId="{DCF89040-0A87-4B25-B34F-534D2E0C3340}" srcOrd="0" destOrd="3" presId="urn:microsoft.com/office/officeart/2005/8/layout/default"/>
    <dgm:cxn modelId="{755A228A-500E-485C-8571-791C0C69B6DA}" srcId="{E4CE4AC7-D944-4AC1-A442-A6AE2C9F9227}" destId="{8E9C3E85-ECBC-47CB-A35C-B22E8D815B61}" srcOrd="4" destOrd="0" parTransId="{CBEC4DFC-EFEA-41A9-8F1A-9DB5D1DD7ECD}" sibTransId="{105B4D1F-4F14-4134-872C-18223A64EF4E}"/>
    <dgm:cxn modelId="{1233E68D-C124-4ACC-A6F4-EEBB70CE7991}" srcId="{B94F2A67-7AA8-4024-BACA-FAB4D20A6F51}" destId="{41521733-8ABF-4B38-9791-2064FC4CC063}" srcOrd="2" destOrd="0" parTransId="{8AA1C109-10FD-4160-ABE0-F55E0821D049}" sibTransId="{49AEEAB0-AF2E-4C84-BACD-945A9A592129}"/>
    <dgm:cxn modelId="{35AE108E-938B-4129-867B-E0BA2C9DF1CA}" type="presOf" srcId="{7BF85FFE-0AD8-46F2-9E44-14BD26D49522}" destId="{99181B78-F3D3-46C0-86D1-58BFEB6B33D4}" srcOrd="0" destOrd="2" presId="urn:microsoft.com/office/officeart/2005/8/layout/default"/>
    <dgm:cxn modelId="{79F5DB8F-F37E-4DD2-85E9-42C0CB47EB02}" srcId="{89385B0D-2430-40B7-ACB0-55697EB08D4F}" destId="{968B32F3-6A32-4426-BE1A-D5CC67B01D84}" srcOrd="3" destOrd="0" parTransId="{0A4E7D97-E335-46F3-B320-546996AEDBA4}" sibTransId="{1C661C05-4997-499E-97FE-EC848B2CC560}"/>
    <dgm:cxn modelId="{B07DF49B-D4A4-44F4-BE90-25643FEB1470}" type="presOf" srcId="{0E8095ED-3E42-4B23-8D2D-650F0B9D2D5B}" destId="{99181B78-F3D3-46C0-86D1-58BFEB6B33D4}" srcOrd="0" destOrd="0" presId="urn:microsoft.com/office/officeart/2005/8/layout/default"/>
    <dgm:cxn modelId="{7F55E79D-3DF2-456B-A1AF-8A36722AC2A6}" srcId="{B94F2A67-7AA8-4024-BACA-FAB4D20A6F51}" destId="{548F4B40-3856-4CEE-8088-4D7DBFEB3E01}" srcOrd="1" destOrd="0" parTransId="{2FBE385D-AC05-459E-8893-FFD8DDEFA6C7}" sibTransId="{8AEBC3B5-836F-4B3F-80EB-855AE5B6D294}"/>
    <dgm:cxn modelId="{DF94A0A7-EC4E-4F04-B858-A620442C9370}" srcId="{89385B0D-2430-40B7-ACB0-55697EB08D4F}" destId="{572A59C4-F674-42EB-B523-F7BC55D85741}" srcOrd="4" destOrd="0" parTransId="{A6F774C5-B78E-421B-9F86-A8225730890E}" sibTransId="{3029126B-1FD9-4D26-AC1A-2D6795DB3A49}"/>
    <dgm:cxn modelId="{171B67AB-50F2-4840-A713-10DADDD51B38}" srcId="{B94F2A67-7AA8-4024-BACA-FAB4D20A6F51}" destId="{3BCC2293-D167-4286-A7D9-1C674995D66D}" srcOrd="0" destOrd="0" parTransId="{7BF2FAE4-633A-416E-B831-C6767C649090}" sibTransId="{296C4294-FD40-4C86-9FA4-18D64D2C1D75}"/>
    <dgm:cxn modelId="{CD6350AB-E6BB-4F22-8DF0-0D01255BE4D5}" srcId="{968B32F3-6A32-4426-BE1A-D5CC67B01D84}" destId="{E88AE9C3-0D6F-439D-9673-72A01DD20B75}" srcOrd="4" destOrd="0" parTransId="{BE8EDD25-117A-49E6-9BB1-C07C9E318052}" sibTransId="{6747DB38-BE8F-4B61-9018-32528EC22BF7}"/>
    <dgm:cxn modelId="{4771E4AB-7CD3-4F2E-8088-36597D1BD8CD}" type="presOf" srcId="{DAFC470B-32AC-45BE-9FE0-D497C50CFF8D}" destId="{B25BC75D-CB11-4AC5-A263-4D70E4E4E0C5}" srcOrd="0" destOrd="1" presId="urn:microsoft.com/office/officeart/2005/8/layout/default"/>
    <dgm:cxn modelId="{DD0333BC-AB7F-4CA0-9AA5-D9F2B4EB09D6}" srcId="{B94F2A67-7AA8-4024-BACA-FAB4D20A6F51}" destId="{D8E1E501-20B0-43BF-B8A9-40B2BC46D132}" srcOrd="3" destOrd="0" parTransId="{3C7E877B-F21F-4FDD-AFE2-1A4AB33FD920}" sibTransId="{F520AE5C-B28E-4443-942D-E5634AF5CA9C}"/>
    <dgm:cxn modelId="{11A8FABE-3A45-4D1D-BE61-CAE1FFB330E0}" type="presOf" srcId="{E88AE9C3-0D6F-439D-9673-72A01DD20B75}" destId="{DCF89040-0A87-4B25-B34F-534D2E0C3340}" srcOrd="0" destOrd="5" presId="urn:microsoft.com/office/officeart/2005/8/layout/default"/>
    <dgm:cxn modelId="{1167ADC0-28D3-4D4F-83C9-45178135A02F}" type="presOf" srcId="{E4CE4AC7-D944-4AC1-A442-A6AE2C9F9227}" destId="{1E835664-11AA-495D-889C-58079C161D21}" srcOrd="0" destOrd="0" presId="urn:microsoft.com/office/officeart/2005/8/layout/default"/>
    <dgm:cxn modelId="{775731C1-ED10-4632-8E4E-4C16AEC94EE4}" srcId="{572A59C4-F674-42EB-B523-F7BC55D85741}" destId="{C65B4DA8-7AF1-4068-855E-C13B922AB8E1}" srcOrd="0" destOrd="0" parTransId="{1CF0C53E-6A80-471A-A750-D4FA46E56DC1}" sibTransId="{360A2470-417B-4CAF-9152-B91DC3306496}"/>
    <dgm:cxn modelId="{B60213D2-9FF6-4E47-97F0-464EE73B1F0B}" srcId="{E4CE4AC7-D944-4AC1-A442-A6AE2C9F9227}" destId="{10310D20-7EB2-490D-A112-745A1694C545}" srcOrd="1" destOrd="0" parTransId="{3ED9ED97-B2FF-4C93-B248-A904BDBF8F3F}" sibTransId="{55CDFBC3-E6F3-4352-93D2-ADD9C8B92428}"/>
    <dgm:cxn modelId="{00F613D2-C587-4C4F-9BC3-7EEBF00E21D2}" srcId="{572A59C4-F674-42EB-B523-F7BC55D85741}" destId="{8F5AA80E-36B7-42AD-889F-3C538B20D8D5}" srcOrd="1" destOrd="0" parTransId="{495EE57E-5CC7-4790-8A43-16E3A87C0174}" sibTransId="{CE33563B-246B-4087-AFBE-528E2E4FD9DC}"/>
    <dgm:cxn modelId="{1029F1D6-59C8-4A2A-A1A6-FFE1CCDED9EF}" type="presOf" srcId="{B94F2A67-7AA8-4024-BACA-FAB4D20A6F51}" destId="{7985F968-6E98-4D96-B107-8154818AB586}" srcOrd="0" destOrd="0" presId="urn:microsoft.com/office/officeart/2005/8/layout/default"/>
    <dgm:cxn modelId="{AD0FCEDE-9ED5-4EA1-82E7-F78A154A0989}" type="presOf" srcId="{548F4B40-3856-4CEE-8088-4D7DBFEB3E01}" destId="{7985F968-6E98-4D96-B107-8154818AB586}" srcOrd="0" destOrd="2" presId="urn:microsoft.com/office/officeart/2005/8/layout/default"/>
    <dgm:cxn modelId="{074CADE5-2196-405A-8E81-7A067D0CA67A}" type="presOf" srcId="{3BCC2293-D167-4286-A7D9-1C674995D66D}" destId="{7985F968-6E98-4D96-B107-8154818AB586}" srcOrd="0" destOrd="1" presId="urn:microsoft.com/office/officeart/2005/8/layout/default"/>
    <dgm:cxn modelId="{B54DE3E6-2A2A-464E-A4CF-3F52378F9668}" srcId="{968B32F3-6A32-4426-BE1A-D5CC67B01D84}" destId="{50750068-A398-40E3-9731-B3705905F340}" srcOrd="1" destOrd="0" parTransId="{01B93731-8DE7-4240-B8AB-C61B2BD4650F}" sibTransId="{5973ADDE-AAAC-4CA5-BD6E-823A50876732}"/>
    <dgm:cxn modelId="{7B1CC6E9-897A-4427-B839-4A705D351DDB}" srcId="{968B32F3-6A32-4426-BE1A-D5CC67B01D84}" destId="{6F384027-AD9E-48C5-8843-245EE5613D42}" srcOrd="2" destOrd="0" parTransId="{A3F3A17F-2A21-414E-A626-4DEDDF686522}" sibTransId="{AA87FD92-E627-4347-9AAE-7B6E295E9F66}"/>
    <dgm:cxn modelId="{6355AAEB-7C46-4BC4-BCFC-089A70BF33C1}" srcId="{E4CE4AC7-D944-4AC1-A442-A6AE2C9F9227}" destId="{7A006B8A-EF17-45C1-B8FC-635936065888}" srcOrd="2" destOrd="0" parTransId="{B8F12B56-BE2D-4873-814A-C82550C15FB6}" sibTransId="{2E1B4B90-0F98-4DE9-A3DC-A8AFE600534C}"/>
    <dgm:cxn modelId="{17AA58F0-9BC1-41E7-A9F2-AA6B7954E316}" type="presOf" srcId="{65A1BFD7-47FB-401C-B7CA-216B180260FD}" destId="{B25BC75D-CB11-4AC5-A263-4D70E4E4E0C5}" srcOrd="0" destOrd="0" presId="urn:microsoft.com/office/officeart/2005/8/layout/default"/>
    <dgm:cxn modelId="{16F901F2-37D1-4A2D-B3B6-7B709B29B6BA}" type="presOf" srcId="{572A59C4-F674-42EB-B523-F7BC55D85741}" destId="{32DBC416-948C-4C11-B824-1440153B6506}" srcOrd="0" destOrd="0" presId="urn:microsoft.com/office/officeart/2005/8/layout/default"/>
    <dgm:cxn modelId="{3FA7E1F3-DE2F-40C4-873E-393580110250}" type="presOf" srcId="{7A006B8A-EF17-45C1-B8FC-635936065888}" destId="{1E835664-11AA-495D-889C-58079C161D21}" srcOrd="0" destOrd="3" presId="urn:microsoft.com/office/officeart/2005/8/layout/default"/>
    <dgm:cxn modelId="{E6A098F4-9516-4A59-8D11-60056C3F5E03}" srcId="{0E8095ED-3E42-4B23-8D2D-650F0B9D2D5B}" destId="{8AA232DD-73E5-459C-90E4-802727721AEB}" srcOrd="0" destOrd="0" parTransId="{C9D78396-5528-4C80-A764-3D6DF273FA29}" sibTransId="{E3856CCB-A3EF-492A-AB57-269CF0D2C415}"/>
    <dgm:cxn modelId="{916ECAF5-6662-466F-9119-0A8BE2AB835F}" srcId="{0E8095ED-3E42-4B23-8D2D-650F0B9D2D5B}" destId="{7BF85FFE-0AD8-46F2-9E44-14BD26D49522}" srcOrd="1" destOrd="0" parTransId="{468D9114-A830-46C6-B0A7-64360F9DF294}" sibTransId="{D90D7927-4B5C-44BC-92B5-747022786CE7}"/>
    <dgm:cxn modelId="{A6FFC9FF-D241-4081-BA13-391116F9FF9F}" srcId="{89385B0D-2430-40B7-ACB0-55697EB08D4F}" destId="{B94F2A67-7AA8-4024-BACA-FAB4D20A6F51}" srcOrd="5" destOrd="0" parTransId="{4AC309CE-8A6A-4658-8D74-95ABC51CB24B}" sibTransId="{59AE1220-7A18-4B8E-B9D0-3AAE5E5DF651}"/>
    <dgm:cxn modelId="{A3F6F876-BDC9-4E83-A078-38E7FA94B2C2}" type="presParOf" srcId="{9334106F-D4AF-496D-BB04-DDE303F6CADC}" destId="{B25BC75D-CB11-4AC5-A263-4D70E4E4E0C5}" srcOrd="0" destOrd="0" presId="urn:microsoft.com/office/officeart/2005/8/layout/default"/>
    <dgm:cxn modelId="{20D2BBC8-92A7-4973-9EC0-75264A72B196}" type="presParOf" srcId="{9334106F-D4AF-496D-BB04-DDE303F6CADC}" destId="{BBF39709-D2A1-495D-87D3-25EAB6C71AF5}" srcOrd="1" destOrd="0" presId="urn:microsoft.com/office/officeart/2005/8/layout/default"/>
    <dgm:cxn modelId="{D8D67588-1957-4561-8DE4-501E34DC1124}" type="presParOf" srcId="{9334106F-D4AF-496D-BB04-DDE303F6CADC}" destId="{1E835664-11AA-495D-889C-58079C161D21}" srcOrd="2" destOrd="0" presId="urn:microsoft.com/office/officeart/2005/8/layout/default"/>
    <dgm:cxn modelId="{430094E8-3424-4EAA-8056-292B6C67B2DA}" type="presParOf" srcId="{9334106F-D4AF-496D-BB04-DDE303F6CADC}" destId="{B2C508DB-B1A2-46D4-9E8D-EA2F3BED1BEE}" srcOrd="3" destOrd="0" presId="urn:microsoft.com/office/officeart/2005/8/layout/default"/>
    <dgm:cxn modelId="{BA9C5F1A-88CA-43D0-A567-BB1FFD9A6959}" type="presParOf" srcId="{9334106F-D4AF-496D-BB04-DDE303F6CADC}" destId="{99181B78-F3D3-46C0-86D1-58BFEB6B33D4}" srcOrd="4" destOrd="0" presId="urn:microsoft.com/office/officeart/2005/8/layout/default"/>
    <dgm:cxn modelId="{EEC8D6DC-9872-4A88-8AA5-C2CA3CEE595C}" type="presParOf" srcId="{9334106F-D4AF-496D-BB04-DDE303F6CADC}" destId="{B1303F0B-DE00-4565-A128-352A94C57DE3}" srcOrd="5" destOrd="0" presId="urn:microsoft.com/office/officeart/2005/8/layout/default"/>
    <dgm:cxn modelId="{11289602-A433-4F8C-9B99-6FA6B5DEEE59}" type="presParOf" srcId="{9334106F-D4AF-496D-BB04-DDE303F6CADC}" destId="{DCF89040-0A87-4B25-B34F-534D2E0C3340}" srcOrd="6" destOrd="0" presId="urn:microsoft.com/office/officeart/2005/8/layout/default"/>
    <dgm:cxn modelId="{824F0C9E-1D9E-411C-9C30-98FB9310C0B1}" type="presParOf" srcId="{9334106F-D4AF-496D-BB04-DDE303F6CADC}" destId="{4E259203-90E2-4425-8BAD-580DD5EBC3CC}" srcOrd="7" destOrd="0" presId="urn:microsoft.com/office/officeart/2005/8/layout/default"/>
    <dgm:cxn modelId="{96EA5F63-1791-4AD7-8128-285FA3B5B859}" type="presParOf" srcId="{9334106F-D4AF-496D-BB04-DDE303F6CADC}" destId="{32DBC416-948C-4C11-B824-1440153B6506}" srcOrd="8" destOrd="0" presId="urn:microsoft.com/office/officeart/2005/8/layout/default"/>
    <dgm:cxn modelId="{D4FB93E4-8C45-4E23-8FFE-5694AFAEF4FD}" type="presParOf" srcId="{9334106F-D4AF-496D-BB04-DDE303F6CADC}" destId="{4BA3C0AC-8461-46C9-8584-70E25D61D80C}" srcOrd="9" destOrd="0" presId="urn:microsoft.com/office/officeart/2005/8/layout/default"/>
    <dgm:cxn modelId="{588729F5-F1FC-4429-9078-E0EF45485ABC}" type="presParOf" srcId="{9334106F-D4AF-496D-BB04-DDE303F6CADC}" destId="{7985F968-6E98-4D96-B107-8154818AB586}"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1E23F86-623E-4E46-83F8-B00A8050E07F}"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D29AD838-F771-4294-8675-A47DABCCEFAD}">
      <dgm:prSet phldrT="[Text]"/>
      <dgm:spPr/>
      <dgm:t>
        <a:bodyPr/>
        <a:lstStyle/>
        <a:p>
          <a:r>
            <a:rPr lang="en-US" dirty="0"/>
            <a:t>“reflection takes too long and I don’t have the time”</a:t>
          </a:r>
        </a:p>
      </dgm:t>
    </dgm:pt>
    <dgm:pt modelId="{600E891F-B686-40E7-BD96-4D9986B3F9DB}" type="parTrans" cxnId="{D0F3D755-C72F-4EF9-AE81-204CB574725E}">
      <dgm:prSet/>
      <dgm:spPr/>
      <dgm:t>
        <a:bodyPr/>
        <a:lstStyle/>
        <a:p>
          <a:endParaRPr lang="en-US"/>
        </a:p>
      </dgm:t>
    </dgm:pt>
    <dgm:pt modelId="{1890FC12-D8D9-45B7-80DE-AEB82BAAA13A}" type="sibTrans" cxnId="{D0F3D755-C72F-4EF9-AE81-204CB574725E}">
      <dgm:prSet/>
      <dgm:spPr/>
      <dgm:t>
        <a:bodyPr/>
        <a:lstStyle/>
        <a:p>
          <a:endParaRPr lang="en-US"/>
        </a:p>
      </dgm:t>
    </dgm:pt>
    <dgm:pt modelId="{5377C48D-B605-4A2E-82C1-D7B138653C51}">
      <dgm:prSet phldrT="[Text]"/>
      <dgm:spPr/>
      <dgm:t>
        <a:bodyPr/>
        <a:lstStyle/>
        <a:p>
          <a:r>
            <a:rPr lang="en-US" dirty="0"/>
            <a:t>“reflection is a negative process”</a:t>
          </a:r>
        </a:p>
      </dgm:t>
    </dgm:pt>
    <dgm:pt modelId="{9BFAAAFF-E61B-492F-BC51-6C983A4EF134}" type="parTrans" cxnId="{230CADB4-DD7D-45DE-AF86-283AAE62E921}">
      <dgm:prSet/>
      <dgm:spPr/>
      <dgm:t>
        <a:bodyPr/>
        <a:lstStyle/>
        <a:p>
          <a:endParaRPr lang="en-US"/>
        </a:p>
      </dgm:t>
    </dgm:pt>
    <dgm:pt modelId="{D1DF3E4E-05A0-4C42-8C66-A89A65530064}" type="sibTrans" cxnId="{230CADB4-DD7D-45DE-AF86-283AAE62E921}">
      <dgm:prSet/>
      <dgm:spPr/>
      <dgm:t>
        <a:bodyPr/>
        <a:lstStyle/>
        <a:p>
          <a:endParaRPr lang="en-US"/>
        </a:p>
      </dgm:t>
    </dgm:pt>
    <dgm:pt modelId="{62B2327D-2F3D-45E0-8C2D-ED581D1E380F}">
      <dgm:prSet phldrT="[Text]"/>
      <dgm:spPr/>
      <dgm:t>
        <a:bodyPr/>
        <a:lstStyle/>
        <a:p>
          <a:r>
            <a:rPr lang="en-US" dirty="0"/>
            <a:t>Reflection can be done on the spot by just thinking about a few questions, such as what is working well? What am I or others struggling with? Do I or others understand the task? However this doesn’t mean rush! The key to reflection is slowly and systematically thinking about things.</a:t>
          </a:r>
        </a:p>
      </dgm:t>
    </dgm:pt>
    <dgm:pt modelId="{7644AF1F-17C2-4B86-B343-A37FEA5667E9}" type="parTrans" cxnId="{5FA207C0-04BE-4E23-B4B6-C95EB9199A5B}">
      <dgm:prSet/>
      <dgm:spPr/>
      <dgm:t>
        <a:bodyPr/>
        <a:lstStyle/>
        <a:p>
          <a:endParaRPr lang="en-US"/>
        </a:p>
      </dgm:t>
    </dgm:pt>
    <dgm:pt modelId="{B22F04B4-E5B1-48CB-99F6-A24D36B63A27}" type="sibTrans" cxnId="{5FA207C0-04BE-4E23-B4B6-C95EB9199A5B}">
      <dgm:prSet/>
      <dgm:spPr/>
      <dgm:t>
        <a:bodyPr/>
        <a:lstStyle/>
        <a:p>
          <a:endParaRPr lang="en-US"/>
        </a:p>
      </dgm:t>
    </dgm:pt>
    <dgm:pt modelId="{A52604DA-6DAE-4E30-8080-EE243A76660C}">
      <dgm:prSet phldrT="[Text]"/>
      <dgm:spPr/>
      <dgm:t>
        <a:bodyPr/>
        <a:lstStyle/>
        <a:p>
          <a:r>
            <a:rPr lang="en-US" dirty="0"/>
            <a:t>Reflection is not just the process of identifying what can be improved, it is also a process of </a:t>
          </a:r>
          <a:r>
            <a:rPr lang="en-US" dirty="0" err="1"/>
            <a:t>recognising</a:t>
          </a:r>
          <a:r>
            <a:rPr lang="en-US" dirty="0"/>
            <a:t> what you did well.</a:t>
          </a:r>
        </a:p>
      </dgm:t>
    </dgm:pt>
    <dgm:pt modelId="{20CE7702-CC49-42E9-A135-E649C31593B8}" type="parTrans" cxnId="{65D0F318-2A0E-4A56-888D-0A38590AF8D9}">
      <dgm:prSet/>
      <dgm:spPr/>
      <dgm:t>
        <a:bodyPr/>
        <a:lstStyle/>
        <a:p>
          <a:endParaRPr lang="en-US"/>
        </a:p>
      </dgm:t>
    </dgm:pt>
    <dgm:pt modelId="{6CD5CB9F-DAC5-4547-839E-B7A951135DE5}" type="sibTrans" cxnId="{65D0F318-2A0E-4A56-888D-0A38590AF8D9}">
      <dgm:prSet/>
      <dgm:spPr/>
      <dgm:t>
        <a:bodyPr/>
        <a:lstStyle/>
        <a:p>
          <a:endParaRPr lang="en-US"/>
        </a:p>
      </dgm:t>
    </dgm:pt>
    <dgm:pt modelId="{714913B5-6BED-4007-8EDF-EFA5956D33CE}" type="pres">
      <dgm:prSet presAssocID="{A1E23F86-623E-4E46-83F8-B00A8050E07F}" presName="linear" presStyleCnt="0">
        <dgm:presLayoutVars>
          <dgm:dir/>
          <dgm:animLvl val="lvl"/>
          <dgm:resizeHandles val="exact"/>
        </dgm:presLayoutVars>
      </dgm:prSet>
      <dgm:spPr/>
    </dgm:pt>
    <dgm:pt modelId="{3053309C-3F66-44F4-9686-8EAEE57276C5}" type="pres">
      <dgm:prSet presAssocID="{D29AD838-F771-4294-8675-A47DABCCEFAD}" presName="parentLin" presStyleCnt="0"/>
      <dgm:spPr/>
    </dgm:pt>
    <dgm:pt modelId="{454980FD-D057-4171-9009-04B36B8D31FE}" type="pres">
      <dgm:prSet presAssocID="{D29AD838-F771-4294-8675-A47DABCCEFAD}" presName="parentLeftMargin" presStyleLbl="node1" presStyleIdx="0" presStyleCnt="2"/>
      <dgm:spPr/>
    </dgm:pt>
    <dgm:pt modelId="{55665A30-94F9-46DD-98E4-3DFAA856A2CD}" type="pres">
      <dgm:prSet presAssocID="{D29AD838-F771-4294-8675-A47DABCCEFAD}" presName="parentText" presStyleLbl="node1" presStyleIdx="0" presStyleCnt="2">
        <dgm:presLayoutVars>
          <dgm:chMax val="0"/>
          <dgm:bulletEnabled val="1"/>
        </dgm:presLayoutVars>
      </dgm:prSet>
      <dgm:spPr/>
    </dgm:pt>
    <dgm:pt modelId="{5B13550E-FC3C-4393-BF71-D03CED6032B3}" type="pres">
      <dgm:prSet presAssocID="{D29AD838-F771-4294-8675-A47DABCCEFAD}" presName="negativeSpace" presStyleCnt="0"/>
      <dgm:spPr/>
    </dgm:pt>
    <dgm:pt modelId="{FBACC0C3-9025-48FA-BE72-463FC160EA6B}" type="pres">
      <dgm:prSet presAssocID="{D29AD838-F771-4294-8675-A47DABCCEFAD}" presName="childText" presStyleLbl="conFgAcc1" presStyleIdx="0" presStyleCnt="2">
        <dgm:presLayoutVars>
          <dgm:bulletEnabled val="1"/>
        </dgm:presLayoutVars>
      </dgm:prSet>
      <dgm:spPr/>
    </dgm:pt>
    <dgm:pt modelId="{C1E3D010-5A16-48F8-BFFB-BDEA750118C7}" type="pres">
      <dgm:prSet presAssocID="{1890FC12-D8D9-45B7-80DE-AEB82BAAA13A}" presName="spaceBetweenRectangles" presStyleCnt="0"/>
      <dgm:spPr/>
    </dgm:pt>
    <dgm:pt modelId="{8C2D98C8-0C54-41AF-BB71-018C6623F941}" type="pres">
      <dgm:prSet presAssocID="{5377C48D-B605-4A2E-82C1-D7B138653C51}" presName="parentLin" presStyleCnt="0"/>
      <dgm:spPr/>
    </dgm:pt>
    <dgm:pt modelId="{7F7AA0F2-95D5-4799-BA30-29F5A7615F53}" type="pres">
      <dgm:prSet presAssocID="{5377C48D-B605-4A2E-82C1-D7B138653C51}" presName="parentLeftMargin" presStyleLbl="node1" presStyleIdx="0" presStyleCnt="2"/>
      <dgm:spPr/>
    </dgm:pt>
    <dgm:pt modelId="{0A30F0B2-2587-4096-A684-9A2F25B86FD3}" type="pres">
      <dgm:prSet presAssocID="{5377C48D-B605-4A2E-82C1-D7B138653C51}" presName="parentText" presStyleLbl="node1" presStyleIdx="1" presStyleCnt="2">
        <dgm:presLayoutVars>
          <dgm:chMax val="0"/>
          <dgm:bulletEnabled val="1"/>
        </dgm:presLayoutVars>
      </dgm:prSet>
      <dgm:spPr/>
    </dgm:pt>
    <dgm:pt modelId="{767E7DB2-9563-48E1-8DAE-385EAE5F02B3}" type="pres">
      <dgm:prSet presAssocID="{5377C48D-B605-4A2E-82C1-D7B138653C51}" presName="negativeSpace" presStyleCnt="0"/>
      <dgm:spPr/>
    </dgm:pt>
    <dgm:pt modelId="{E8507126-437D-4D95-B5A0-C21C41D61101}" type="pres">
      <dgm:prSet presAssocID="{5377C48D-B605-4A2E-82C1-D7B138653C51}" presName="childText" presStyleLbl="conFgAcc1" presStyleIdx="1" presStyleCnt="2">
        <dgm:presLayoutVars>
          <dgm:bulletEnabled val="1"/>
        </dgm:presLayoutVars>
      </dgm:prSet>
      <dgm:spPr/>
    </dgm:pt>
  </dgm:ptLst>
  <dgm:cxnLst>
    <dgm:cxn modelId="{65D0F318-2A0E-4A56-888D-0A38590AF8D9}" srcId="{5377C48D-B605-4A2E-82C1-D7B138653C51}" destId="{A52604DA-6DAE-4E30-8080-EE243A76660C}" srcOrd="0" destOrd="0" parTransId="{20CE7702-CC49-42E9-A135-E649C31593B8}" sibTransId="{6CD5CB9F-DAC5-4547-839E-B7A951135DE5}"/>
    <dgm:cxn modelId="{94B2C83B-1A88-4BD9-94F2-AD8601FEA2B8}" type="presOf" srcId="{62B2327D-2F3D-45E0-8C2D-ED581D1E380F}" destId="{FBACC0C3-9025-48FA-BE72-463FC160EA6B}" srcOrd="0" destOrd="0" presId="urn:microsoft.com/office/officeart/2005/8/layout/list1"/>
    <dgm:cxn modelId="{AD110C46-8A33-4127-9999-BB58AF823C1A}" type="presOf" srcId="{5377C48D-B605-4A2E-82C1-D7B138653C51}" destId="{0A30F0B2-2587-4096-A684-9A2F25B86FD3}" srcOrd="1" destOrd="0" presId="urn:microsoft.com/office/officeart/2005/8/layout/list1"/>
    <dgm:cxn modelId="{D0F3D755-C72F-4EF9-AE81-204CB574725E}" srcId="{A1E23F86-623E-4E46-83F8-B00A8050E07F}" destId="{D29AD838-F771-4294-8675-A47DABCCEFAD}" srcOrd="0" destOrd="0" parTransId="{600E891F-B686-40E7-BD96-4D9986B3F9DB}" sibTransId="{1890FC12-D8D9-45B7-80DE-AEB82BAAA13A}"/>
    <dgm:cxn modelId="{1F6B5E77-EC65-49FE-B8C9-A99D82338FAA}" type="presOf" srcId="{D29AD838-F771-4294-8675-A47DABCCEFAD}" destId="{55665A30-94F9-46DD-98E4-3DFAA856A2CD}" srcOrd="1" destOrd="0" presId="urn:microsoft.com/office/officeart/2005/8/layout/list1"/>
    <dgm:cxn modelId="{08D45780-1E92-4175-9936-52AE6A057E9B}" type="presOf" srcId="{D29AD838-F771-4294-8675-A47DABCCEFAD}" destId="{454980FD-D057-4171-9009-04B36B8D31FE}" srcOrd="0" destOrd="0" presId="urn:microsoft.com/office/officeart/2005/8/layout/list1"/>
    <dgm:cxn modelId="{6AAB1FB4-E14E-424F-9E5D-37AD4024C5B1}" type="presOf" srcId="{A52604DA-6DAE-4E30-8080-EE243A76660C}" destId="{E8507126-437D-4D95-B5A0-C21C41D61101}" srcOrd="0" destOrd="0" presId="urn:microsoft.com/office/officeart/2005/8/layout/list1"/>
    <dgm:cxn modelId="{230CADB4-DD7D-45DE-AF86-283AAE62E921}" srcId="{A1E23F86-623E-4E46-83F8-B00A8050E07F}" destId="{5377C48D-B605-4A2E-82C1-D7B138653C51}" srcOrd="1" destOrd="0" parTransId="{9BFAAAFF-E61B-492F-BC51-6C983A4EF134}" sibTransId="{D1DF3E4E-05A0-4C42-8C66-A89A65530064}"/>
    <dgm:cxn modelId="{5FA207C0-04BE-4E23-B4B6-C95EB9199A5B}" srcId="{D29AD838-F771-4294-8675-A47DABCCEFAD}" destId="{62B2327D-2F3D-45E0-8C2D-ED581D1E380F}" srcOrd="0" destOrd="0" parTransId="{7644AF1F-17C2-4B86-B343-A37FEA5667E9}" sibTransId="{B22F04B4-E5B1-48CB-99F6-A24D36B63A27}"/>
    <dgm:cxn modelId="{E64665D7-2D96-48FD-A37E-CE2B4B213053}" type="presOf" srcId="{5377C48D-B605-4A2E-82C1-D7B138653C51}" destId="{7F7AA0F2-95D5-4799-BA30-29F5A7615F53}" srcOrd="0" destOrd="0" presId="urn:microsoft.com/office/officeart/2005/8/layout/list1"/>
    <dgm:cxn modelId="{F13AEBDB-4CC4-4413-996A-AD8070F49896}" type="presOf" srcId="{A1E23F86-623E-4E46-83F8-B00A8050E07F}" destId="{714913B5-6BED-4007-8EDF-EFA5956D33CE}" srcOrd="0" destOrd="0" presId="urn:microsoft.com/office/officeart/2005/8/layout/list1"/>
    <dgm:cxn modelId="{1F2383DA-9BF5-4208-9C0F-D4A82FFB72F9}" type="presParOf" srcId="{714913B5-6BED-4007-8EDF-EFA5956D33CE}" destId="{3053309C-3F66-44F4-9686-8EAEE57276C5}" srcOrd="0" destOrd="0" presId="urn:microsoft.com/office/officeart/2005/8/layout/list1"/>
    <dgm:cxn modelId="{875ACBDE-5BC3-48CA-808D-7D634F6A5C6B}" type="presParOf" srcId="{3053309C-3F66-44F4-9686-8EAEE57276C5}" destId="{454980FD-D057-4171-9009-04B36B8D31FE}" srcOrd="0" destOrd="0" presId="urn:microsoft.com/office/officeart/2005/8/layout/list1"/>
    <dgm:cxn modelId="{9A97B06E-D51D-4589-BC04-81C6CD98555A}" type="presParOf" srcId="{3053309C-3F66-44F4-9686-8EAEE57276C5}" destId="{55665A30-94F9-46DD-98E4-3DFAA856A2CD}" srcOrd="1" destOrd="0" presId="urn:microsoft.com/office/officeart/2005/8/layout/list1"/>
    <dgm:cxn modelId="{39A25DD9-CCE9-4FA3-9782-5867A52B2CF7}" type="presParOf" srcId="{714913B5-6BED-4007-8EDF-EFA5956D33CE}" destId="{5B13550E-FC3C-4393-BF71-D03CED6032B3}" srcOrd="1" destOrd="0" presId="urn:microsoft.com/office/officeart/2005/8/layout/list1"/>
    <dgm:cxn modelId="{18E5C743-9AF6-4743-B9E4-FE475557F9F3}" type="presParOf" srcId="{714913B5-6BED-4007-8EDF-EFA5956D33CE}" destId="{FBACC0C3-9025-48FA-BE72-463FC160EA6B}" srcOrd="2" destOrd="0" presId="urn:microsoft.com/office/officeart/2005/8/layout/list1"/>
    <dgm:cxn modelId="{F3601379-EB2B-44E9-AEFA-E482FF414348}" type="presParOf" srcId="{714913B5-6BED-4007-8EDF-EFA5956D33CE}" destId="{C1E3D010-5A16-48F8-BFFB-BDEA750118C7}" srcOrd="3" destOrd="0" presId="urn:microsoft.com/office/officeart/2005/8/layout/list1"/>
    <dgm:cxn modelId="{8AAB05C9-E693-40F7-98E0-23311C84B250}" type="presParOf" srcId="{714913B5-6BED-4007-8EDF-EFA5956D33CE}" destId="{8C2D98C8-0C54-41AF-BB71-018C6623F941}" srcOrd="4" destOrd="0" presId="urn:microsoft.com/office/officeart/2005/8/layout/list1"/>
    <dgm:cxn modelId="{911BB3F7-CBE3-4FFE-B3E9-63D50FCC5843}" type="presParOf" srcId="{8C2D98C8-0C54-41AF-BB71-018C6623F941}" destId="{7F7AA0F2-95D5-4799-BA30-29F5A7615F53}" srcOrd="0" destOrd="0" presId="urn:microsoft.com/office/officeart/2005/8/layout/list1"/>
    <dgm:cxn modelId="{A8DF4831-6FB6-4F16-BC12-5FF76CD23A94}" type="presParOf" srcId="{8C2D98C8-0C54-41AF-BB71-018C6623F941}" destId="{0A30F0B2-2587-4096-A684-9A2F25B86FD3}" srcOrd="1" destOrd="0" presId="urn:microsoft.com/office/officeart/2005/8/layout/list1"/>
    <dgm:cxn modelId="{E0A12857-A54A-4AD6-9ACB-3F0AA804396C}" type="presParOf" srcId="{714913B5-6BED-4007-8EDF-EFA5956D33CE}" destId="{767E7DB2-9563-48E1-8DAE-385EAE5F02B3}" srcOrd="5" destOrd="0" presId="urn:microsoft.com/office/officeart/2005/8/layout/list1"/>
    <dgm:cxn modelId="{09D73D1E-B5B2-430B-807A-594E5BB1D0F8}" type="presParOf" srcId="{714913B5-6BED-4007-8EDF-EFA5956D33CE}" destId="{E8507126-437D-4D95-B5A0-C21C41D6110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94EA839-3194-4CB0-8C42-8377F94D6665}" type="doc">
      <dgm:prSet loTypeId="urn:microsoft.com/office/officeart/2008/layout/LinedList" loCatId="list" qsTypeId="urn:microsoft.com/office/officeart/2005/8/quickstyle/3d1" qsCatId="3D" csTypeId="urn:microsoft.com/office/officeart/2005/8/colors/colorful1" csCatId="colorful" phldr="1"/>
      <dgm:spPr/>
      <dgm:t>
        <a:bodyPr/>
        <a:lstStyle/>
        <a:p>
          <a:endParaRPr lang="en-GB"/>
        </a:p>
      </dgm:t>
    </dgm:pt>
    <dgm:pt modelId="{986C8C26-5148-443C-BBBB-23936478B830}">
      <dgm:prSet phldrT="[Text]"/>
      <dgm:spPr/>
      <dgm:t>
        <a:bodyPr/>
        <a:lstStyle/>
        <a:p>
          <a:r>
            <a:rPr lang="en-US" dirty="0"/>
            <a:t>Something that went really well was….</a:t>
          </a:r>
          <a:endParaRPr lang="en-GB" dirty="0"/>
        </a:p>
      </dgm:t>
    </dgm:pt>
    <dgm:pt modelId="{29746BBB-BE3A-4DBF-835E-BE68D3D0425E}" type="parTrans" cxnId="{834B6187-5027-4BD7-B8DB-2BB35091A453}">
      <dgm:prSet/>
      <dgm:spPr/>
      <dgm:t>
        <a:bodyPr/>
        <a:lstStyle/>
        <a:p>
          <a:endParaRPr lang="en-GB"/>
        </a:p>
      </dgm:t>
    </dgm:pt>
    <dgm:pt modelId="{F7C72A2E-43EF-4875-866A-841BF018139C}" type="sibTrans" cxnId="{834B6187-5027-4BD7-B8DB-2BB35091A453}">
      <dgm:prSet/>
      <dgm:spPr/>
      <dgm:t>
        <a:bodyPr/>
        <a:lstStyle/>
        <a:p>
          <a:endParaRPr lang="en-GB"/>
        </a:p>
      </dgm:t>
    </dgm:pt>
    <dgm:pt modelId="{F3A0EC4B-8E25-4C30-84AE-78417097ED90}">
      <dgm:prSet/>
      <dgm:spPr/>
      <dgm:t>
        <a:bodyPr/>
        <a:lstStyle/>
        <a:p>
          <a:r>
            <a:rPr lang="en-US" dirty="0"/>
            <a:t>What drove me mad about the situation was…</a:t>
          </a:r>
        </a:p>
      </dgm:t>
    </dgm:pt>
    <dgm:pt modelId="{6213C4C6-8BA5-40D8-8EB0-60A0A9F6F00A}" type="parTrans" cxnId="{7DBCB737-8B9E-42A7-978B-6E9CBE97C47A}">
      <dgm:prSet/>
      <dgm:spPr/>
      <dgm:t>
        <a:bodyPr/>
        <a:lstStyle/>
        <a:p>
          <a:endParaRPr lang="en-GB"/>
        </a:p>
      </dgm:t>
    </dgm:pt>
    <dgm:pt modelId="{E55CAD36-F746-494B-A9EC-FA01BCEB42BF}" type="sibTrans" cxnId="{7DBCB737-8B9E-42A7-978B-6E9CBE97C47A}">
      <dgm:prSet/>
      <dgm:spPr/>
      <dgm:t>
        <a:bodyPr/>
        <a:lstStyle/>
        <a:p>
          <a:endParaRPr lang="en-GB"/>
        </a:p>
      </dgm:t>
    </dgm:pt>
    <dgm:pt modelId="{171DE90E-C2ED-4175-A42D-9D72CB11EE05}">
      <dgm:prSet/>
      <dgm:spPr/>
      <dgm:t>
        <a:bodyPr/>
        <a:lstStyle/>
        <a:p>
          <a:r>
            <a:rPr lang="en-US"/>
            <a:t>What worked well that I hadn’t tried before was…</a:t>
          </a:r>
          <a:endParaRPr lang="en-US" dirty="0"/>
        </a:p>
      </dgm:t>
    </dgm:pt>
    <dgm:pt modelId="{CF429639-4348-4D5E-8123-23C26EBEC976}" type="parTrans" cxnId="{4EC0BDC0-CE63-486D-8FCE-C753E4C21065}">
      <dgm:prSet/>
      <dgm:spPr/>
      <dgm:t>
        <a:bodyPr/>
        <a:lstStyle/>
        <a:p>
          <a:endParaRPr lang="en-GB"/>
        </a:p>
      </dgm:t>
    </dgm:pt>
    <dgm:pt modelId="{02323EFA-DA95-4EA4-BC3E-F832B1A419BC}" type="sibTrans" cxnId="{4EC0BDC0-CE63-486D-8FCE-C753E4C21065}">
      <dgm:prSet/>
      <dgm:spPr/>
      <dgm:t>
        <a:bodyPr/>
        <a:lstStyle/>
        <a:p>
          <a:endParaRPr lang="en-GB"/>
        </a:p>
      </dgm:t>
    </dgm:pt>
    <dgm:pt modelId="{5CD146EF-A4B4-4AFA-8122-BA34FC3690E7}">
      <dgm:prSet/>
      <dgm:spPr/>
      <dgm:t>
        <a:bodyPr/>
        <a:lstStyle/>
        <a:p>
          <a:r>
            <a:rPr lang="en-US"/>
            <a:t>A recurring pattern I have noticed in practice is...</a:t>
          </a:r>
          <a:endParaRPr lang="en-US" dirty="0"/>
        </a:p>
      </dgm:t>
    </dgm:pt>
    <dgm:pt modelId="{A23CFDD3-F84A-4716-91D0-1223E4E7BCFA}" type="parTrans" cxnId="{CD8A54C0-8C22-45F0-A798-D5DFA719E579}">
      <dgm:prSet/>
      <dgm:spPr/>
      <dgm:t>
        <a:bodyPr/>
        <a:lstStyle/>
        <a:p>
          <a:endParaRPr lang="en-GB"/>
        </a:p>
      </dgm:t>
    </dgm:pt>
    <dgm:pt modelId="{084B5A75-F2A4-4165-A7E7-15A52A041DE7}" type="sibTrans" cxnId="{CD8A54C0-8C22-45F0-A798-D5DFA719E579}">
      <dgm:prSet/>
      <dgm:spPr/>
      <dgm:t>
        <a:bodyPr/>
        <a:lstStyle/>
        <a:p>
          <a:endParaRPr lang="en-GB"/>
        </a:p>
      </dgm:t>
    </dgm:pt>
    <dgm:pt modelId="{6C548F56-D3F3-4DEA-A172-45147DAF92C5}">
      <dgm:prSet/>
      <dgm:spPr/>
      <dgm:t>
        <a:bodyPr/>
        <a:lstStyle/>
        <a:p>
          <a:r>
            <a:rPr lang="en-US"/>
            <a:t>Something that concerns me is…</a:t>
          </a:r>
          <a:endParaRPr lang="en-US" dirty="0"/>
        </a:p>
      </dgm:t>
    </dgm:pt>
    <dgm:pt modelId="{37BD0C39-C978-47BE-99C6-212D7539355C}" type="parTrans" cxnId="{8C776CD6-8376-4E4F-A745-D8F866E8F52D}">
      <dgm:prSet/>
      <dgm:spPr/>
      <dgm:t>
        <a:bodyPr/>
        <a:lstStyle/>
        <a:p>
          <a:endParaRPr lang="en-GB"/>
        </a:p>
      </dgm:t>
    </dgm:pt>
    <dgm:pt modelId="{22FBB9A2-98C9-4400-A883-D09BE8B6C79E}" type="sibTrans" cxnId="{8C776CD6-8376-4E4F-A745-D8F866E8F52D}">
      <dgm:prSet/>
      <dgm:spPr/>
      <dgm:t>
        <a:bodyPr/>
        <a:lstStyle/>
        <a:p>
          <a:endParaRPr lang="en-GB"/>
        </a:p>
      </dgm:t>
    </dgm:pt>
    <dgm:pt modelId="{B2ABDEFE-0057-4D3B-8A49-B8ADD1A06A10}">
      <dgm:prSet/>
      <dgm:spPr/>
      <dgm:t>
        <a:bodyPr/>
        <a:lstStyle/>
        <a:p>
          <a:r>
            <a:rPr lang="en-US"/>
            <a:t>There seems to be a contradiction between what I am supposed to do and the way I do it….</a:t>
          </a:r>
          <a:endParaRPr lang="en-US" dirty="0"/>
        </a:p>
      </dgm:t>
    </dgm:pt>
    <dgm:pt modelId="{B9700DBE-209A-43EB-8AA8-B935B41927D1}" type="parTrans" cxnId="{E9CC0C74-9D2B-4FA3-99CE-9339FF3B172C}">
      <dgm:prSet/>
      <dgm:spPr/>
      <dgm:t>
        <a:bodyPr/>
        <a:lstStyle/>
        <a:p>
          <a:endParaRPr lang="en-GB"/>
        </a:p>
      </dgm:t>
    </dgm:pt>
    <dgm:pt modelId="{F57A6DC4-8629-4033-8251-64B381E04341}" type="sibTrans" cxnId="{E9CC0C74-9D2B-4FA3-99CE-9339FF3B172C}">
      <dgm:prSet/>
      <dgm:spPr/>
      <dgm:t>
        <a:bodyPr/>
        <a:lstStyle/>
        <a:p>
          <a:endParaRPr lang="en-GB"/>
        </a:p>
      </dgm:t>
    </dgm:pt>
    <dgm:pt modelId="{44B52705-5237-4CF7-B414-7845F419BA4E}">
      <dgm:prSet/>
      <dgm:spPr/>
      <dgm:t>
        <a:bodyPr/>
        <a:lstStyle/>
        <a:p>
          <a:r>
            <a:rPr lang="en-US"/>
            <a:t>What really puzzled me about today was….</a:t>
          </a:r>
          <a:endParaRPr lang="en-US" dirty="0"/>
        </a:p>
      </dgm:t>
    </dgm:pt>
    <dgm:pt modelId="{73F6DAA5-DF35-48E0-8446-483577A88AF4}" type="parTrans" cxnId="{223451C9-F2B5-433E-97E5-B57CC1C245BC}">
      <dgm:prSet/>
      <dgm:spPr/>
      <dgm:t>
        <a:bodyPr/>
        <a:lstStyle/>
        <a:p>
          <a:endParaRPr lang="en-GB"/>
        </a:p>
      </dgm:t>
    </dgm:pt>
    <dgm:pt modelId="{4D2510AA-1D6F-4457-85CA-26B556F73705}" type="sibTrans" cxnId="{223451C9-F2B5-433E-97E5-B57CC1C245BC}">
      <dgm:prSet/>
      <dgm:spPr/>
      <dgm:t>
        <a:bodyPr/>
        <a:lstStyle/>
        <a:p>
          <a:endParaRPr lang="en-GB"/>
        </a:p>
      </dgm:t>
    </dgm:pt>
    <dgm:pt modelId="{CA66E3B3-3EA6-4F98-8733-EC0DC623C3F4}">
      <dgm:prSet/>
      <dgm:spPr/>
      <dgm:t>
        <a:bodyPr/>
        <a:lstStyle/>
        <a:p>
          <a:r>
            <a:rPr lang="en-US"/>
            <a:t>If I had the chance to do that again….. I would….</a:t>
          </a:r>
          <a:endParaRPr lang="en-US" dirty="0"/>
        </a:p>
      </dgm:t>
    </dgm:pt>
    <dgm:pt modelId="{F0766C1E-8423-4857-9DF6-8EE0171422F9}" type="parTrans" cxnId="{82912C45-235F-47F7-8A13-E98AB925570D}">
      <dgm:prSet/>
      <dgm:spPr/>
      <dgm:t>
        <a:bodyPr/>
        <a:lstStyle/>
        <a:p>
          <a:endParaRPr lang="en-GB"/>
        </a:p>
      </dgm:t>
    </dgm:pt>
    <dgm:pt modelId="{206B2864-ADE9-471E-8CF3-46472B95DA4D}" type="sibTrans" cxnId="{82912C45-235F-47F7-8A13-E98AB925570D}">
      <dgm:prSet/>
      <dgm:spPr/>
      <dgm:t>
        <a:bodyPr/>
        <a:lstStyle/>
        <a:p>
          <a:endParaRPr lang="en-GB"/>
        </a:p>
      </dgm:t>
    </dgm:pt>
    <dgm:pt modelId="{0824225D-C8CB-4E37-A990-2B69F6C6217E}">
      <dgm:prSet/>
      <dgm:spPr/>
      <dgm:t>
        <a:bodyPr/>
        <a:lstStyle/>
        <a:p>
          <a:r>
            <a:rPr lang="en-US"/>
            <a:t>I felt really stupid about….</a:t>
          </a:r>
          <a:endParaRPr lang="en-US" dirty="0"/>
        </a:p>
      </dgm:t>
    </dgm:pt>
    <dgm:pt modelId="{B94C7A18-2DE0-4743-9E11-D0A60DEF13AB}" type="parTrans" cxnId="{0DA3A261-0DB8-46A9-B311-D5BFFEE875DF}">
      <dgm:prSet/>
      <dgm:spPr/>
      <dgm:t>
        <a:bodyPr/>
        <a:lstStyle/>
        <a:p>
          <a:endParaRPr lang="en-GB"/>
        </a:p>
      </dgm:t>
    </dgm:pt>
    <dgm:pt modelId="{BC4A91A7-74A9-40A1-A1F5-5B9EE374BBC4}" type="sibTrans" cxnId="{0DA3A261-0DB8-46A9-B311-D5BFFEE875DF}">
      <dgm:prSet/>
      <dgm:spPr/>
      <dgm:t>
        <a:bodyPr/>
        <a:lstStyle/>
        <a:p>
          <a:endParaRPr lang="en-GB"/>
        </a:p>
      </dgm:t>
    </dgm:pt>
    <dgm:pt modelId="{F4B92E62-525D-42D3-B603-9F4CB8117358}" type="pres">
      <dgm:prSet presAssocID="{394EA839-3194-4CB0-8C42-8377F94D6665}" presName="vert0" presStyleCnt="0">
        <dgm:presLayoutVars>
          <dgm:dir/>
          <dgm:animOne val="branch"/>
          <dgm:animLvl val="lvl"/>
        </dgm:presLayoutVars>
      </dgm:prSet>
      <dgm:spPr/>
    </dgm:pt>
    <dgm:pt modelId="{DB86FB3B-2033-450A-ABD1-DF63473C76D9}" type="pres">
      <dgm:prSet presAssocID="{986C8C26-5148-443C-BBBB-23936478B830}" presName="thickLine" presStyleLbl="alignNode1" presStyleIdx="0" presStyleCnt="9"/>
      <dgm:spPr/>
    </dgm:pt>
    <dgm:pt modelId="{F9D10E88-03F8-48AA-B3C9-9A9E344C67F9}" type="pres">
      <dgm:prSet presAssocID="{986C8C26-5148-443C-BBBB-23936478B830}" presName="horz1" presStyleCnt="0"/>
      <dgm:spPr/>
    </dgm:pt>
    <dgm:pt modelId="{14742353-B9A4-41CD-9FBA-9BB7CD5A70F8}" type="pres">
      <dgm:prSet presAssocID="{986C8C26-5148-443C-BBBB-23936478B830}" presName="tx1" presStyleLbl="revTx" presStyleIdx="0" presStyleCnt="9"/>
      <dgm:spPr/>
    </dgm:pt>
    <dgm:pt modelId="{01B36E2C-6A59-4152-8214-0AD352344863}" type="pres">
      <dgm:prSet presAssocID="{986C8C26-5148-443C-BBBB-23936478B830}" presName="vert1" presStyleCnt="0"/>
      <dgm:spPr/>
    </dgm:pt>
    <dgm:pt modelId="{69793F86-E014-4CFA-BC04-ABC93704A3BF}" type="pres">
      <dgm:prSet presAssocID="{F3A0EC4B-8E25-4C30-84AE-78417097ED90}" presName="thickLine" presStyleLbl="alignNode1" presStyleIdx="1" presStyleCnt="9"/>
      <dgm:spPr/>
    </dgm:pt>
    <dgm:pt modelId="{B4B512D8-6872-4AC4-95A2-AFBB27CB9050}" type="pres">
      <dgm:prSet presAssocID="{F3A0EC4B-8E25-4C30-84AE-78417097ED90}" presName="horz1" presStyleCnt="0"/>
      <dgm:spPr/>
    </dgm:pt>
    <dgm:pt modelId="{F067FF8C-240E-425D-BB51-85FB49D3FD48}" type="pres">
      <dgm:prSet presAssocID="{F3A0EC4B-8E25-4C30-84AE-78417097ED90}" presName="tx1" presStyleLbl="revTx" presStyleIdx="1" presStyleCnt="9"/>
      <dgm:spPr/>
    </dgm:pt>
    <dgm:pt modelId="{579C3BDD-7E4B-4BE2-B4E6-BEE1B9E6D525}" type="pres">
      <dgm:prSet presAssocID="{F3A0EC4B-8E25-4C30-84AE-78417097ED90}" presName="vert1" presStyleCnt="0"/>
      <dgm:spPr/>
    </dgm:pt>
    <dgm:pt modelId="{2E40C007-4E64-41D3-B881-B4C860784155}" type="pres">
      <dgm:prSet presAssocID="{171DE90E-C2ED-4175-A42D-9D72CB11EE05}" presName="thickLine" presStyleLbl="alignNode1" presStyleIdx="2" presStyleCnt="9"/>
      <dgm:spPr/>
    </dgm:pt>
    <dgm:pt modelId="{2E135167-4FDB-472C-9AED-722803FBD97A}" type="pres">
      <dgm:prSet presAssocID="{171DE90E-C2ED-4175-A42D-9D72CB11EE05}" presName="horz1" presStyleCnt="0"/>
      <dgm:spPr/>
    </dgm:pt>
    <dgm:pt modelId="{1698B603-2456-4453-B92F-A6193FC0C398}" type="pres">
      <dgm:prSet presAssocID="{171DE90E-C2ED-4175-A42D-9D72CB11EE05}" presName="tx1" presStyleLbl="revTx" presStyleIdx="2" presStyleCnt="9"/>
      <dgm:spPr/>
    </dgm:pt>
    <dgm:pt modelId="{6B0CB565-2573-40CE-A1A3-DD0A8D010FDD}" type="pres">
      <dgm:prSet presAssocID="{171DE90E-C2ED-4175-A42D-9D72CB11EE05}" presName="vert1" presStyleCnt="0"/>
      <dgm:spPr/>
    </dgm:pt>
    <dgm:pt modelId="{221FD803-5EE9-4A75-ACF8-F7E086B9028C}" type="pres">
      <dgm:prSet presAssocID="{5CD146EF-A4B4-4AFA-8122-BA34FC3690E7}" presName="thickLine" presStyleLbl="alignNode1" presStyleIdx="3" presStyleCnt="9"/>
      <dgm:spPr/>
    </dgm:pt>
    <dgm:pt modelId="{9CD31C82-6DA0-427F-B155-4EC902F8F013}" type="pres">
      <dgm:prSet presAssocID="{5CD146EF-A4B4-4AFA-8122-BA34FC3690E7}" presName="horz1" presStyleCnt="0"/>
      <dgm:spPr/>
    </dgm:pt>
    <dgm:pt modelId="{013FC93C-71BC-4BED-A546-323306961773}" type="pres">
      <dgm:prSet presAssocID="{5CD146EF-A4B4-4AFA-8122-BA34FC3690E7}" presName="tx1" presStyleLbl="revTx" presStyleIdx="3" presStyleCnt="9"/>
      <dgm:spPr/>
    </dgm:pt>
    <dgm:pt modelId="{CEA24203-732D-405F-9186-8C85A118B993}" type="pres">
      <dgm:prSet presAssocID="{5CD146EF-A4B4-4AFA-8122-BA34FC3690E7}" presName="vert1" presStyleCnt="0"/>
      <dgm:spPr/>
    </dgm:pt>
    <dgm:pt modelId="{73474453-E4A2-4EB6-99B7-1376086F3627}" type="pres">
      <dgm:prSet presAssocID="{6C548F56-D3F3-4DEA-A172-45147DAF92C5}" presName="thickLine" presStyleLbl="alignNode1" presStyleIdx="4" presStyleCnt="9"/>
      <dgm:spPr/>
    </dgm:pt>
    <dgm:pt modelId="{0CEB8A9A-6128-424E-AEB4-86FADFEBB249}" type="pres">
      <dgm:prSet presAssocID="{6C548F56-D3F3-4DEA-A172-45147DAF92C5}" presName="horz1" presStyleCnt="0"/>
      <dgm:spPr/>
    </dgm:pt>
    <dgm:pt modelId="{607328F2-F297-49F8-9192-79720DBF3A65}" type="pres">
      <dgm:prSet presAssocID="{6C548F56-D3F3-4DEA-A172-45147DAF92C5}" presName="tx1" presStyleLbl="revTx" presStyleIdx="4" presStyleCnt="9"/>
      <dgm:spPr/>
    </dgm:pt>
    <dgm:pt modelId="{68C3289B-C40C-42C1-9CF5-A73B53359F9E}" type="pres">
      <dgm:prSet presAssocID="{6C548F56-D3F3-4DEA-A172-45147DAF92C5}" presName="vert1" presStyleCnt="0"/>
      <dgm:spPr/>
    </dgm:pt>
    <dgm:pt modelId="{BF991573-F71A-4A2D-9A37-AC5ECABF5730}" type="pres">
      <dgm:prSet presAssocID="{B2ABDEFE-0057-4D3B-8A49-B8ADD1A06A10}" presName="thickLine" presStyleLbl="alignNode1" presStyleIdx="5" presStyleCnt="9"/>
      <dgm:spPr/>
    </dgm:pt>
    <dgm:pt modelId="{D0073EF0-9111-4BAC-8A39-D3623DDD550C}" type="pres">
      <dgm:prSet presAssocID="{B2ABDEFE-0057-4D3B-8A49-B8ADD1A06A10}" presName="horz1" presStyleCnt="0"/>
      <dgm:spPr/>
    </dgm:pt>
    <dgm:pt modelId="{E6EB4648-695C-4865-8A10-1825588B545D}" type="pres">
      <dgm:prSet presAssocID="{B2ABDEFE-0057-4D3B-8A49-B8ADD1A06A10}" presName="tx1" presStyleLbl="revTx" presStyleIdx="5" presStyleCnt="9"/>
      <dgm:spPr/>
    </dgm:pt>
    <dgm:pt modelId="{24327588-3B71-40F0-9DF0-E296108F6DC8}" type="pres">
      <dgm:prSet presAssocID="{B2ABDEFE-0057-4D3B-8A49-B8ADD1A06A10}" presName="vert1" presStyleCnt="0"/>
      <dgm:spPr/>
    </dgm:pt>
    <dgm:pt modelId="{C31F4734-7B44-451A-98C6-F0811DE68A7F}" type="pres">
      <dgm:prSet presAssocID="{44B52705-5237-4CF7-B414-7845F419BA4E}" presName="thickLine" presStyleLbl="alignNode1" presStyleIdx="6" presStyleCnt="9"/>
      <dgm:spPr/>
    </dgm:pt>
    <dgm:pt modelId="{C19A9704-CB15-4ECE-9D13-DC44CDF86ACE}" type="pres">
      <dgm:prSet presAssocID="{44B52705-5237-4CF7-B414-7845F419BA4E}" presName="horz1" presStyleCnt="0"/>
      <dgm:spPr/>
    </dgm:pt>
    <dgm:pt modelId="{8DABC340-A818-4AC4-81D4-69F076F089B2}" type="pres">
      <dgm:prSet presAssocID="{44B52705-5237-4CF7-B414-7845F419BA4E}" presName="tx1" presStyleLbl="revTx" presStyleIdx="6" presStyleCnt="9"/>
      <dgm:spPr/>
    </dgm:pt>
    <dgm:pt modelId="{3AF225D6-8749-4B06-8F9A-B5DA6CDBCD41}" type="pres">
      <dgm:prSet presAssocID="{44B52705-5237-4CF7-B414-7845F419BA4E}" presName="vert1" presStyleCnt="0"/>
      <dgm:spPr/>
    </dgm:pt>
    <dgm:pt modelId="{0A4300EC-15C8-4E8F-933E-C1296626A314}" type="pres">
      <dgm:prSet presAssocID="{CA66E3B3-3EA6-4F98-8733-EC0DC623C3F4}" presName="thickLine" presStyleLbl="alignNode1" presStyleIdx="7" presStyleCnt="9"/>
      <dgm:spPr/>
    </dgm:pt>
    <dgm:pt modelId="{CDB23192-115B-4ACA-AF36-A69491736312}" type="pres">
      <dgm:prSet presAssocID="{CA66E3B3-3EA6-4F98-8733-EC0DC623C3F4}" presName="horz1" presStyleCnt="0"/>
      <dgm:spPr/>
    </dgm:pt>
    <dgm:pt modelId="{69CB485E-431B-4C09-94F9-32CB64A35897}" type="pres">
      <dgm:prSet presAssocID="{CA66E3B3-3EA6-4F98-8733-EC0DC623C3F4}" presName="tx1" presStyleLbl="revTx" presStyleIdx="7" presStyleCnt="9"/>
      <dgm:spPr/>
    </dgm:pt>
    <dgm:pt modelId="{09D7117A-1C36-4E32-9583-0EDD14FB8EA8}" type="pres">
      <dgm:prSet presAssocID="{CA66E3B3-3EA6-4F98-8733-EC0DC623C3F4}" presName="vert1" presStyleCnt="0"/>
      <dgm:spPr/>
    </dgm:pt>
    <dgm:pt modelId="{2B413ECE-E02D-4695-AC76-9A01E9E8013F}" type="pres">
      <dgm:prSet presAssocID="{0824225D-C8CB-4E37-A990-2B69F6C6217E}" presName="thickLine" presStyleLbl="alignNode1" presStyleIdx="8" presStyleCnt="9"/>
      <dgm:spPr/>
    </dgm:pt>
    <dgm:pt modelId="{215B0DBA-A18F-4F6E-8BE3-F5BB1E1AD456}" type="pres">
      <dgm:prSet presAssocID="{0824225D-C8CB-4E37-A990-2B69F6C6217E}" presName="horz1" presStyleCnt="0"/>
      <dgm:spPr/>
    </dgm:pt>
    <dgm:pt modelId="{8A2480CB-C5FE-4D53-982B-1780D6A26E2B}" type="pres">
      <dgm:prSet presAssocID="{0824225D-C8CB-4E37-A990-2B69F6C6217E}" presName="tx1" presStyleLbl="revTx" presStyleIdx="8" presStyleCnt="9"/>
      <dgm:spPr/>
    </dgm:pt>
    <dgm:pt modelId="{2C9C375F-2FFC-4F37-A82D-E9F533E65452}" type="pres">
      <dgm:prSet presAssocID="{0824225D-C8CB-4E37-A990-2B69F6C6217E}" presName="vert1" presStyleCnt="0"/>
      <dgm:spPr/>
    </dgm:pt>
  </dgm:ptLst>
  <dgm:cxnLst>
    <dgm:cxn modelId="{4F6EAA2A-1F7D-4C2C-A3EE-A085145DBACE}" type="presOf" srcId="{F3A0EC4B-8E25-4C30-84AE-78417097ED90}" destId="{F067FF8C-240E-425D-BB51-85FB49D3FD48}" srcOrd="0" destOrd="0" presId="urn:microsoft.com/office/officeart/2008/layout/LinedList"/>
    <dgm:cxn modelId="{4638B92D-3810-457E-AECE-C22086FB9ADA}" type="presOf" srcId="{986C8C26-5148-443C-BBBB-23936478B830}" destId="{14742353-B9A4-41CD-9FBA-9BB7CD5A70F8}" srcOrd="0" destOrd="0" presId="urn:microsoft.com/office/officeart/2008/layout/LinedList"/>
    <dgm:cxn modelId="{79D78035-B55C-43DC-9B63-8E937B651BF0}" type="presOf" srcId="{B2ABDEFE-0057-4D3B-8A49-B8ADD1A06A10}" destId="{E6EB4648-695C-4865-8A10-1825588B545D}" srcOrd="0" destOrd="0" presId="urn:microsoft.com/office/officeart/2008/layout/LinedList"/>
    <dgm:cxn modelId="{7DBCB737-8B9E-42A7-978B-6E9CBE97C47A}" srcId="{394EA839-3194-4CB0-8C42-8377F94D6665}" destId="{F3A0EC4B-8E25-4C30-84AE-78417097ED90}" srcOrd="1" destOrd="0" parTransId="{6213C4C6-8BA5-40D8-8EB0-60A0A9F6F00A}" sibTransId="{E55CAD36-F746-494B-A9EC-FA01BCEB42BF}"/>
    <dgm:cxn modelId="{20B1563A-BF84-4545-A283-0404D5668306}" type="presOf" srcId="{0824225D-C8CB-4E37-A990-2B69F6C6217E}" destId="{8A2480CB-C5FE-4D53-982B-1780D6A26E2B}" srcOrd="0" destOrd="0" presId="urn:microsoft.com/office/officeart/2008/layout/LinedList"/>
    <dgm:cxn modelId="{732C155F-0878-4415-8915-ADFD3FE497B3}" type="presOf" srcId="{5CD146EF-A4B4-4AFA-8122-BA34FC3690E7}" destId="{013FC93C-71BC-4BED-A546-323306961773}" srcOrd="0" destOrd="0" presId="urn:microsoft.com/office/officeart/2008/layout/LinedList"/>
    <dgm:cxn modelId="{0DA3A261-0DB8-46A9-B311-D5BFFEE875DF}" srcId="{394EA839-3194-4CB0-8C42-8377F94D6665}" destId="{0824225D-C8CB-4E37-A990-2B69F6C6217E}" srcOrd="8" destOrd="0" parTransId="{B94C7A18-2DE0-4743-9E11-D0A60DEF13AB}" sibTransId="{BC4A91A7-74A9-40A1-A1F5-5B9EE374BBC4}"/>
    <dgm:cxn modelId="{82912C45-235F-47F7-8A13-E98AB925570D}" srcId="{394EA839-3194-4CB0-8C42-8377F94D6665}" destId="{CA66E3B3-3EA6-4F98-8733-EC0DC623C3F4}" srcOrd="7" destOrd="0" parTransId="{F0766C1E-8423-4857-9DF6-8EE0171422F9}" sibTransId="{206B2864-ADE9-471E-8CF3-46472B95DA4D}"/>
    <dgm:cxn modelId="{E9CC0C74-9D2B-4FA3-99CE-9339FF3B172C}" srcId="{394EA839-3194-4CB0-8C42-8377F94D6665}" destId="{B2ABDEFE-0057-4D3B-8A49-B8ADD1A06A10}" srcOrd="5" destOrd="0" parTransId="{B9700DBE-209A-43EB-8AA8-B935B41927D1}" sibTransId="{F57A6DC4-8629-4033-8251-64B381E04341}"/>
    <dgm:cxn modelId="{834B6187-5027-4BD7-B8DB-2BB35091A453}" srcId="{394EA839-3194-4CB0-8C42-8377F94D6665}" destId="{986C8C26-5148-443C-BBBB-23936478B830}" srcOrd="0" destOrd="0" parTransId="{29746BBB-BE3A-4DBF-835E-BE68D3D0425E}" sibTransId="{F7C72A2E-43EF-4875-866A-841BF018139C}"/>
    <dgm:cxn modelId="{B0F0578F-8E9C-4881-8AA4-B7689D73F6CA}" type="presOf" srcId="{394EA839-3194-4CB0-8C42-8377F94D6665}" destId="{F4B92E62-525D-42D3-B603-9F4CB8117358}" srcOrd="0" destOrd="0" presId="urn:microsoft.com/office/officeart/2008/layout/LinedList"/>
    <dgm:cxn modelId="{7526639C-83D3-489F-B411-B74BC3CEF8FE}" type="presOf" srcId="{CA66E3B3-3EA6-4F98-8733-EC0DC623C3F4}" destId="{69CB485E-431B-4C09-94F9-32CB64A35897}" srcOrd="0" destOrd="0" presId="urn:microsoft.com/office/officeart/2008/layout/LinedList"/>
    <dgm:cxn modelId="{719C8EAA-F17C-4149-B1BC-C3522EB7BE9C}" type="presOf" srcId="{171DE90E-C2ED-4175-A42D-9D72CB11EE05}" destId="{1698B603-2456-4453-B92F-A6193FC0C398}" srcOrd="0" destOrd="0" presId="urn:microsoft.com/office/officeart/2008/layout/LinedList"/>
    <dgm:cxn modelId="{CD8A54C0-8C22-45F0-A798-D5DFA719E579}" srcId="{394EA839-3194-4CB0-8C42-8377F94D6665}" destId="{5CD146EF-A4B4-4AFA-8122-BA34FC3690E7}" srcOrd="3" destOrd="0" parTransId="{A23CFDD3-F84A-4716-91D0-1223E4E7BCFA}" sibTransId="{084B5A75-F2A4-4165-A7E7-15A52A041DE7}"/>
    <dgm:cxn modelId="{4EC0BDC0-CE63-486D-8FCE-C753E4C21065}" srcId="{394EA839-3194-4CB0-8C42-8377F94D6665}" destId="{171DE90E-C2ED-4175-A42D-9D72CB11EE05}" srcOrd="2" destOrd="0" parTransId="{CF429639-4348-4D5E-8123-23C26EBEC976}" sibTransId="{02323EFA-DA95-4EA4-BC3E-F832B1A419BC}"/>
    <dgm:cxn modelId="{C4E206C5-4449-42AD-A2ED-5E3D3CC3DD2F}" type="presOf" srcId="{44B52705-5237-4CF7-B414-7845F419BA4E}" destId="{8DABC340-A818-4AC4-81D4-69F076F089B2}" srcOrd="0" destOrd="0" presId="urn:microsoft.com/office/officeart/2008/layout/LinedList"/>
    <dgm:cxn modelId="{223451C9-F2B5-433E-97E5-B57CC1C245BC}" srcId="{394EA839-3194-4CB0-8C42-8377F94D6665}" destId="{44B52705-5237-4CF7-B414-7845F419BA4E}" srcOrd="6" destOrd="0" parTransId="{73F6DAA5-DF35-48E0-8446-483577A88AF4}" sibTransId="{4D2510AA-1D6F-4457-85CA-26B556F73705}"/>
    <dgm:cxn modelId="{8C776CD6-8376-4E4F-A745-D8F866E8F52D}" srcId="{394EA839-3194-4CB0-8C42-8377F94D6665}" destId="{6C548F56-D3F3-4DEA-A172-45147DAF92C5}" srcOrd="4" destOrd="0" parTransId="{37BD0C39-C978-47BE-99C6-212D7539355C}" sibTransId="{22FBB9A2-98C9-4400-A883-D09BE8B6C79E}"/>
    <dgm:cxn modelId="{68D4CDFC-B275-4378-A6E5-4EB145D4B2B4}" type="presOf" srcId="{6C548F56-D3F3-4DEA-A172-45147DAF92C5}" destId="{607328F2-F297-49F8-9192-79720DBF3A65}" srcOrd="0" destOrd="0" presId="urn:microsoft.com/office/officeart/2008/layout/LinedList"/>
    <dgm:cxn modelId="{EEF9F2E9-2749-4BEB-9F53-8AFC2F298485}" type="presParOf" srcId="{F4B92E62-525D-42D3-B603-9F4CB8117358}" destId="{DB86FB3B-2033-450A-ABD1-DF63473C76D9}" srcOrd="0" destOrd="0" presId="urn:microsoft.com/office/officeart/2008/layout/LinedList"/>
    <dgm:cxn modelId="{DAA81F2E-FCB7-47E3-B503-DB3D29029981}" type="presParOf" srcId="{F4B92E62-525D-42D3-B603-9F4CB8117358}" destId="{F9D10E88-03F8-48AA-B3C9-9A9E344C67F9}" srcOrd="1" destOrd="0" presId="urn:microsoft.com/office/officeart/2008/layout/LinedList"/>
    <dgm:cxn modelId="{0B8E1E72-880B-4D44-8DF9-D4942F233529}" type="presParOf" srcId="{F9D10E88-03F8-48AA-B3C9-9A9E344C67F9}" destId="{14742353-B9A4-41CD-9FBA-9BB7CD5A70F8}" srcOrd="0" destOrd="0" presId="urn:microsoft.com/office/officeart/2008/layout/LinedList"/>
    <dgm:cxn modelId="{FB964C20-93A9-4736-855C-C10D544C28A8}" type="presParOf" srcId="{F9D10E88-03F8-48AA-B3C9-9A9E344C67F9}" destId="{01B36E2C-6A59-4152-8214-0AD352344863}" srcOrd="1" destOrd="0" presId="urn:microsoft.com/office/officeart/2008/layout/LinedList"/>
    <dgm:cxn modelId="{DFBAA3F3-2986-48D1-8737-5705852F7B8D}" type="presParOf" srcId="{F4B92E62-525D-42D3-B603-9F4CB8117358}" destId="{69793F86-E014-4CFA-BC04-ABC93704A3BF}" srcOrd="2" destOrd="0" presId="urn:microsoft.com/office/officeart/2008/layout/LinedList"/>
    <dgm:cxn modelId="{6F8A606D-5996-466E-B257-FB03F23A7342}" type="presParOf" srcId="{F4B92E62-525D-42D3-B603-9F4CB8117358}" destId="{B4B512D8-6872-4AC4-95A2-AFBB27CB9050}" srcOrd="3" destOrd="0" presId="urn:microsoft.com/office/officeart/2008/layout/LinedList"/>
    <dgm:cxn modelId="{E2658FA5-2812-4C61-93CA-ABA6D919E804}" type="presParOf" srcId="{B4B512D8-6872-4AC4-95A2-AFBB27CB9050}" destId="{F067FF8C-240E-425D-BB51-85FB49D3FD48}" srcOrd="0" destOrd="0" presId="urn:microsoft.com/office/officeart/2008/layout/LinedList"/>
    <dgm:cxn modelId="{6D55799D-583E-4A4E-989C-C73D93292B10}" type="presParOf" srcId="{B4B512D8-6872-4AC4-95A2-AFBB27CB9050}" destId="{579C3BDD-7E4B-4BE2-B4E6-BEE1B9E6D525}" srcOrd="1" destOrd="0" presId="urn:microsoft.com/office/officeart/2008/layout/LinedList"/>
    <dgm:cxn modelId="{4DD6388E-90FC-487C-8EED-6F8AE01B7037}" type="presParOf" srcId="{F4B92E62-525D-42D3-B603-9F4CB8117358}" destId="{2E40C007-4E64-41D3-B881-B4C860784155}" srcOrd="4" destOrd="0" presId="urn:microsoft.com/office/officeart/2008/layout/LinedList"/>
    <dgm:cxn modelId="{12BB9078-60EB-4760-A43A-8FAC636A478C}" type="presParOf" srcId="{F4B92E62-525D-42D3-B603-9F4CB8117358}" destId="{2E135167-4FDB-472C-9AED-722803FBD97A}" srcOrd="5" destOrd="0" presId="urn:microsoft.com/office/officeart/2008/layout/LinedList"/>
    <dgm:cxn modelId="{5BBD20FB-9599-4B40-A504-2D332E37F548}" type="presParOf" srcId="{2E135167-4FDB-472C-9AED-722803FBD97A}" destId="{1698B603-2456-4453-B92F-A6193FC0C398}" srcOrd="0" destOrd="0" presId="urn:microsoft.com/office/officeart/2008/layout/LinedList"/>
    <dgm:cxn modelId="{3A01E947-8465-461A-9E80-BAF6A1E3A268}" type="presParOf" srcId="{2E135167-4FDB-472C-9AED-722803FBD97A}" destId="{6B0CB565-2573-40CE-A1A3-DD0A8D010FDD}" srcOrd="1" destOrd="0" presId="urn:microsoft.com/office/officeart/2008/layout/LinedList"/>
    <dgm:cxn modelId="{842C65ED-93CB-43EA-BA15-B455EC69D547}" type="presParOf" srcId="{F4B92E62-525D-42D3-B603-9F4CB8117358}" destId="{221FD803-5EE9-4A75-ACF8-F7E086B9028C}" srcOrd="6" destOrd="0" presId="urn:microsoft.com/office/officeart/2008/layout/LinedList"/>
    <dgm:cxn modelId="{DA6E01F2-00AD-4782-A2B7-769B8A233677}" type="presParOf" srcId="{F4B92E62-525D-42D3-B603-9F4CB8117358}" destId="{9CD31C82-6DA0-427F-B155-4EC902F8F013}" srcOrd="7" destOrd="0" presId="urn:microsoft.com/office/officeart/2008/layout/LinedList"/>
    <dgm:cxn modelId="{69BC429E-F1A4-47EA-995B-2B824239F512}" type="presParOf" srcId="{9CD31C82-6DA0-427F-B155-4EC902F8F013}" destId="{013FC93C-71BC-4BED-A546-323306961773}" srcOrd="0" destOrd="0" presId="urn:microsoft.com/office/officeart/2008/layout/LinedList"/>
    <dgm:cxn modelId="{CA2B32B2-92B0-494B-B153-2327440DA82A}" type="presParOf" srcId="{9CD31C82-6DA0-427F-B155-4EC902F8F013}" destId="{CEA24203-732D-405F-9186-8C85A118B993}" srcOrd="1" destOrd="0" presId="urn:microsoft.com/office/officeart/2008/layout/LinedList"/>
    <dgm:cxn modelId="{57066B76-5945-447F-BB09-79B87B33C73A}" type="presParOf" srcId="{F4B92E62-525D-42D3-B603-9F4CB8117358}" destId="{73474453-E4A2-4EB6-99B7-1376086F3627}" srcOrd="8" destOrd="0" presId="urn:microsoft.com/office/officeart/2008/layout/LinedList"/>
    <dgm:cxn modelId="{72C7ADBF-3892-4E09-9E89-D3F831B481CF}" type="presParOf" srcId="{F4B92E62-525D-42D3-B603-9F4CB8117358}" destId="{0CEB8A9A-6128-424E-AEB4-86FADFEBB249}" srcOrd="9" destOrd="0" presId="urn:microsoft.com/office/officeart/2008/layout/LinedList"/>
    <dgm:cxn modelId="{0FA44066-8EB0-471E-B6FB-C5E797670130}" type="presParOf" srcId="{0CEB8A9A-6128-424E-AEB4-86FADFEBB249}" destId="{607328F2-F297-49F8-9192-79720DBF3A65}" srcOrd="0" destOrd="0" presId="urn:microsoft.com/office/officeart/2008/layout/LinedList"/>
    <dgm:cxn modelId="{4075AC52-5402-414A-8A2E-00A974B7C563}" type="presParOf" srcId="{0CEB8A9A-6128-424E-AEB4-86FADFEBB249}" destId="{68C3289B-C40C-42C1-9CF5-A73B53359F9E}" srcOrd="1" destOrd="0" presId="urn:microsoft.com/office/officeart/2008/layout/LinedList"/>
    <dgm:cxn modelId="{6E6484B2-2742-446E-BD29-739D08D30E7A}" type="presParOf" srcId="{F4B92E62-525D-42D3-B603-9F4CB8117358}" destId="{BF991573-F71A-4A2D-9A37-AC5ECABF5730}" srcOrd="10" destOrd="0" presId="urn:microsoft.com/office/officeart/2008/layout/LinedList"/>
    <dgm:cxn modelId="{F429726E-EF4C-44CC-AB71-49943F5B1CDB}" type="presParOf" srcId="{F4B92E62-525D-42D3-B603-9F4CB8117358}" destId="{D0073EF0-9111-4BAC-8A39-D3623DDD550C}" srcOrd="11" destOrd="0" presId="urn:microsoft.com/office/officeart/2008/layout/LinedList"/>
    <dgm:cxn modelId="{B6ED79A4-C55B-4669-8D80-1C2B469ECC4E}" type="presParOf" srcId="{D0073EF0-9111-4BAC-8A39-D3623DDD550C}" destId="{E6EB4648-695C-4865-8A10-1825588B545D}" srcOrd="0" destOrd="0" presId="urn:microsoft.com/office/officeart/2008/layout/LinedList"/>
    <dgm:cxn modelId="{8399BDE6-2864-4FC8-81C7-4BD53F0CF787}" type="presParOf" srcId="{D0073EF0-9111-4BAC-8A39-D3623DDD550C}" destId="{24327588-3B71-40F0-9DF0-E296108F6DC8}" srcOrd="1" destOrd="0" presId="urn:microsoft.com/office/officeart/2008/layout/LinedList"/>
    <dgm:cxn modelId="{AFCF4FB5-D6A3-43EE-889E-C89A5541D1B0}" type="presParOf" srcId="{F4B92E62-525D-42D3-B603-9F4CB8117358}" destId="{C31F4734-7B44-451A-98C6-F0811DE68A7F}" srcOrd="12" destOrd="0" presId="urn:microsoft.com/office/officeart/2008/layout/LinedList"/>
    <dgm:cxn modelId="{E65BDD8C-788D-4896-928B-4CCAD8AEDD0A}" type="presParOf" srcId="{F4B92E62-525D-42D3-B603-9F4CB8117358}" destId="{C19A9704-CB15-4ECE-9D13-DC44CDF86ACE}" srcOrd="13" destOrd="0" presId="urn:microsoft.com/office/officeart/2008/layout/LinedList"/>
    <dgm:cxn modelId="{B20ACAA2-9816-4AE7-90E0-4B802F8BA53B}" type="presParOf" srcId="{C19A9704-CB15-4ECE-9D13-DC44CDF86ACE}" destId="{8DABC340-A818-4AC4-81D4-69F076F089B2}" srcOrd="0" destOrd="0" presId="urn:microsoft.com/office/officeart/2008/layout/LinedList"/>
    <dgm:cxn modelId="{5762A9D8-5634-464E-AA65-D36930121E7B}" type="presParOf" srcId="{C19A9704-CB15-4ECE-9D13-DC44CDF86ACE}" destId="{3AF225D6-8749-4B06-8F9A-B5DA6CDBCD41}" srcOrd="1" destOrd="0" presId="urn:microsoft.com/office/officeart/2008/layout/LinedList"/>
    <dgm:cxn modelId="{B61A925F-2959-47B9-BC97-C64FC76DE2D9}" type="presParOf" srcId="{F4B92E62-525D-42D3-B603-9F4CB8117358}" destId="{0A4300EC-15C8-4E8F-933E-C1296626A314}" srcOrd="14" destOrd="0" presId="urn:microsoft.com/office/officeart/2008/layout/LinedList"/>
    <dgm:cxn modelId="{8E78CE8F-1E11-4D03-BA17-384C751844B7}" type="presParOf" srcId="{F4B92E62-525D-42D3-B603-9F4CB8117358}" destId="{CDB23192-115B-4ACA-AF36-A69491736312}" srcOrd="15" destOrd="0" presId="urn:microsoft.com/office/officeart/2008/layout/LinedList"/>
    <dgm:cxn modelId="{8B2D6908-CC40-4A2E-BF5D-7CBF787AF30C}" type="presParOf" srcId="{CDB23192-115B-4ACA-AF36-A69491736312}" destId="{69CB485E-431B-4C09-94F9-32CB64A35897}" srcOrd="0" destOrd="0" presId="urn:microsoft.com/office/officeart/2008/layout/LinedList"/>
    <dgm:cxn modelId="{3D5A6D62-E111-412F-9FDF-CAAEF12ADA15}" type="presParOf" srcId="{CDB23192-115B-4ACA-AF36-A69491736312}" destId="{09D7117A-1C36-4E32-9583-0EDD14FB8EA8}" srcOrd="1" destOrd="0" presId="urn:microsoft.com/office/officeart/2008/layout/LinedList"/>
    <dgm:cxn modelId="{AD9ABF88-80F3-400D-8755-775F1FB45A10}" type="presParOf" srcId="{F4B92E62-525D-42D3-B603-9F4CB8117358}" destId="{2B413ECE-E02D-4695-AC76-9A01E9E8013F}" srcOrd="16" destOrd="0" presId="urn:microsoft.com/office/officeart/2008/layout/LinedList"/>
    <dgm:cxn modelId="{E093A091-7E3D-430E-9A45-DE842E9F4F8C}" type="presParOf" srcId="{F4B92E62-525D-42D3-B603-9F4CB8117358}" destId="{215B0DBA-A18F-4F6E-8BE3-F5BB1E1AD456}" srcOrd="17" destOrd="0" presId="urn:microsoft.com/office/officeart/2008/layout/LinedList"/>
    <dgm:cxn modelId="{4B5149EB-5B86-494C-BB66-7023220E6E30}" type="presParOf" srcId="{215B0DBA-A18F-4F6E-8BE3-F5BB1E1AD456}" destId="{8A2480CB-C5FE-4D53-982B-1780D6A26E2B}" srcOrd="0" destOrd="0" presId="urn:microsoft.com/office/officeart/2008/layout/LinedList"/>
    <dgm:cxn modelId="{E3AF0064-1C50-45DE-A30E-D9C289B1F07A}" type="presParOf" srcId="{215B0DBA-A18F-4F6E-8BE3-F5BB1E1AD456}" destId="{2C9C375F-2FFC-4F37-A82D-E9F533E6545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CA51630-A9AB-4D8D-AA82-D23C60AE8357}" type="doc">
      <dgm:prSet loTypeId="urn:microsoft.com/office/officeart/2008/layout/LinedList" loCatId="list" qsTypeId="urn:microsoft.com/office/officeart/2005/8/quickstyle/3d1" qsCatId="3D" csTypeId="urn:microsoft.com/office/officeart/2005/8/colors/colorful1" csCatId="colorful" phldr="1"/>
      <dgm:spPr/>
      <dgm:t>
        <a:bodyPr/>
        <a:lstStyle/>
        <a:p>
          <a:endParaRPr lang="en-GB"/>
        </a:p>
      </dgm:t>
    </dgm:pt>
    <dgm:pt modelId="{C0F44B29-D5D0-4862-A7A8-AD234BADB9B6}">
      <dgm:prSet phldrT="[Text]" custT="1"/>
      <dgm:spPr/>
      <dgm:t>
        <a:bodyPr/>
        <a:lstStyle/>
        <a:p>
          <a:r>
            <a:rPr lang="en-US" sz="1800" dirty="0"/>
            <a:t>It is not a diary entry, blog or email to a friend.</a:t>
          </a:r>
          <a:endParaRPr lang="en-GB" sz="1800" dirty="0"/>
        </a:p>
      </dgm:t>
    </dgm:pt>
    <dgm:pt modelId="{39A8768C-081D-4CE6-B1FF-F49B02B343B6}" type="parTrans" cxnId="{3DE239B1-05C4-4ECB-A351-E6EF14AA6F2B}">
      <dgm:prSet/>
      <dgm:spPr/>
      <dgm:t>
        <a:bodyPr/>
        <a:lstStyle/>
        <a:p>
          <a:endParaRPr lang="en-GB" sz="2400"/>
        </a:p>
      </dgm:t>
    </dgm:pt>
    <dgm:pt modelId="{48CCCE6F-CEF7-48C0-8A08-102DB67467EB}" type="sibTrans" cxnId="{3DE239B1-05C4-4ECB-A351-E6EF14AA6F2B}">
      <dgm:prSet/>
      <dgm:spPr/>
      <dgm:t>
        <a:bodyPr/>
        <a:lstStyle/>
        <a:p>
          <a:endParaRPr lang="en-GB" sz="2400"/>
        </a:p>
      </dgm:t>
    </dgm:pt>
    <dgm:pt modelId="{C1F0C193-4686-4B15-A1AC-35B965A7F967}">
      <dgm:prSet custT="1"/>
      <dgm:spPr/>
      <dgm:t>
        <a:bodyPr/>
        <a:lstStyle/>
        <a:p>
          <a:r>
            <a:rPr lang="en-US" sz="1800" dirty="0"/>
            <a:t>It is not simply a description of events. Reflection is in the analysis of those events. It is the considered exploration of your own role in the experience.</a:t>
          </a:r>
        </a:p>
      </dgm:t>
    </dgm:pt>
    <dgm:pt modelId="{741374F6-D1EA-412E-BD72-75C4780B35D2}" type="parTrans" cxnId="{CF8EAA5A-480B-497F-BF4B-89F08D571C84}">
      <dgm:prSet/>
      <dgm:spPr/>
      <dgm:t>
        <a:bodyPr/>
        <a:lstStyle/>
        <a:p>
          <a:endParaRPr lang="en-GB" sz="2400"/>
        </a:p>
      </dgm:t>
    </dgm:pt>
    <dgm:pt modelId="{BBD08B1C-1A70-4B8F-91BD-4326640250E0}" type="sibTrans" cxnId="{CF8EAA5A-480B-497F-BF4B-89F08D571C84}">
      <dgm:prSet/>
      <dgm:spPr/>
      <dgm:t>
        <a:bodyPr/>
        <a:lstStyle/>
        <a:p>
          <a:endParaRPr lang="en-GB" sz="2400"/>
        </a:p>
      </dgm:t>
    </dgm:pt>
    <dgm:pt modelId="{2BFFCC31-36C3-4FBC-8BB2-E08109E00AB1}">
      <dgm:prSet custT="1"/>
      <dgm:spPr/>
      <dgm:t>
        <a:bodyPr/>
        <a:lstStyle/>
        <a:p>
          <a:r>
            <a:rPr lang="en-US" sz="1800" dirty="0"/>
            <a:t>It should not be chatty in style.</a:t>
          </a:r>
        </a:p>
      </dgm:t>
    </dgm:pt>
    <dgm:pt modelId="{899B373E-6F3B-47EA-9539-2D74C5BA08EB}" type="parTrans" cxnId="{34FC916F-AA47-473D-8371-FC7A31A5285B}">
      <dgm:prSet/>
      <dgm:spPr/>
      <dgm:t>
        <a:bodyPr/>
        <a:lstStyle/>
        <a:p>
          <a:endParaRPr lang="en-GB" sz="2400"/>
        </a:p>
      </dgm:t>
    </dgm:pt>
    <dgm:pt modelId="{8E09346D-C396-42A7-BCE0-8D4AC7B97E3D}" type="sibTrans" cxnId="{34FC916F-AA47-473D-8371-FC7A31A5285B}">
      <dgm:prSet/>
      <dgm:spPr/>
      <dgm:t>
        <a:bodyPr/>
        <a:lstStyle/>
        <a:p>
          <a:endParaRPr lang="en-GB" sz="2400"/>
        </a:p>
      </dgm:t>
    </dgm:pt>
    <dgm:pt modelId="{59351E0F-94BD-4F4F-AD5B-99C47EA44F52}">
      <dgm:prSet custT="1"/>
      <dgm:spPr/>
      <dgm:t>
        <a:bodyPr/>
        <a:lstStyle/>
        <a:p>
          <a:r>
            <a:rPr lang="en-US" sz="1800" dirty="0"/>
            <a:t>It should still contain a clear introduction, a main body, and a conclusion.</a:t>
          </a:r>
        </a:p>
      </dgm:t>
    </dgm:pt>
    <dgm:pt modelId="{CA62FBE3-CED5-451B-9C14-F53CFF99B334}" type="parTrans" cxnId="{8C774AFE-5443-46A5-A620-04548D4C2D8C}">
      <dgm:prSet/>
      <dgm:spPr/>
      <dgm:t>
        <a:bodyPr/>
        <a:lstStyle/>
        <a:p>
          <a:endParaRPr lang="en-GB" sz="2400"/>
        </a:p>
      </dgm:t>
    </dgm:pt>
    <dgm:pt modelId="{9C915FA6-5381-44E6-8356-E167807001A7}" type="sibTrans" cxnId="{8C774AFE-5443-46A5-A620-04548D4C2D8C}">
      <dgm:prSet/>
      <dgm:spPr/>
      <dgm:t>
        <a:bodyPr/>
        <a:lstStyle/>
        <a:p>
          <a:endParaRPr lang="en-GB" sz="2400"/>
        </a:p>
      </dgm:t>
    </dgm:pt>
    <dgm:pt modelId="{8833AE97-A55A-4407-B2EF-A0E25E2CD783}">
      <dgm:prSet custT="1"/>
      <dgm:spPr/>
      <dgm:t>
        <a:bodyPr/>
        <a:lstStyle/>
        <a:p>
          <a:r>
            <a:rPr lang="en-US" sz="1800" dirty="0"/>
            <a:t>It should include evidence and references.</a:t>
          </a:r>
        </a:p>
      </dgm:t>
    </dgm:pt>
    <dgm:pt modelId="{59E14FD9-1312-422E-946C-1957521E598B}" type="parTrans" cxnId="{509AD50F-3FD9-477E-9BDA-0176713970EB}">
      <dgm:prSet/>
      <dgm:spPr/>
      <dgm:t>
        <a:bodyPr/>
        <a:lstStyle/>
        <a:p>
          <a:endParaRPr lang="en-GB" sz="2400"/>
        </a:p>
      </dgm:t>
    </dgm:pt>
    <dgm:pt modelId="{C8250E85-96D1-4B2D-924E-EC79534FFAC2}" type="sibTrans" cxnId="{509AD50F-3FD9-477E-9BDA-0176713970EB}">
      <dgm:prSet/>
      <dgm:spPr/>
      <dgm:t>
        <a:bodyPr/>
        <a:lstStyle/>
        <a:p>
          <a:endParaRPr lang="en-GB" sz="2400"/>
        </a:p>
      </dgm:t>
    </dgm:pt>
    <dgm:pt modelId="{316A5A49-39F3-4748-B80E-71877CE2D1A4}">
      <dgm:prSet custT="1"/>
      <dgm:spPr/>
      <dgm:t>
        <a:bodyPr/>
        <a:lstStyle/>
        <a:p>
          <a:r>
            <a:rPr lang="en-US" sz="1800" dirty="0"/>
            <a:t>It should be clearly linked to theory.</a:t>
          </a:r>
        </a:p>
      </dgm:t>
    </dgm:pt>
    <dgm:pt modelId="{E98EFCA4-B330-4AC7-B02D-55BC0CC4307B}" type="parTrans" cxnId="{46CEFC44-B0D1-494A-8EB3-6AB0C32D03FE}">
      <dgm:prSet/>
      <dgm:spPr/>
      <dgm:t>
        <a:bodyPr/>
        <a:lstStyle/>
        <a:p>
          <a:endParaRPr lang="en-GB" sz="2400"/>
        </a:p>
      </dgm:t>
    </dgm:pt>
    <dgm:pt modelId="{33B12BBC-5276-4971-9683-B92B2FCC3315}" type="sibTrans" cxnId="{46CEFC44-B0D1-494A-8EB3-6AB0C32D03FE}">
      <dgm:prSet/>
      <dgm:spPr/>
      <dgm:t>
        <a:bodyPr/>
        <a:lstStyle/>
        <a:p>
          <a:endParaRPr lang="en-GB" sz="2400"/>
        </a:p>
      </dgm:t>
    </dgm:pt>
    <dgm:pt modelId="{1FA9273E-62FE-4909-BD9D-B9379DB938CF}">
      <dgm:prSet custT="1"/>
      <dgm:spPr/>
      <dgm:t>
        <a:bodyPr/>
        <a:lstStyle/>
        <a:p>
          <a:r>
            <a:rPr lang="en-US" sz="1800" dirty="0"/>
            <a:t>It should show what you have learned from the process.</a:t>
          </a:r>
        </a:p>
      </dgm:t>
    </dgm:pt>
    <dgm:pt modelId="{CC67DBAB-FE84-44FD-9853-DDE6EE97E777}" type="parTrans" cxnId="{4A4E2E9F-B61C-4B84-9493-A2151B1BFC8B}">
      <dgm:prSet/>
      <dgm:spPr/>
      <dgm:t>
        <a:bodyPr/>
        <a:lstStyle/>
        <a:p>
          <a:endParaRPr lang="en-GB" sz="2400"/>
        </a:p>
      </dgm:t>
    </dgm:pt>
    <dgm:pt modelId="{DD2018B7-2854-4E31-A55C-7BABB5B0FD8A}" type="sibTrans" cxnId="{4A4E2E9F-B61C-4B84-9493-A2151B1BFC8B}">
      <dgm:prSet/>
      <dgm:spPr/>
      <dgm:t>
        <a:bodyPr/>
        <a:lstStyle/>
        <a:p>
          <a:endParaRPr lang="en-GB" sz="2400"/>
        </a:p>
      </dgm:t>
    </dgm:pt>
    <dgm:pt modelId="{F3A91217-F294-4C64-B88F-C8ADDA463CCA}">
      <dgm:prSet custT="1"/>
      <dgm:spPr/>
      <dgm:t>
        <a:bodyPr/>
        <a:lstStyle/>
        <a:p>
          <a:r>
            <a:rPr lang="en-US" sz="1800" dirty="0"/>
            <a:t>It should consider other perspectives </a:t>
          </a:r>
        </a:p>
      </dgm:t>
    </dgm:pt>
    <dgm:pt modelId="{77449E0D-29A7-4166-B057-CE02E5BFDAD3}" type="parTrans" cxnId="{E4F9C7A6-951B-4DE4-BC04-3BFD747799D3}">
      <dgm:prSet/>
      <dgm:spPr/>
      <dgm:t>
        <a:bodyPr/>
        <a:lstStyle/>
        <a:p>
          <a:endParaRPr lang="en-GB" sz="2400"/>
        </a:p>
      </dgm:t>
    </dgm:pt>
    <dgm:pt modelId="{8F464158-69B8-4EA5-86A1-F547B9540FF5}" type="sibTrans" cxnId="{E4F9C7A6-951B-4DE4-BC04-3BFD747799D3}">
      <dgm:prSet/>
      <dgm:spPr/>
      <dgm:t>
        <a:bodyPr/>
        <a:lstStyle/>
        <a:p>
          <a:endParaRPr lang="en-GB" sz="2400"/>
        </a:p>
      </dgm:t>
    </dgm:pt>
    <dgm:pt modelId="{34FDD60D-A943-45B2-90A5-696CF95AEFCE}" type="pres">
      <dgm:prSet presAssocID="{8CA51630-A9AB-4D8D-AA82-D23C60AE8357}" presName="vert0" presStyleCnt="0">
        <dgm:presLayoutVars>
          <dgm:dir/>
          <dgm:animOne val="branch"/>
          <dgm:animLvl val="lvl"/>
        </dgm:presLayoutVars>
      </dgm:prSet>
      <dgm:spPr/>
    </dgm:pt>
    <dgm:pt modelId="{ABE75837-0CE0-4189-96D9-4B8C25427EA4}" type="pres">
      <dgm:prSet presAssocID="{C0F44B29-D5D0-4862-A7A8-AD234BADB9B6}" presName="thickLine" presStyleLbl="alignNode1" presStyleIdx="0" presStyleCnt="8"/>
      <dgm:spPr/>
    </dgm:pt>
    <dgm:pt modelId="{0E15F7D3-FCCE-4882-9CA2-B8862DFB949A}" type="pres">
      <dgm:prSet presAssocID="{C0F44B29-D5D0-4862-A7A8-AD234BADB9B6}" presName="horz1" presStyleCnt="0"/>
      <dgm:spPr/>
    </dgm:pt>
    <dgm:pt modelId="{E3E40B47-99A9-4BAE-A5B1-33821E956EBA}" type="pres">
      <dgm:prSet presAssocID="{C0F44B29-D5D0-4862-A7A8-AD234BADB9B6}" presName="tx1" presStyleLbl="revTx" presStyleIdx="0" presStyleCnt="8"/>
      <dgm:spPr/>
    </dgm:pt>
    <dgm:pt modelId="{E7DA557B-D73C-4290-AB46-B8C3EE55252D}" type="pres">
      <dgm:prSet presAssocID="{C0F44B29-D5D0-4862-A7A8-AD234BADB9B6}" presName="vert1" presStyleCnt="0"/>
      <dgm:spPr/>
    </dgm:pt>
    <dgm:pt modelId="{CCDCD555-C262-4F91-8F2F-5067F2D5225C}" type="pres">
      <dgm:prSet presAssocID="{C1F0C193-4686-4B15-A1AC-35B965A7F967}" presName="thickLine" presStyleLbl="alignNode1" presStyleIdx="1" presStyleCnt="8"/>
      <dgm:spPr/>
    </dgm:pt>
    <dgm:pt modelId="{8AAB720A-B7E4-4F72-864B-153BC00500A9}" type="pres">
      <dgm:prSet presAssocID="{C1F0C193-4686-4B15-A1AC-35B965A7F967}" presName="horz1" presStyleCnt="0"/>
      <dgm:spPr/>
    </dgm:pt>
    <dgm:pt modelId="{C6D7C346-EA1E-44E6-A8E0-217FA5F5737A}" type="pres">
      <dgm:prSet presAssocID="{C1F0C193-4686-4B15-A1AC-35B965A7F967}" presName="tx1" presStyleLbl="revTx" presStyleIdx="1" presStyleCnt="8"/>
      <dgm:spPr/>
    </dgm:pt>
    <dgm:pt modelId="{34D76C2C-B52C-4D68-9C37-77FD4EBBC075}" type="pres">
      <dgm:prSet presAssocID="{C1F0C193-4686-4B15-A1AC-35B965A7F967}" presName="vert1" presStyleCnt="0"/>
      <dgm:spPr/>
    </dgm:pt>
    <dgm:pt modelId="{B9934C4F-6B6C-4878-9A8D-FEF6C9A36443}" type="pres">
      <dgm:prSet presAssocID="{2BFFCC31-36C3-4FBC-8BB2-E08109E00AB1}" presName="thickLine" presStyleLbl="alignNode1" presStyleIdx="2" presStyleCnt="8"/>
      <dgm:spPr/>
    </dgm:pt>
    <dgm:pt modelId="{544A686B-F4B2-4F8D-9B20-D8B0BF165199}" type="pres">
      <dgm:prSet presAssocID="{2BFFCC31-36C3-4FBC-8BB2-E08109E00AB1}" presName="horz1" presStyleCnt="0"/>
      <dgm:spPr/>
    </dgm:pt>
    <dgm:pt modelId="{114C4920-34E5-47F6-A767-A4C7F4779FD9}" type="pres">
      <dgm:prSet presAssocID="{2BFFCC31-36C3-4FBC-8BB2-E08109E00AB1}" presName="tx1" presStyleLbl="revTx" presStyleIdx="2" presStyleCnt="8"/>
      <dgm:spPr/>
    </dgm:pt>
    <dgm:pt modelId="{352DD8DF-D0EA-470D-8ECC-A2C3282793EF}" type="pres">
      <dgm:prSet presAssocID="{2BFFCC31-36C3-4FBC-8BB2-E08109E00AB1}" presName="vert1" presStyleCnt="0"/>
      <dgm:spPr/>
    </dgm:pt>
    <dgm:pt modelId="{3B63AF38-D11E-46F5-A716-6991CA914C3F}" type="pres">
      <dgm:prSet presAssocID="{59351E0F-94BD-4F4F-AD5B-99C47EA44F52}" presName="thickLine" presStyleLbl="alignNode1" presStyleIdx="3" presStyleCnt="8"/>
      <dgm:spPr/>
    </dgm:pt>
    <dgm:pt modelId="{8F3C47E9-CC34-4AC4-BC6E-539B56C0035B}" type="pres">
      <dgm:prSet presAssocID="{59351E0F-94BD-4F4F-AD5B-99C47EA44F52}" presName="horz1" presStyleCnt="0"/>
      <dgm:spPr/>
    </dgm:pt>
    <dgm:pt modelId="{3C3350D5-2F7C-49A4-A9F7-4237D19472B1}" type="pres">
      <dgm:prSet presAssocID="{59351E0F-94BD-4F4F-AD5B-99C47EA44F52}" presName="tx1" presStyleLbl="revTx" presStyleIdx="3" presStyleCnt="8"/>
      <dgm:spPr/>
    </dgm:pt>
    <dgm:pt modelId="{E08C0292-C477-47C7-AC57-641334F22991}" type="pres">
      <dgm:prSet presAssocID="{59351E0F-94BD-4F4F-AD5B-99C47EA44F52}" presName="vert1" presStyleCnt="0"/>
      <dgm:spPr/>
    </dgm:pt>
    <dgm:pt modelId="{9E81060C-FF03-42FA-AC5A-FBE07A5925AC}" type="pres">
      <dgm:prSet presAssocID="{8833AE97-A55A-4407-B2EF-A0E25E2CD783}" presName="thickLine" presStyleLbl="alignNode1" presStyleIdx="4" presStyleCnt="8"/>
      <dgm:spPr/>
    </dgm:pt>
    <dgm:pt modelId="{8615DA40-1497-43CD-8526-EBEFD3B6242E}" type="pres">
      <dgm:prSet presAssocID="{8833AE97-A55A-4407-B2EF-A0E25E2CD783}" presName="horz1" presStyleCnt="0"/>
      <dgm:spPr/>
    </dgm:pt>
    <dgm:pt modelId="{28048B69-9DAA-4DC4-ACA7-27A263DD18A3}" type="pres">
      <dgm:prSet presAssocID="{8833AE97-A55A-4407-B2EF-A0E25E2CD783}" presName="tx1" presStyleLbl="revTx" presStyleIdx="4" presStyleCnt="8"/>
      <dgm:spPr/>
    </dgm:pt>
    <dgm:pt modelId="{10038252-BD5B-455C-93D2-4DF04EC8C40F}" type="pres">
      <dgm:prSet presAssocID="{8833AE97-A55A-4407-B2EF-A0E25E2CD783}" presName="vert1" presStyleCnt="0"/>
      <dgm:spPr/>
    </dgm:pt>
    <dgm:pt modelId="{F9BD004D-4C83-4CE9-AC37-12E05ED99F06}" type="pres">
      <dgm:prSet presAssocID="{316A5A49-39F3-4748-B80E-71877CE2D1A4}" presName="thickLine" presStyleLbl="alignNode1" presStyleIdx="5" presStyleCnt="8"/>
      <dgm:spPr/>
    </dgm:pt>
    <dgm:pt modelId="{7089A1CC-26FD-4C92-B747-94B628E5075A}" type="pres">
      <dgm:prSet presAssocID="{316A5A49-39F3-4748-B80E-71877CE2D1A4}" presName="horz1" presStyleCnt="0"/>
      <dgm:spPr/>
    </dgm:pt>
    <dgm:pt modelId="{05F66137-8430-4500-84D9-D6B239266A0F}" type="pres">
      <dgm:prSet presAssocID="{316A5A49-39F3-4748-B80E-71877CE2D1A4}" presName="tx1" presStyleLbl="revTx" presStyleIdx="5" presStyleCnt="8"/>
      <dgm:spPr/>
    </dgm:pt>
    <dgm:pt modelId="{BC477DE4-DE49-4EB6-AA49-F8D307F42AAA}" type="pres">
      <dgm:prSet presAssocID="{316A5A49-39F3-4748-B80E-71877CE2D1A4}" presName="vert1" presStyleCnt="0"/>
      <dgm:spPr/>
    </dgm:pt>
    <dgm:pt modelId="{5AFF7299-1EBD-4AB9-807A-F85D15FEF915}" type="pres">
      <dgm:prSet presAssocID="{1FA9273E-62FE-4909-BD9D-B9379DB938CF}" presName="thickLine" presStyleLbl="alignNode1" presStyleIdx="6" presStyleCnt="8"/>
      <dgm:spPr/>
    </dgm:pt>
    <dgm:pt modelId="{DE7AF0BB-E153-46D5-B0EC-D3B2662FA685}" type="pres">
      <dgm:prSet presAssocID="{1FA9273E-62FE-4909-BD9D-B9379DB938CF}" presName="horz1" presStyleCnt="0"/>
      <dgm:spPr/>
    </dgm:pt>
    <dgm:pt modelId="{D22F53FD-C770-4E2E-AC13-E149A427EEDD}" type="pres">
      <dgm:prSet presAssocID="{1FA9273E-62FE-4909-BD9D-B9379DB938CF}" presName="tx1" presStyleLbl="revTx" presStyleIdx="6" presStyleCnt="8"/>
      <dgm:spPr/>
    </dgm:pt>
    <dgm:pt modelId="{F0841600-8CFB-4F21-97A7-6947BE1F871A}" type="pres">
      <dgm:prSet presAssocID="{1FA9273E-62FE-4909-BD9D-B9379DB938CF}" presName="vert1" presStyleCnt="0"/>
      <dgm:spPr/>
    </dgm:pt>
    <dgm:pt modelId="{54F18302-1413-414A-B934-E72E674FADA5}" type="pres">
      <dgm:prSet presAssocID="{F3A91217-F294-4C64-B88F-C8ADDA463CCA}" presName="thickLine" presStyleLbl="alignNode1" presStyleIdx="7" presStyleCnt="8"/>
      <dgm:spPr/>
    </dgm:pt>
    <dgm:pt modelId="{AA0F8324-4F20-47CC-B77F-33424793E568}" type="pres">
      <dgm:prSet presAssocID="{F3A91217-F294-4C64-B88F-C8ADDA463CCA}" presName="horz1" presStyleCnt="0"/>
      <dgm:spPr/>
    </dgm:pt>
    <dgm:pt modelId="{3AC4F499-A827-43B0-9BFF-312E3E79ECFF}" type="pres">
      <dgm:prSet presAssocID="{F3A91217-F294-4C64-B88F-C8ADDA463CCA}" presName="tx1" presStyleLbl="revTx" presStyleIdx="7" presStyleCnt="8"/>
      <dgm:spPr/>
    </dgm:pt>
    <dgm:pt modelId="{A546B72E-DF3C-4BE4-9246-93EDCD335DFB}" type="pres">
      <dgm:prSet presAssocID="{F3A91217-F294-4C64-B88F-C8ADDA463CCA}" presName="vert1" presStyleCnt="0"/>
      <dgm:spPr/>
    </dgm:pt>
  </dgm:ptLst>
  <dgm:cxnLst>
    <dgm:cxn modelId="{509AD50F-3FD9-477E-9BDA-0176713970EB}" srcId="{8CA51630-A9AB-4D8D-AA82-D23C60AE8357}" destId="{8833AE97-A55A-4407-B2EF-A0E25E2CD783}" srcOrd="4" destOrd="0" parTransId="{59E14FD9-1312-422E-946C-1957521E598B}" sibTransId="{C8250E85-96D1-4B2D-924E-EC79534FFAC2}"/>
    <dgm:cxn modelId="{5F4C4D21-5DCC-47E3-AA27-5C432D91451E}" type="presOf" srcId="{2BFFCC31-36C3-4FBC-8BB2-E08109E00AB1}" destId="{114C4920-34E5-47F6-A767-A4C7F4779FD9}" srcOrd="0" destOrd="0" presId="urn:microsoft.com/office/officeart/2008/layout/LinedList"/>
    <dgm:cxn modelId="{46CEFC44-B0D1-494A-8EB3-6AB0C32D03FE}" srcId="{8CA51630-A9AB-4D8D-AA82-D23C60AE8357}" destId="{316A5A49-39F3-4748-B80E-71877CE2D1A4}" srcOrd="5" destOrd="0" parTransId="{E98EFCA4-B330-4AC7-B02D-55BC0CC4307B}" sibTransId="{33B12BBC-5276-4971-9683-B92B2FCC3315}"/>
    <dgm:cxn modelId="{34FC916F-AA47-473D-8371-FC7A31A5285B}" srcId="{8CA51630-A9AB-4D8D-AA82-D23C60AE8357}" destId="{2BFFCC31-36C3-4FBC-8BB2-E08109E00AB1}" srcOrd="2" destOrd="0" parTransId="{899B373E-6F3B-47EA-9539-2D74C5BA08EB}" sibTransId="{8E09346D-C396-42A7-BCE0-8D4AC7B97E3D}"/>
    <dgm:cxn modelId="{6395CA78-9DD9-4BC2-8B5D-4B75AAEAAE65}" type="presOf" srcId="{F3A91217-F294-4C64-B88F-C8ADDA463CCA}" destId="{3AC4F499-A827-43B0-9BFF-312E3E79ECFF}" srcOrd="0" destOrd="0" presId="urn:microsoft.com/office/officeart/2008/layout/LinedList"/>
    <dgm:cxn modelId="{CF8EAA5A-480B-497F-BF4B-89F08D571C84}" srcId="{8CA51630-A9AB-4D8D-AA82-D23C60AE8357}" destId="{C1F0C193-4686-4B15-A1AC-35B965A7F967}" srcOrd="1" destOrd="0" parTransId="{741374F6-D1EA-412E-BD72-75C4780B35D2}" sibTransId="{BBD08B1C-1A70-4B8F-91BD-4326640250E0}"/>
    <dgm:cxn modelId="{E9A3709E-2481-4E9E-BE57-D54C7373F4A1}" type="presOf" srcId="{316A5A49-39F3-4748-B80E-71877CE2D1A4}" destId="{05F66137-8430-4500-84D9-D6B239266A0F}" srcOrd="0" destOrd="0" presId="urn:microsoft.com/office/officeart/2008/layout/LinedList"/>
    <dgm:cxn modelId="{4A4E2E9F-B61C-4B84-9493-A2151B1BFC8B}" srcId="{8CA51630-A9AB-4D8D-AA82-D23C60AE8357}" destId="{1FA9273E-62FE-4909-BD9D-B9379DB938CF}" srcOrd="6" destOrd="0" parTransId="{CC67DBAB-FE84-44FD-9853-DDE6EE97E777}" sibTransId="{DD2018B7-2854-4E31-A55C-7BABB5B0FD8A}"/>
    <dgm:cxn modelId="{E4F9C7A6-951B-4DE4-BC04-3BFD747799D3}" srcId="{8CA51630-A9AB-4D8D-AA82-D23C60AE8357}" destId="{F3A91217-F294-4C64-B88F-C8ADDA463CCA}" srcOrd="7" destOrd="0" parTransId="{77449E0D-29A7-4166-B057-CE02E5BFDAD3}" sibTransId="{8F464158-69B8-4EA5-86A1-F547B9540FF5}"/>
    <dgm:cxn modelId="{3DE239B1-05C4-4ECB-A351-E6EF14AA6F2B}" srcId="{8CA51630-A9AB-4D8D-AA82-D23C60AE8357}" destId="{C0F44B29-D5D0-4862-A7A8-AD234BADB9B6}" srcOrd="0" destOrd="0" parTransId="{39A8768C-081D-4CE6-B1FF-F49B02B343B6}" sibTransId="{48CCCE6F-CEF7-48C0-8A08-102DB67467EB}"/>
    <dgm:cxn modelId="{F17821BB-3DDB-4A61-8910-07A6DB4D466D}" type="presOf" srcId="{C1F0C193-4686-4B15-A1AC-35B965A7F967}" destId="{C6D7C346-EA1E-44E6-A8E0-217FA5F5737A}" srcOrd="0" destOrd="0" presId="urn:microsoft.com/office/officeart/2008/layout/LinedList"/>
    <dgm:cxn modelId="{71EB1BC8-8E8B-487E-ADB3-817D8A954D35}" type="presOf" srcId="{8833AE97-A55A-4407-B2EF-A0E25E2CD783}" destId="{28048B69-9DAA-4DC4-ACA7-27A263DD18A3}" srcOrd="0" destOrd="0" presId="urn:microsoft.com/office/officeart/2008/layout/LinedList"/>
    <dgm:cxn modelId="{C8B5C0CD-37F6-4C1E-95BC-1F6066865B68}" type="presOf" srcId="{8CA51630-A9AB-4D8D-AA82-D23C60AE8357}" destId="{34FDD60D-A943-45B2-90A5-696CF95AEFCE}" srcOrd="0" destOrd="0" presId="urn:microsoft.com/office/officeart/2008/layout/LinedList"/>
    <dgm:cxn modelId="{8710F8D0-73CE-42DF-B01A-0FED099E33FE}" type="presOf" srcId="{C0F44B29-D5D0-4862-A7A8-AD234BADB9B6}" destId="{E3E40B47-99A9-4BAE-A5B1-33821E956EBA}" srcOrd="0" destOrd="0" presId="urn:microsoft.com/office/officeart/2008/layout/LinedList"/>
    <dgm:cxn modelId="{4C61A5E8-06DD-48BF-86D5-CB2FC976F4D2}" type="presOf" srcId="{59351E0F-94BD-4F4F-AD5B-99C47EA44F52}" destId="{3C3350D5-2F7C-49A4-A9F7-4237D19472B1}" srcOrd="0" destOrd="0" presId="urn:microsoft.com/office/officeart/2008/layout/LinedList"/>
    <dgm:cxn modelId="{F0F859F5-D0CE-4FF0-9C83-CE1BE99B9906}" type="presOf" srcId="{1FA9273E-62FE-4909-BD9D-B9379DB938CF}" destId="{D22F53FD-C770-4E2E-AC13-E149A427EEDD}" srcOrd="0" destOrd="0" presId="urn:microsoft.com/office/officeart/2008/layout/LinedList"/>
    <dgm:cxn modelId="{8C774AFE-5443-46A5-A620-04548D4C2D8C}" srcId="{8CA51630-A9AB-4D8D-AA82-D23C60AE8357}" destId="{59351E0F-94BD-4F4F-AD5B-99C47EA44F52}" srcOrd="3" destOrd="0" parTransId="{CA62FBE3-CED5-451B-9C14-F53CFF99B334}" sibTransId="{9C915FA6-5381-44E6-8356-E167807001A7}"/>
    <dgm:cxn modelId="{E4634F20-0FB8-4C0E-AAF3-5300C899B069}" type="presParOf" srcId="{34FDD60D-A943-45B2-90A5-696CF95AEFCE}" destId="{ABE75837-0CE0-4189-96D9-4B8C25427EA4}" srcOrd="0" destOrd="0" presId="urn:microsoft.com/office/officeart/2008/layout/LinedList"/>
    <dgm:cxn modelId="{52FC7108-108C-4E0C-976E-5943F6562B06}" type="presParOf" srcId="{34FDD60D-A943-45B2-90A5-696CF95AEFCE}" destId="{0E15F7D3-FCCE-4882-9CA2-B8862DFB949A}" srcOrd="1" destOrd="0" presId="urn:microsoft.com/office/officeart/2008/layout/LinedList"/>
    <dgm:cxn modelId="{8D08015F-F739-4A12-BECA-CCE35FB340E4}" type="presParOf" srcId="{0E15F7D3-FCCE-4882-9CA2-B8862DFB949A}" destId="{E3E40B47-99A9-4BAE-A5B1-33821E956EBA}" srcOrd="0" destOrd="0" presId="urn:microsoft.com/office/officeart/2008/layout/LinedList"/>
    <dgm:cxn modelId="{C8597D37-3231-4418-ADF3-4C96482F3AF8}" type="presParOf" srcId="{0E15F7D3-FCCE-4882-9CA2-B8862DFB949A}" destId="{E7DA557B-D73C-4290-AB46-B8C3EE55252D}" srcOrd="1" destOrd="0" presId="urn:microsoft.com/office/officeart/2008/layout/LinedList"/>
    <dgm:cxn modelId="{C42CFF1C-F8FD-433C-B1B4-762688236FA0}" type="presParOf" srcId="{34FDD60D-A943-45B2-90A5-696CF95AEFCE}" destId="{CCDCD555-C262-4F91-8F2F-5067F2D5225C}" srcOrd="2" destOrd="0" presId="urn:microsoft.com/office/officeart/2008/layout/LinedList"/>
    <dgm:cxn modelId="{C45206C4-8A59-40CE-915A-24328EED4F11}" type="presParOf" srcId="{34FDD60D-A943-45B2-90A5-696CF95AEFCE}" destId="{8AAB720A-B7E4-4F72-864B-153BC00500A9}" srcOrd="3" destOrd="0" presId="urn:microsoft.com/office/officeart/2008/layout/LinedList"/>
    <dgm:cxn modelId="{FD69C98C-9307-4403-9471-6464487A9346}" type="presParOf" srcId="{8AAB720A-B7E4-4F72-864B-153BC00500A9}" destId="{C6D7C346-EA1E-44E6-A8E0-217FA5F5737A}" srcOrd="0" destOrd="0" presId="urn:microsoft.com/office/officeart/2008/layout/LinedList"/>
    <dgm:cxn modelId="{1A82E5FF-F3E9-4694-A857-7CD2906AA659}" type="presParOf" srcId="{8AAB720A-B7E4-4F72-864B-153BC00500A9}" destId="{34D76C2C-B52C-4D68-9C37-77FD4EBBC075}" srcOrd="1" destOrd="0" presId="urn:microsoft.com/office/officeart/2008/layout/LinedList"/>
    <dgm:cxn modelId="{2A3A457D-2CA1-4E29-9B49-95840DBB84CB}" type="presParOf" srcId="{34FDD60D-A943-45B2-90A5-696CF95AEFCE}" destId="{B9934C4F-6B6C-4878-9A8D-FEF6C9A36443}" srcOrd="4" destOrd="0" presId="urn:microsoft.com/office/officeart/2008/layout/LinedList"/>
    <dgm:cxn modelId="{7538F41D-1A79-431A-9318-34772A853E98}" type="presParOf" srcId="{34FDD60D-A943-45B2-90A5-696CF95AEFCE}" destId="{544A686B-F4B2-4F8D-9B20-D8B0BF165199}" srcOrd="5" destOrd="0" presId="urn:microsoft.com/office/officeart/2008/layout/LinedList"/>
    <dgm:cxn modelId="{35BABF1E-9823-45DF-B258-8015287B196D}" type="presParOf" srcId="{544A686B-F4B2-4F8D-9B20-D8B0BF165199}" destId="{114C4920-34E5-47F6-A767-A4C7F4779FD9}" srcOrd="0" destOrd="0" presId="urn:microsoft.com/office/officeart/2008/layout/LinedList"/>
    <dgm:cxn modelId="{CBD1C4D0-69BB-453B-9FD7-BC81C7B6EF4A}" type="presParOf" srcId="{544A686B-F4B2-4F8D-9B20-D8B0BF165199}" destId="{352DD8DF-D0EA-470D-8ECC-A2C3282793EF}" srcOrd="1" destOrd="0" presId="urn:microsoft.com/office/officeart/2008/layout/LinedList"/>
    <dgm:cxn modelId="{122483A4-EEC1-4F77-96CE-114327BD6F06}" type="presParOf" srcId="{34FDD60D-A943-45B2-90A5-696CF95AEFCE}" destId="{3B63AF38-D11E-46F5-A716-6991CA914C3F}" srcOrd="6" destOrd="0" presId="urn:microsoft.com/office/officeart/2008/layout/LinedList"/>
    <dgm:cxn modelId="{E0A015AB-D8FA-4609-B95A-5BCBC5C646B8}" type="presParOf" srcId="{34FDD60D-A943-45B2-90A5-696CF95AEFCE}" destId="{8F3C47E9-CC34-4AC4-BC6E-539B56C0035B}" srcOrd="7" destOrd="0" presId="urn:microsoft.com/office/officeart/2008/layout/LinedList"/>
    <dgm:cxn modelId="{0968AC05-DD70-4301-BD91-05AB44EEE864}" type="presParOf" srcId="{8F3C47E9-CC34-4AC4-BC6E-539B56C0035B}" destId="{3C3350D5-2F7C-49A4-A9F7-4237D19472B1}" srcOrd="0" destOrd="0" presId="urn:microsoft.com/office/officeart/2008/layout/LinedList"/>
    <dgm:cxn modelId="{3FE90D72-36D6-4225-8AC5-DFD382DF7075}" type="presParOf" srcId="{8F3C47E9-CC34-4AC4-BC6E-539B56C0035B}" destId="{E08C0292-C477-47C7-AC57-641334F22991}" srcOrd="1" destOrd="0" presId="urn:microsoft.com/office/officeart/2008/layout/LinedList"/>
    <dgm:cxn modelId="{2A5241FF-B680-4ED9-8E09-9FB395C828D3}" type="presParOf" srcId="{34FDD60D-A943-45B2-90A5-696CF95AEFCE}" destId="{9E81060C-FF03-42FA-AC5A-FBE07A5925AC}" srcOrd="8" destOrd="0" presId="urn:microsoft.com/office/officeart/2008/layout/LinedList"/>
    <dgm:cxn modelId="{D51E4994-BD2A-430E-99EF-1D16549397CE}" type="presParOf" srcId="{34FDD60D-A943-45B2-90A5-696CF95AEFCE}" destId="{8615DA40-1497-43CD-8526-EBEFD3B6242E}" srcOrd="9" destOrd="0" presId="urn:microsoft.com/office/officeart/2008/layout/LinedList"/>
    <dgm:cxn modelId="{6A35B65B-5A7C-4043-AC59-C6C745C8A0C9}" type="presParOf" srcId="{8615DA40-1497-43CD-8526-EBEFD3B6242E}" destId="{28048B69-9DAA-4DC4-ACA7-27A263DD18A3}" srcOrd="0" destOrd="0" presId="urn:microsoft.com/office/officeart/2008/layout/LinedList"/>
    <dgm:cxn modelId="{1DE45724-EB9B-4B66-8613-F1F27C0074ED}" type="presParOf" srcId="{8615DA40-1497-43CD-8526-EBEFD3B6242E}" destId="{10038252-BD5B-455C-93D2-4DF04EC8C40F}" srcOrd="1" destOrd="0" presId="urn:microsoft.com/office/officeart/2008/layout/LinedList"/>
    <dgm:cxn modelId="{F1987723-9859-485B-90B0-91AFFF9E5AB6}" type="presParOf" srcId="{34FDD60D-A943-45B2-90A5-696CF95AEFCE}" destId="{F9BD004D-4C83-4CE9-AC37-12E05ED99F06}" srcOrd="10" destOrd="0" presId="urn:microsoft.com/office/officeart/2008/layout/LinedList"/>
    <dgm:cxn modelId="{1E89A3D3-5B44-4E27-AB11-A19953A6887F}" type="presParOf" srcId="{34FDD60D-A943-45B2-90A5-696CF95AEFCE}" destId="{7089A1CC-26FD-4C92-B747-94B628E5075A}" srcOrd="11" destOrd="0" presId="urn:microsoft.com/office/officeart/2008/layout/LinedList"/>
    <dgm:cxn modelId="{F44AD2CD-6A21-4A56-AC9E-89D1C3E74B49}" type="presParOf" srcId="{7089A1CC-26FD-4C92-B747-94B628E5075A}" destId="{05F66137-8430-4500-84D9-D6B239266A0F}" srcOrd="0" destOrd="0" presId="urn:microsoft.com/office/officeart/2008/layout/LinedList"/>
    <dgm:cxn modelId="{BD3D4325-3C83-482A-9DA2-B8FC07C521A4}" type="presParOf" srcId="{7089A1CC-26FD-4C92-B747-94B628E5075A}" destId="{BC477DE4-DE49-4EB6-AA49-F8D307F42AAA}" srcOrd="1" destOrd="0" presId="urn:microsoft.com/office/officeart/2008/layout/LinedList"/>
    <dgm:cxn modelId="{A156EE40-407A-4E45-B451-14B4CE28C372}" type="presParOf" srcId="{34FDD60D-A943-45B2-90A5-696CF95AEFCE}" destId="{5AFF7299-1EBD-4AB9-807A-F85D15FEF915}" srcOrd="12" destOrd="0" presId="urn:microsoft.com/office/officeart/2008/layout/LinedList"/>
    <dgm:cxn modelId="{1E917B34-6E3F-4149-ADDD-E1D5D3EAB628}" type="presParOf" srcId="{34FDD60D-A943-45B2-90A5-696CF95AEFCE}" destId="{DE7AF0BB-E153-46D5-B0EC-D3B2662FA685}" srcOrd="13" destOrd="0" presId="urn:microsoft.com/office/officeart/2008/layout/LinedList"/>
    <dgm:cxn modelId="{B857BE71-23C7-41CF-A789-799649A33376}" type="presParOf" srcId="{DE7AF0BB-E153-46D5-B0EC-D3B2662FA685}" destId="{D22F53FD-C770-4E2E-AC13-E149A427EEDD}" srcOrd="0" destOrd="0" presId="urn:microsoft.com/office/officeart/2008/layout/LinedList"/>
    <dgm:cxn modelId="{997757AE-83DF-4C0C-9B6B-50F23C614824}" type="presParOf" srcId="{DE7AF0BB-E153-46D5-B0EC-D3B2662FA685}" destId="{F0841600-8CFB-4F21-97A7-6947BE1F871A}" srcOrd="1" destOrd="0" presId="urn:microsoft.com/office/officeart/2008/layout/LinedList"/>
    <dgm:cxn modelId="{60616C7C-22EC-4172-A0DD-B7995D0A2045}" type="presParOf" srcId="{34FDD60D-A943-45B2-90A5-696CF95AEFCE}" destId="{54F18302-1413-414A-B934-E72E674FADA5}" srcOrd="14" destOrd="0" presId="urn:microsoft.com/office/officeart/2008/layout/LinedList"/>
    <dgm:cxn modelId="{B39BEC0D-446A-4557-BF5B-581E7B8E6C2C}" type="presParOf" srcId="{34FDD60D-A943-45B2-90A5-696CF95AEFCE}" destId="{AA0F8324-4F20-47CC-B77F-33424793E568}" srcOrd="15" destOrd="0" presId="urn:microsoft.com/office/officeart/2008/layout/LinedList"/>
    <dgm:cxn modelId="{35E994FE-830C-4E78-9676-63D1BD01422A}" type="presParOf" srcId="{AA0F8324-4F20-47CC-B77F-33424793E568}" destId="{3AC4F499-A827-43B0-9BFF-312E3E79ECFF}" srcOrd="0" destOrd="0" presId="urn:microsoft.com/office/officeart/2008/layout/LinedList"/>
    <dgm:cxn modelId="{5C183D83-B025-4B2B-A6B4-AF6EF8AAA03F}" type="presParOf" srcId="{AA0F8324-4F20-47CC-B77F-33424793E568}" destId="{A546B72E-DF3C-4BE4-9246-93EDCD335DF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E9ADBB-BD39-4A73-BD8D-2A035CEBE33E}"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5340DE65-1483-466D-9537-635CD5417C5E}">
      <dgm:prSet phldrT="[Text]" custT="1"/>
      <dgm:spPr/>
      <dgm:t>
        <a:bodyPr/>
        <a:lstStyle/>
        <a:p>
          <a:pPr algn="ctr"/>
          <a:r>
            <a:rPr lang="en-US" sz="3200" dirty="0"/>
            <a:t>5 things you could improve on.</a:t>
          </a:r>
        </a:p>
      </dgm:t>
    </dgm:pt>
    <dgm:pt modelId="{2225BC6D-0BE5-43EB-A2DF-E23BEA6E6288}" type="parTrans" cxnId="{5F4E4DDF-14B2-43E9-B93F-F71402F27693}">
      <dgm:prSet/>
      <dgm:spPr/>
      <dgm:t>
        <a:bodyPr/>
        <a:lstStyle/>
        <a:p>
          <a:endParaRPr lang="en-US" sz="1400"/>
        </a:p>
      </dgm:t>
    </dgm:pt>
    <dgm:pt modelId="{0809C79E-5A31-4C51-B52B-DCB329921E2A}" type="sibTrans" cxnId="{5F4E4DDF-14B2-43E9-B93F-F71402F27693}">
      <dgm:prSet/>
      <dgm:spPr/>
      <dgm:t>
        <a:bodyPr/>
        <a:lstStyle/>
        <a:p>
          <a:endParaRPr lang="en-US" sz="1400"/>
        </a:p>
      </dgm:t>
    </dgm:pt>
    <dgm:pt modelId="{41D9D94F-00C8-451D-B119-4D65F8A269E1}">
      <dgm:prSet phldrT="[Text]" custT="1"/>
      <dgm:spPr/>
      <dgm:t>
        <a:bodyPr/>
        <a:lstStyle/>
        <a:p>
          <a:pPr algn="ctr"/>
          <a:r>
            <a:rPr lang="en-US" sz="3200" dirty="0"/>
            <a:t>5 positives about yourself, and</a:t>
          </a:r>
        </a:p>
      </dgm:t>
    </dgm:pt>
    <dgm:pt modelId="{C6B9C016-9AD4-413F-BAE8-50B168591BF4}" type="parTrans" cxnId="{C9229A48-E040-4763-B99A-EF661C392044}">
      <dgm:prSet/>
      <dgm:spPr/>
      <dgm:t>
        <a:bodyPr/>
        <a:lstStyle/>
        <a:p>
          <a:endParaRPr lang="en-US" sz="1400"/>
        </a:p>
      </dgm:t>
    </dgm:pt>
    <dgm:pt modelId="{027F5024-F442-466C-BEC1-8EF2EC353FEA}" type="sibTrans" cxnId="{C9229A48-E040-4763-B99A-EF661C392044}">
      <dgm:prSet/>
      <dgm:spPr/>
      <dgm:t>
        <a:bodyPr/>
        <a:lstStyle/>
        <a:p>
          <a:endParaRPr lang="en-US" sz="1400"/>
        </a:p>
      </dgm:t>
    </dgm:pt>
    <dgm:pt modelId="{D6594B43-B30A-48D0-B015-596A9AD42051}" type="pres">
      <dgm:prSet presAssocID="{F8E9ADBB-BD39-4A73-BD8D-2A035CEBE33E}" presName="linear" presStyleCnt="0">
        <dgm:presLayoutVars>
          <dgm:dir/>
          <dgm:animLvl val="lvl"/>
          <dgm:resizeHandles val="exact"/>
        </dgm:presLayoutVars>
      </dgm:prSet>
      <dgm:spPr/>
    </dgm:pt>
    <dgm:pt modelId="{DA479E5A-5CD9-4F3A-9E47-1D48FDC70BE7}" type="pres">
      <dgm:prSet presAssocID="{41D9D94F-00C8-451D-B119-4D65F8A269E1}" presName="parentLin" presStyleCnt="0"/>
      <dgm:spPr/>
    </dgm:pt>
    <dgm:pt modelId="{FD057134-6CF1-4B32-9B9A-58CCFEE95AFD}" type="pres">
      <dgm:prSet presAssocID="{41D9D94F-00C8-451D-B119-4D65F8A269E1}" presName="parentLeftMargin" presStyleLbl="node1" presStyleIdx="0" presStyleCnt="2"/>
      <dgm:spPr/>
    </dgm:pt>
    <dgm:pt modelId="{DD050B67-B2E5-4432-A479-205B23782D5C}" type="pres">
      <dgm:prSet presAssocID="{41D9D94F-00C8-451D-B119-4D65F8A269E1}" presName="parentText" presStyleLbl="node1" presStyleIdx="0" presStyleCnt="2">
        <dgm:presLayoutVars>
          <dgm:chMax val="0"/>
          <dgm:bulletEnabled val="1"/>
        </dgm:presLayoutVars>
      </dgm:prSet>
      <dgm:spPr/>
    </dgm:pt>
    <dgm:pt modelId="{0E0EB446-1D32-42AD-BB0D-CE7227EBBF8B}" type="pres">
      <dgm:prSet presAssocID="{41D9D94F-00C8-451D-B119-4D65F8A269E1}" presName="negativeSpace" presStyleCnt="0"/>
      <dgm:spPr/>
    </dgm:pt>
    <dgm:pt modelId="{33729A27-5CF0-434C-8AE5-78B3FA8855C5}" type="pres">
      <dgm:prSet presAssocID="{41D9D94F-00C8-451D-B119-4D65F8A269E1}" presName="childText" presStyleLbl="conFgAcc1" presStyleIdx="0" presStyleCnt="2">
        <dgm:presLayoutVars>
          <dgm:bulletEnabled val="1"/>
        </dgm:presLayoutVars>
      </dgm:prSet>
      <dgm:spPr/>
    </dgm:pt>
    <dgm:pt modelId="{6BEC3715-7C2D-4E25-8DEE-8D7869EA75A5}" type="pres">
      <dgm:prSet presAssocID="{027F5024-F442-466C-BEC1-8EF2EC353FEA}" presName="spaceBetweenRectangles" presStyleCnt="0"/>
      <dgm:spPr/>
    </dgm:pt>
    <dgm:pt modelId="{2D2A6A49-F826-45A4-9ABC-3AC1C50C9DC9}" type="pres">
      <dgm:prSet presAssocID="{5340DE65-1483-466D-9537-635CD5417C5E}" presName="parentLin" presStyleCnt="0"/>
      <dgm:spPr/>
    </dgm:pt>
    <dgm:pt modelId="{21F35EDD-5054-4B40-9142-CFD7A2581DFE}" type="pres">
      <dgm:prSet presAssocID="{5340DE65-1483-466D-9537-635CD5417C5E}" presName="parentLeftMargin" presStyleLbl="node1" presStyleIdx="0" presStyleCnt="2"/>
      <dgm:spPr/>
    </dgm:pt>
    <dgm:pt modelId="{00C5F697-5A33-4E42-80B9-B29826CDF7F4}" type="pres">
      <dgm:prSet presAssocID="{5340DE65-1483-466D-9537-635CD5417C5E}" presName="parentText" presStyleLbl="node1" presStyleIdx="1" presStyleCnt="2">
        <dgm:presLayoutVars>
          <dgm:chMax val="0"/>
          <dgm:bulletEnabled val="1"/>
        </dgm:presLayoutVars>
      </dgm:prSet>
      <dgm:spPr/>
    </dgm:pt>
    <dgm:pt modelId="{6F147316-508E-4F84-9A08-1E9DFB3C76AE}" type="pres">
      <dgm:prSet presAssocID="{5340DE65-1483-466D-9537-635CD5417C5E}" presName="negativeSpace" presStyleCnt="0"/>
      <dgm:spPr/>
    </dgm:pt>
    <dgm:pt modelId="{EA00C01F-2884-44C9-A517-0B4EF14E0221}" type="pres">
      <dgm:prSet presAssocID="{5340DE65-1483-466D-9537-635CD5417C5E}" presName="childText" presStyleLbl="conFgAcc1" presStyleIdx="1" presStyleCnt="2">
        <dgm:presLayoutVars>
          <dgm:bulletEnabled val="1"/>
        </dgm:presLayoutVars>
      </dgm:prSet>
      <dgm:spPr/>
    </dgm:pt>
  </dgm:ptLst>
  <dgm:cxnLst>
    <dgm:cxn modelId="{98F0E138-6457-4FA0-870F-2D93911146AA}" type="presOf" srcId="{41D9D94F-00C8-451D-B119-4D65F8A269E1}" destId="{DD050B67-B2E5-4432-A479-205B23782D5C}" srcOrd="1" destOrd="0" presId="urn:microsoft.com/office/officeart/2005/8/layout/list1"/>
    <dgm:cxn modelId="{A0498D3A-1DCF-4AE7-818A-C2305E1EFBFC}" type="presOf" srcId="{41D9D94F-00C8-451D-B119-4D65F8A269E1}" destId="{FD057134-6CF1-4B32-9B9A-58CCFEE95AFD}" srcOrd="0" destOrd="0" presId="urn:microsoft.com/office/officeart/2005/8/layout/list1"/>
    <dgm:cxn modelId="{C9229A48-E040-4763-B99A-EF661C392044}" srcId="{F8E9ADBB-BD39-4A73-BD8D-2A035CEBE33E}" destId="{41D9D94F-00C8-451D-B119-4D65F8A269E1}" srcOrd="0" destOrd="0" parTransId="{C6B9C016-9AD4-413F-BAE8-50B168591BF4}" sibTransId="{027F5024-F442-466C-BEC1-8EF2EC353FEA}"/>
    <dgm:cxn modelId="{25035471-DCF1-4159-9707-456522102412}" type="presOf" srcId="{5340DE65-1483-466D-9537-635CD5417C5E}" destId="{21F35EDD-5054-4B40-9142-CFD7A2581DFE}" srcOrd="0" destOrd="0" presId="urn:microsoft.com/office/officeart/2005/8/layout/list1"/>
    <dgm:cxn modelId="{F6F9C899-2C8B-4CDD-98FD-5DD11505166F}" type="presOf" srcId="{F8E9ADBB-BD39-4A73-BD8D-2A035CEBE33E}" destId="{D6594B43-B30A-48D0-B015-596A9AD42051}" srcOrd="0" destOrd="0" presId="urn:microsoft.com/office/officeart/2005/8/layout/list1"/>
    <dgm:cxn modelId="{52C0C9A8-7C5A-46C3-8C9D-45C624646A8E}" type="presOf" srcId="{5340DE65-1483-466D-9537-635CD5417C5E}" destId="{00C5F697-5A33-4E42-80B9-B29826CDF7F4}" srcOrd="1" destOrd="0" presId="urn:microsoft.com/office/officeart/2005/8/layout/list1"/>
    <dgm:cxn modelId="{5F4E4DDF-14B2-43E9-B93F-F71402F27693}" srcId="{F8E9ADBB-BD39-4A73-BD8D-2A035CEBE33E}" destId="{5340DE65-1483-466D-9537-635CD5417C5E}" srcOrd="1" destOrd="0" parTransId="{2225BC6D-0BE5-43EB-A2DF-E23BEA6E6288}" sibTransId="{0809C79E-5A31-4C51-B52B-DCB329921E2A}"/>
    <dgm:cxn modelId="{1FCF6AD6-2C2B-4A01-BE52-2E4981604EBC}" type="presParOf" srcId="{D6594B43-B30A-48D0-B015-596A9AD42051}" destId="{DA479E5A-5CD9-4F3A-9E47-1D48FDC70BE7}" srcOrd="0" destOrd="0" presId="urn:microsoft.com/office/officeart/2005/8/layout/list1"/>
    <dgm:cxn modelId="{E11999EB-C15F-4AA3-8B3C-2365C79892DC}" type="presParOf" srcId="{DA479E5A-5CD9-4F3A-9E47-1D48FDC70BE7}" destId="{FD057134-6CF1-4B32-9B9A-58CCFEE95AFD}" srcOrd="0" destOrd="0" presId="urn:microsoft.com/office/officeart/2005/8/layout/list1"/>
    <dgm:cxn modelId="{73CA04B5-2C6E-4452-9510-1326FAC84285}" type="presParOf" srcId="{DA479E5A-5CD9-4F3A-9E47-1D48FDC70BE7}" destId="{DD050B67-B2E5-4432-A479-205B23782D5C}" srcOrd="1" destOrd="0" presId="urn:microsoft.com/office/officeart/2005/8/layout/list1"/>
    <dgm:cxn modelId="{65CFC1FA-7BA5-4E1E-B7C2-C9D9B9BA57A5}" type="presParOf" srcId="{D6594B43-B30A-48D0-B015-596A9AD42051}" destId="{0E0EB446-1D32-42AD-BB0D-CE7227EBBF8B}" srcOrd="1" destOrd="0" presId="urn:microsoft.com/office/officeart/2005/8/layout/list1"/>
    <dgm:cxn modelId="{0665D330-83BC-49DE-AE38-0DE992014EC8}" type="presParOf" srcId="{D6594B43-B30A-48D0-B015-596A9AD42051}" destId="{33729A27-5CF0-434C-8AE5-78B3FA8855C5}" srcOrd="2" destOrd="0" presId="urn:microsoft.com/office/officeart/2005/8/layout/list1"/>
    <dgm:cxn modelId="{0BBE0ADF-EA77-428E-95D2-F5E6E6C16E24}" type="presParOf" srcId="{D6594B43-B30A-48D0-B015-596A9AD42051}" destId="{6BEC3715-7C2D-4E25-8DEE-8D7869EA75A5}" srcOrd="3" destOrd="0" presId="urn:microsoft.com/office/officeart/2005/8/layout/list1"/>
    <dgm:cxn modelId="{3CF5EC8A-CF6A-4F4F-8B09-940CC223CADC}" type="presParOf" srcId="{D6594B43-B30A-48D0-B015-596A9AD42051}" destId="{2D2A6A49-F826-45A4-9ABC-3AC1C50C9DC9}" srcOrd="4" destOrd="0" presId="urn:microsoft.com/office/officeart/2005/8/layout/list1"/>
    <dgm:cxn modelId="{6E48DE3D-432A-4D28-AC46-B60141491A74}" type="presParOf" srcId="{2D2A6A49-F826-45A4-9ABC-3AC1C50C9DC9}" destId="{21F35EDD-5054-4B40-9142-CFD7A2581DFE}" srcOrd="0" destOrd="0" presId="urn:microsoft.com/office/officeart/2005/8/layout/list1"/>
    <dgm:cxn modelId="{AFA64CA2-7FAA-4688-A5A7-7575EF9E935A}" type="presParOf" srcId="{2D2A6A49-F826-45A4-9ABC-3AC1C50C9DC9}" destId="{00C5F697-5A33-4E42-80B9-B29826CDF7F4}" srcOrd="1" destOrd="0" presId="urn:microsoft.com/office/officeart/2005/8/layout/list1"/>
    <dgm:cxn modelId="{1FD927BB-AC5A-47BA-AAD5-B25E663CE377}" type="presParOf" srcId="{D6594B43-B30A-48D0-B015-596A9AD42051}" destId="{6F147316-508E-4F84-9A08-1E9DFB3C76AE}" srcOrd="5" destOrd="0" presId="urn:microsoft.com/office/officeart/2005/8/layout/list1"/>
    <dgm:cxn modelId="{1C5861AA-A91C-4875-971F-050C891E5B83}" type="presParOf" srcId="{D6594B43-B30A-48D0-B015-596A9AD42051}" destId="{EA00C01F-2884-44C9-A517-0B4EF14E022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F9B4EB-5A00-45B3-8AA6-5EBE55755A19}"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US"/>
        </a:p>
      </dgm:t>
    </dgm:pt>
    <dgm:pt modelId="{33C42653-0301-4AFF-911C-39D5DCCDC22E}">
      <dgm:prSet phldrT="[Text]" custT="1"/>
      <dgm:spPr/>
      <dgm:t>
        <a:bodyPr/>
        <a:lstStyle/>
        <a:p>
          <a:r>
            <a:rPr lang="en-US" sz="2800" dirty="0"/>
            <a:t>It requires research and development</a:t>
          </a:r>
        </a:p>
      </dgm:t>
    </dgm:pt>
    <dgm:pt modelId="{A046407C-6F2B-4D49-AC53-E5C0B5ABA195}" type="parTrans" cxnId="{B66C829E-BA77-44C2-86B2-B208200865BA}">
      <dgm:prSet/>
      <dgm:spPr/>
      <dgm:t>
        <a:bodyPr/>
        <a:lstStyle/>
        <a:p>
          <a:endParaRPr lang="en-US" sz="2800"/>
        </a:p>
      </dgm:t>
    </dgm:pt>
    <dgm:pt modelId="{FA7A9E12-3EB7-4A71-932C-FEE45A758A62}" type="sibTrans" cxnId="{B66C829E-BA77-44C2-86B2-B208200865BA}">
      <dgm:prSet/>
      <dgm:spPr/>
      <dgm:t>
        <a:bodyPr/>
        <a:lstStyle/>
        <a:p>
          <a:endParaRPr lang="en-US" sz="2800"/>
        </a:p>
      </dgm:t>
    </dgm:pt>
    <dgm:pt modelId="{207B6626-5880-4447-A49A-9472E4CAC919}">
      <dgm:prSet phldrT="[Text]" custT="1"/>
      <dgm:spPr/>
      <dgm:t>
        <a:bodyPr/>
        <a:lstStyle/>
        <a:p>
          <a:r>
            <a:rPr lang="en-US" sz="2800" dirty="0"/>
            <a:t>It focuses on answering the question</a:t>
          </a:r>
        </a:p>
      </dgm:t>
    </dgm:pt>
    <dgm:pt modelId="{85DCAA43-C8A7-4A7D-8CAE-AD9B4A43913E}" type="parTrans" cxnId="{908A0E61-6A43-4874-8623-CF49B7D75F51}">
      <dgm:prSet/>
      <dgm:spPr/>
      <dgm:t>
        <a:bodyPr/>
        <a:lstStyle/>
        <a:p>
          <a:endParaRPr lang="en-US" sz="2800"/>
        </a:p>
      </dgm:t>
    </dgm:pt>
    <dgm:pt modelId="{EB6441F7-91B4-4355-B33F-12F00B31432B}" type="sibTrans" cxnId="{908A0E61-6A43-4874-8623-CF49B7D75F51}">
      <dgm:prSet/>
      <dgm:spPr/>
      <dgm:t>
        <a:bodyPr/>
        <a:lstStyle/>
        <a:p>
          <a:endParaRPr lang="en-US" sz="2800"/>
        </a:p>
      </dgm:t>
    </dgm:pt>
    <dgm:pt modelId="{4F656E47-7D14-4FF7-B553-80EC6B5DA7BE}">
      <dgm:prSet phldrT="[Text]" custT="1"/>
      <dgm:spPr/>
      <dgm:t>
        <a:bodyPr/>
        <a:lstStyle/>
        <a:p>
          <a:r>
            <a:rPr lang="en-US" sz="2800" dirty="0"/>
            <a:t>It involves critical thinking and analysis</a:t>
          </a:r>
        </a:p>
      </dgm:t>
    </dgm:pt>
    <dgm:pt modelId="{204EB003-ED93-462B-A5C4-C557A81E9FA9}" type="parTrans" cxnId="{8A2EDEC9-01A7-4667-B4E8-FAAD9BA6837C}">
      <dgm:prSet/>
      <dgm:spPr/>
      <dgm:t>
        <a:bodyPr/>
        <a:lstStyle/>
        <a:p>
          <a:endParaRPr lang="en-US" sz="2800"/>
        </a:p>
      </dgm:t>
    </dgm:pt>
    <dgm:pt modelId="{EFF44AA5-04CC-4FD6-B885-E1A4A6B2E2A9}" type="sibTrans" cxnId="{8A2EDEC9-01A7-4667-B4E8-FAAD9BA6837C}">
      <dgm:prSet/>
      <dgm:spPr/>
      <dgm:t>
        <a:bodyPr/>
        <a:lstStyle/>
        <a:p>
          <a:endParaRPr lang="en-US" sz="2800"/>
        </a:p>
      </dgm:t>
    </dgm:pt>
    <dgm:pt modelId="{00DAB439-98AD-4D3C-B180-CD6AED62EE85}">
      <dgm:prSet phldrT="[Text]" custT="1"/>
      <dgm:spPr/>
      <dgm:t>
        <a:bodyPr/>
        <a:lstStyle/>
        <a:p>
          <a:r>
            <a:rPr lang="en-US" sz="2800" dirty="0"/>
            <a:t>The structure is the same (introduction, main body, conclusion)</a:t>
          </a:r>
        </a:p>
      </dgm:t>
    </dgm:pt>
    <dgm:pt modelId="{E4C6D9DC-24A3-4012-8DB8-D4A727BE1251}" type="parTrans" cxnId="{339C2701-E305-471C-90BF-BE146417DAC7}">
      <dgm:prSet/>
      <dgm:spPr/>
      <dgm:t>
        <a:bodyPr/>
        <a:lstStyle/>
        <a:p>
          <a:endParaRPr lang="en-US" sz="2800"/>
        </a:p>
      </dgm:t>
    </dgm:pt>
    <dgm:pt modelId="{D8938A71-AE3D-4F45-A575-63A6A202F5F2}" type="sibTrans" cxnId="{339C2701-E305-471C-90BF-BE146417DAC7}">
      <dgm:prSet/>
      <dgm:spPr/>
      <dgm:t>
        <a:bodyPr/>
        <a:lstStyle/>
        <a:p>
          <a:endParaRPr lang="en-US" sz="2800"/>
        </a:p>
      </dgm:t>
    </dgm:pt>
    <dgm:pt modelId="{526315BB-BA09-4F17-AE71-77438F613653}">
      <dgm:prSet phldrT="[Text]" custT="1"/>
      <dgm:spPr/>
      <dgm:t>
        <a:bodyPr/>
        <a:lstStyle/>
        <a:p>
          <a:r>
            <a:rPr lang="en-US" sz="2800" dirty="0"/>
            <a:t>Requires good grammar and sentence structure</a:t>
          </a:r>
        </a:p>
      </dgm:t>
    </dgm:pt>
    <dgm:pt modelId="{562062D4-FBEC-4428-A422-DE75DC5F5179}" type="parTrans" cxnId="{F30CC1E9-3D01-40D7-9138-F90B5B36BF76}">
      <dgm:prSet/>
      <dgm:spPr/>
      <dgm:t>
        <a:bodyPr/>
        <a:lstStyle/>
        <a:p>
          <a:endParaRPr lang="en-US" sz="2800"/>
        </a:p>
      </dgm:t>
    </dgm:pt>
    <dgm:pt modelId="{E8AE8670-0667-44DD-A647-49961A84E3DF}" type="sibTrans" cxnId="{F30CC1E9-3D01-40D7-9138-F90B5B36BF76}">
      <dgm:prSet/>
      <dgm:spPr/>
      <dgm:t>
        <a:bodyPr/>
        <a:lstStyle/>
        <a:p>
          <a:endParaRPr lang="en-US" sz="2800"/>
        </a:p>
      </dgm:t>
    </dgm:pt>
    <dgm:pt modelId="{1EC090AF-467F-4C09-B72D-71AC19A0EB2B}" type="pres">
      <dgm:prSet presAssocID="{6DF9B4EB-5A00-45B3-8AA6-5EBE55755A19}" presName="vert0" presStyleCnt="0">
        <dgm:presLayoutVars>
          <dgm:dir/>
          <dgm:animOne val="branch"/>
          <dgm:animLvl val="lvl"/>
        </dgm:presLayoutVars>
      </dgm:prSet>
      <dgm:spPr/>
    </dgm:pt>
    <dgm:pt modelId="{CBB3D0E9-3341-444B-970C-37E2870C64EA}" type="pres">
      <dgm:prSet presAssocID="{33C42653-0301-4AFF-911C-39D5DCCDC22E}" presName="thickLine" presStyleLbl="alignNode1" presStyleIdx="0" presStyleCnt="5"/>
      <dgm:spPr/>
    </dgm:pt>
    <dgm:pt modelId="{11DAA7B4-2EF3-4C4C-8A21-1F7BC7DC5447}" type="pres">
      <dgm:prSet presAssocID="{33C42653-0301-4AFF-911C-39D5DCCDC22E}" presName="horz1" presStyleCnt="0"/>
      <dgm:spPr/>
    </dgm:pt>
    <dgm:pt modelId="{0B221A0F-66B1-46C4-918B-DB581EF23DDA}" type="pres">
      <dgm:prSet presAssocID="{33C42653-0301-4AFF-911C-39D5DCCDC22E}" presName="tx1" presStyleLbl="revTx" presStyleIdx="0" presStyleCnt="5"/>
      <dgm:spPr/>
    </dgm:pt>
    <dgm:pt modelId="{CC0002F1-71A0-4AC3-A659-A9A3BC5DBB4D}" type="pres">
      <dgm:prSet presAssocID="{33C42653-0301-4AFF-911C-39D5DCCDC22E}" presName="vert1" presStyleCnt="0"/>
      <dgm:spPr/>
    </dgm:pt>
    <dgm:pt modelId="{544D0156-BCF5-44D2-AAB8-F3A7ED386124}" type="pres">
      <dgm:prSet presAssocID="{207B6626-5880-4447-A49A-9472E4CAC919}" presName="thickLine" presStyleLbl="alignNode1" presStyleIdx="1" presStyleCnt="5"/>
      <dgm:spPr/>
    </dgm:pt>
    <dgm:pt modelId="{D50C9D35-AFE7-49E7-A474-BA47815E09F5}" type="pres">
      <dgm:prSet presAssocID="{207B6626-5880-4447-A49A-9472E4CAC919}" presName="horz1" presStyleCnt="0"/>
      <dgm:spPr/>
    </dgm:pt>
    <dgm:pt modelId="{8D9F2F39-0C38-4EB7-9277-F271F467CAB8}" type="pres">
      <dgm:prSet presAssocID="{207B6626-5880-4447-A49A-9472E4CAC919}" presName="tx1" presStyleLbl="revTx" presStyleIdx="1" presStyleCnt="5"/>
      <dgm:spPr/>
    </dgm:pt>
    <dgm:pt modelId="{F89E03AB-F4A9-4A33-A311-B33E344B452A}" type="pres">
      <dgm:prSet presAssocID="{207B6626-5880-4447-A49A-9472E4CAC919}" presName="vert1" presStyleCnt="0"/>
      <dgm:spPr/>
    </dgm:pt>
    <dgm:pt modelId="{19415DFA-633F-4859-83F2-832C8C78F893}" type="pres">
      <dgm:prSet presAssocID="{4F656E47-7D14-4FF7-B553-80EC6B5DA7BE}" presName="thickLine" presStyleLbl="alignNode1" presStyleIdx="2" presStyleCnt="5"/>
      <dgm:spPr/>
    </dgm:pt>
    <dgm:pt modelId="{8D598649-BD38-4565-9F1C-DF04DA7F8622}" type="pres">
      <dgm:prSet presAssocID="{4F656E47-7D14-4FF7-B553-80EC6B5DA7BE}" presName="horz1" presStyleCnt="0"/>
      <dgm:spPr/>
    </dgm:pt>
    <dgm:pt modelId="{3CC2788F-7A79-4C48-87DA-994523870FFB}" type="pres">
      <dgm:prSet presAssocID="{4F656E47-7D14-4FF7-B553-80EC6B5DA7BE}" presName="tx1" presStyleLbl="revTx" presStyleIdx="2" presStyleCnt="5"/>
      <dgm:spPr/>
    </dgm:pt>
    <dgm:pt modelId="{E80AE477-830F-4539-A47B-DEF5AD198BF5}" type="pres">
      <dgm:prSet presAssocID="{4F656E47-7D14-4FF7-B553-80EC6B5DA7BE}" presName="vert1" presStyleCnt="0"/>
      <dgm:spPr/>
    </dgm:pt>
    <dgm:pt modelId="{5DEE3B59-FC84-4537-9B23-80318B846C69}" type="pres">
      <dgm:prSet presAssocID="{00DAB439-98AD-4D3C-B180-CD6AED62EE85}" presName="thickLine" presStyleLbl="alignNode1" presStyleIdx="3" presStyleCnt="5"/>
      <dgm:spPr/>
    </dgm:pt>
    <dgm:pt modelId="{AE8DF25A-463F-4017-AB7E-5006552C2A28}" type="pres">
      <dgm:prSet presAssocID="{00DAB439-98AD-4D3C-B180-CD6AED62EE85}" presName="horz1" presStyleCnt="0"/>
      <dgm:spPr/>
    </dgm:pt>
    <dgm:pt modelId="{43E5AF20-2E74-4421-A7EC-53DFA19C988C}" type="pres">
      <dgm:prSet presAssocID="{00DAB439-98AD-4D3C-B180-CD6AED62EE85}" presName="tx1" presStyleLbl="revTx" presStyleIdx="3" presStyleCnt="5"/>
      <dgm:spPr/>
    </dgm:pt>
    <dgm:pt modelId="{1C48F92C-9831-480B-A8F5-C41CADE7D8BB}" type="pres">
      <dgm:prSet presAssocID="{00DAB439-98AD-4D3C-B180-CD6AED62EE85}" presName="vert1" presStyleCnt="0"/>
      <dgm:spPr/>
    </dgm:pt>
    <dgm:pt modelId="{11BBC6A8-FDC8-49F6-8FC1-6646681394F4}" type="pres">
      <dgm:prSet presAssocID="{526315BB-BA09-4F17-AE71-77438F613653}" presName="thickLine" presStyleLbl="alignNode1" presStyleIdx="4" presStyleCnt="5"/>
      <dgm:spPr/>
    </dgm:pt>
    <dgm:pt modelId="{CD3D621D-EF6E-48CE-8E19-903BEA05E345}" type="pres">
      <dgm:prSet presAssocID="{526315BB-BA09-4F17-AE71-77438F613653}" presName="horz1" presStyleCnt="0"/>
      <dgm:spPr/>
    </dgm:pt>
    <dgm:pt modelId="{9B457768-AB8A-4043-BC1C-24B527BCF834}" type="pres">
      <dgm:prSet presAssocID="{526315BB-BA09-4F17-AE71-77438F613653}" presName="tx1" presStyleLbl="revTx" presStyleIdx="4" presStyleCnt="5"/>
      <dgm:spPr/>
    </dgm:pt>
    <dgm:pt modelId="{3B9B1F98-716E-46BD-90CC-F5C771F8B853}" type="pres">
      <dgm:prSet presAssocID="{526315BB-BA09-4F17-AE71-77438F613653}" presName="vert1" presStyleCnt="0"/>
      <dgm:spPr/>
    </dgm:pt>
  </dgm:ptLst>
  <dgm:cxnLst>
    <dgm:cxn modelId="{339C2701-E305-471C-90BF-BE146417DAC7}" srcId="{6DF9B4EB-5A00-45B3-8AA6-5EBE55755A19}" destId="{00DAB439-98AD-4D3C-B180-CD6AED62EE85}" srcOrd="3" destOrd="0" parTransId="{E4C6D9DC-24A3-4012-8DB8-D4A727BE1251}" sibTransId="{D8938A71-AE3D-4F45-A575-63A6A202F5F2}"/>
    <dgm:cxn modelId="{8D598311-51DE-423B-B49C-D1836C004729}" type="presOf" srcId="{526315BB-BA09-4F17-AE71-77438F613653}" destId="{9B457768-AB8A-4043-BC1C-24B527BCF834}" srcOrd="0" destOrd="0" presId="urn:microsoft.com/office/officeart/2008/layout/LinedList"/>
    <dgm:cxn modelId="{152BF822-6E04-48BB-BBEA-81C7FC813FDB}" type="presOf" srcId="{00DAB439-98AD-4D3C-B180-CD6AED62EE85}" destId="{43E5AF20-2E74-4421-A7EC-53DFA19C988C}" srcOrd="0" destOrd="0" presId="urn:microsoft.com/office/officeart/2008/layout/LinedList"/>
    <dgm:cxn modelId="{A2F5FC5C-F465-496B-B600-5D4BB5656E05}" type="presOf" srcId="{207B6626-5880-4447-A49A-9472E4CAC919}" destId="{8D9F2F39-0C38-4EB7-9277-F271F467CAB8}" srcOrd="0" destOrd="0" presId="urn:microsoft.com/office/officeart/2008/layout/LinedList"/>
    <dgm:cxn modelId="{908A0E61-6A43-4874-8623-CF49B7D75F51}" srcId="{6DF9B4EB-5A00-45B3-8AA6-5EBE55755A19}" destId="{207B6626-5880-4447-A49A-9472E4CAC919}" srcOrd="1" destOrd="0" parTransId="{85DCAA43-C8A7-4A7D-8CAE-AD9B4A43913E}" sibTransId="{EB6441F7-91B4-4355-B33F-12F00B31432B}"/>
    <dgm:cxn modelId="{A5A5B544-E52D-4336-88BF-CBAD895EC334}" type="presOf" srcId="{4F656E47-7D14-4FF7-B553-80EC6B5DA7BE}" destId="{3CC2788F-7A79-4C48-87DA-994523870FFB}" srcOrd="0" destOrd="0" presId="urn:microsoft.com/office/officeart/2008/layout/LinedList"/>
    <dgm:cxn modelId="{8AD25148-09C8-44D2-ADB2-C07CCC100828}" type="presOf" srcId="{33C42653-0301-4AFF-911C-39D5DCCDC22E}" destId="{0B221A0F-66B1-46C4-918B-DB581EF23DDA}" srcOrd="0" destOrd="0" presId="urn:microsoft.com/office/officeart/2008/layout/LinedList"/>
    <dgm:cxn modelId="{C31D224F-0A2C-405E-9F70-995713B50C10}" type="presOf" srcId="{6DF9B4EB-5A00-45B3-8AA6-5EBE55755A19}" destId="{1EC090AF-467F-4C09-B72D-71AC19A0EB2B}" srcOrd="0" destOrd="0" presId="urn:microsoft.com/office/officeart/2008/layout/LinedList"/>
    <dgm:cxn modelId="{B66C829E-BA77-44C2-86B2-B208200865BA}" srcId="{6DF9B4EB-5A00-45B3-8AA6-5EBE55755A19}" destId="{33C42653-0301-4AFF-911C-39D5DCCDC22E}" srcOrd="0" destOrd="0" parTransId="{A046407C-6F2B-4D49-AC53-E5C0B5ABA195}" sibTransId="{FA7A9E12-3EB7-4A71-932C-FEE45A758A62}"/>
    <dgm:cxn modelId="{8A2EDEC9-01A7-4667-B4E8-FAAD9BA6837C}" srcId="{6DF9B4EB-5A00-45B3-8AA6-5EBE55755A19}" destId="{4F656E47-7D14-4FF7-B553-80EC6B5DA7BE}" srcOrd="2" destOrd="0" parTransId="{204EB003-ED93-462B-A5C4-C557A81E9FA9}" sibTransId="{EFF44AA5-04CC-4FD6-B885-E1A4A6B2E2A9}"/>
    <dgm:cxn modelId="{F30CC1E9-3D01-40D7-9138-F90B5B36BF76}" srcId="{6DF9B4EB-5A00-45B3-8AA6-5EBE55755A19}" destId="{526315BB-BA09-4F17-AE71-77438F613653}" srcOrd="4" destOrd="0" parTransId="{562062D4-FBEC-4428-A422-DE75DC5F5179}" sibTransId="{E8AE8670-0667-44DD-A647-49961A84E3DF}"/>
    <dgm:cxn modelId="{A4BAF565-33DB-423B-B70A-2C9AC566F810}" type="presParOf" srcId="{1EC090AF-467F-4C09-B72D-71AC19A0EB2B}" destId="{CBB3D0E9-3341-444B-970C-37E2870C64EA}" srcOrd="0" destOrd="0" presId="urn:microsoft.com/office/officeart/2008/layout/LinedList"/>
    <dgm:cxn modelId="{137DEA3A-BFAC-4908-A0DD-54427D4F2B06}" type="presParOf" srcId="{1EC090AF-467F-4C09-B72D-71AC19A0EB2B}" destId="{11DAA7B4-2EF3-4C4C-8A21-1F7BC7DC5447}" srcOrd="1" destOrd="0" presId="urn:microsoft.com/office/officeart/2008/layout/LinedList"/>
    <dgm:cxn modelId="{4798740C-41B2-434F-9C8C-8FD17DDC48DA}" type="presParOf" srcId="{11DAA7B4-2EF3-4C4C-8A21-1F7BC7DC5447}" destId="{0B221A0F-66B1-46C4-918B-DB581EF23DDA}" srcOrd="0" destOrd="0" presId="urn:microsoft.com/office/officeart/2008/layout/LinedList"/>
    <dgm:cxn modelId="{1B55D34D-ADF3-4B56-9C24-588C1FFA59AB}" type="presParOf" srcId="{11DAA7B4-2EF3-4C4C-8A21-1F7BC7DC5447}" destId="{CC0002F1-71A0-4AC3-A659-A9A3BC5DBB4D}" srcOrd="1" destOrd="0" presId="urn:microsoft.com/office/officeart/2008/layout/LinedList"/>
    <dgm:cxn modelId="{93BA9BC6-FF5F-41AD-ACE8-A2ECF616F4EF}" type="presParOf" srcId="{1EC090AF-467F-4C09-B72D-71AC19A0EB2B}" destId="{544D0156-BCF5-44D2-AAB8-F3A7ED386124}" srcOrd="2" destOrd="0" presId="urn:microsoft.com/office/officeart/2008/layout/LinedList"/>
    <dgm:cxn modelId="{EADE3724-B54E-449E-8BCD-1BD79D9B9A9E}" type="presParOf" srcId="{1EC090AF-467F-4C09-B72D-71AC19A0EB2B}" destId="{D50C9D35-AFE7-49E7-A474-BA47815E09F5}" srcOrd="3" destOrd="0" presId="urn:microsoft.com/office/officeart/2008/layout/LinedList"/>
    <dgm:cxn modelId="{A91CDB48-E76F-4214-8DFC-8F80BE5B7F28}" type="presParOf" srcId="{D50C9D35-AFE7-49E7-A474-BA47815E09F5}" destId="{8D9F2F39-0C38-4EB7-9277-F271F467CAB8}" srcOrd="0" destOrd="0" presId="urn:microsoft.com/office/officeart/2008/layout/LinedList"/>
    <dgm:cxn modelId="{123F67B0-031B-408C-B0D5-A26B89328D50}" type="presParOf" srcId="{D50C9D35-AFE7-49E7-A474-BA47815E09F5}" destId="{F89E03AB-F4A9-4A33-A311-B33E344B452A}" srcOrd="1" destOrd="0" presId="urn:microsoft.com/office/officeart/2008/layout/LinedList"/>
    <dgm:cxn modelId="{A0097F16-0DA5-4CA7-8F34-E59AE6148156}" type="presParOf" srcId="{1EC090AF-467F-4C09-B72D-71AC19A0EB2B}" destId="{19415DFA-633F-4859-83F2-832C8C78F893}" srcOrd="4" destOrd="0" presId="urn:microsoft.com/office/officeart/2008/layout/LinedList"/>
    <dgm:cxn modelId="{DD5EE59C-18D5-44AD-8E12-47F827A53AB6}" type="presParOf" srcId="{1EC090AF-467F-4C09-B72D-71AC19A0EB2B}" destId="{8D598649-BD38-4565-9F1C-DF04DA7F8622}" srcOrd="5" destOrd="0" presId="urn:microsoft.com/office/officeart/2008/layout/LinedList"/>
    <dgm:cxn modelId="{D17721FD-7226-4CD0-9BBF-CEAE9DC4922C}" type="presParOf" srcId="{8D598649-BD38-4565-9F1C-DF04DA7F8622}" destId="{3CC2788F-7A79-4C48-87DA-994523870FFB}" srcOrd="0" destOrd="0" presId="urn:microsoft.com/office/officeart/2008/layout/LinedList"/>
    <dgm:cxn modelId="{143D0E5F-F837-45FD-8CFC-C00CCC9CC0E3}" type="presParOf" srcId="{8D598649-BD38-4565-9F1C-DF04DA7F8622}" destId="{E80AE477-830F-4539-A47B-DEF5AD198BF5}" srcOrd="1" destOrd="0" presId="urn:microsoft.com/office/officeart/2008/layout/LinedList"/>
    <dgm:cxn modelId="{E4AC07F2-0124-497A-83CF-7F9EEA2AE164}" type="presParOf" srcId="{1EC090AF-467F-4C09-B72D-71AC19A0EB2B}" destId="{5DEE3B59-FC84-4537-9B23-80318B846C69}" srcOrd="6" destOrd="0" presId="urn:microsoft.com/office/officeart/2008/layout/LinedList"/>
    <dgm:cxn modelId="{99F72D39-C00D-44B0-9861-1A169D777224}" type="presParOf" srcId="{1EC090AF-467F-4C09-B72D-71AC19A0EB2B}" destId="{AE8DF25A-463F-4017-AB7E-5006552C2A28}" srcOrd="7" destOrd="0" presId="urn:microsoft.com/office/officeart/2008/layout/LinedList"/>
    <dgm:cxn modelId="{7B6376A8-9DE6-47A4-BEE0-850F5163B12D}" type="presParOf" srcId="{AE8DF25A-463F-4017-AB7E-5006552C2A28}" destId="{43E5AF20-2E74-4421-A7EC-53DFA19C988C}" srcOrd="0" destOrd="0" presId="urn:microsoft.com/office/officeart/2008/layout/LinedList"/>
    <dgm:cxn modelId="{927B5172-10B6-4F98-B1BB-444BB9B7152E}" type="presParOf" srcId="{AE8DF25A-463F-4017-AB7E-5006552C2A28}" destId="{1C48F92C-9831-480B-A8F5-C41CADE7D8BB}" srcOrd="1" destOrd="0" presId="urn:microsoft.com/office/officeart/2008/layout/LinedList"/>
    <dgm:cxn modelId="{D6B7560D-B043-4DAD-A482-9B8BED14B022}" type="presParOf" srcId="{1EC090AF-467F-4C09-B72D-71AC19A0EB2B}" destId="{11BBC6A8-FDC8-49F6-8FC1-6646681394F4}" srcOrd="8" destOrd="0" presId="urn:microsoft.com/office/officeart/2008/layout/LinedList"/>
    <dgm:cxn modelId="{6EC792A1-2253-4E47-A82A-37B11E510131}" type="presParOf" srcId="{1EC090AF-467F-4C09-B72D-71AC19A0EB2B}" destId="{CD3D621D-EF6E-48CE-8E19-903BEA05E345}" srcOrd="9" destOrd="0" presId="urn:microsoft.com/office/officeart/2008/layout/LinedList"/>
    <dgm:cxn modelId="{58D01873-2B5A-45D9-ADB7-5680C799DC15}" type="presParOf" srcId="{CD3D621D-EF6E-48CE-8E19-903BEA05E345}" destId="{9B457768-AB8A-4043-BC1C-24B527BCF834}" srcOrd="0" destOrd="0" presId="urn:microsoft.com/office/officeart/2008/layout/LinedList"/>
    <dgm:cxn modelId="{20CDA1F5-B695-4F4B-83CF-7BD190F65D1D}" type="presParOf" srcId="{CD3D621D-EF6E-48CE-8E19-903BEA05E345}" destId="{3B9B1F98-716E-46BD-90CC-F5C771F8B85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E64560-D185-45D4-A2CB-564503A91CA0}"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US"/>
        </a:p>
      </dgm:t>
    </dgm:pt>
    <dgm:pt modelId="{078C13AC-1872-48BE-B6B6-3930B0F6B493}">
      <dgm:prSet phldrT="[Text]" custT="1"/>
      <dgm:spPr/>
      <dgm:t>
        <a:bodyPr/>
        <a:lstStyle/>
        <a:p>
          <a:r>
            <a:rPr lang="en-US" sz="2800" dirty="0"/>
            <a:t>The use of 1</a:t>
          </a:r>
          <a:r>
            <a:rPr lang="en-US" sz="2800" baseline="30000" dirty="0"/>
            <a:t>st</a:t>
          </a:r>
          <a:r>
            <a:rPr lang="en-US" sz="2800" dirty="0"/>
            <a:t> person is appropriate</a:t>
          </a:r>
        </a:p>
      </dgm:t>
    </dgm:pt>
    <dgm:pt modelId="{60241AF4-503E-4D78-B698-E7BB59941141}" type="parTrans" cxnId="{CE123CD9-C232-470A-8A01-67502C52D615}">
      <dgm:prSet/>
      <dgm:spPr/>
      <dgm:t>
        <a:bodyPr/>
        <a:lstStyle/>
        <a:p>
          <a:endParaRPr lang="en-US" sz="2800"/>
        </a:p>
      </dgm:t>
    </dgm:pt>
    <dgm:pt modelId="{495016AA-7965-4F67-B8F5-CCD2D35135EA}" type="sibTrans" cxnId="{CE123CD9-C232-470A-8A01-67502C52D615}">
      <dgm:prSet/>
      <dgm:spPr/>
      <dgm:t>
        <a:bodyPr/>
        <a:lstStyle/>
        <a:p>
          <a:endParaRPr lang="en-US" sz="2800"/>
        </a:p>
      </dgm:t>
    </dgm:pt>
    <dgm:pt modelId="{0214589F-0BB7-498D-BC76-C9F3919EE12D}">
      <dgm:prSet phldrT="[Text]" custT="1"/>
      <dgm:spPr/>
      <dgm:t>
        <a:bodyPr/>
        <a:lstStyle/>
        <a:p>
          <a:r>
            <a:rPr lang="en-US" sz="2800" dirty="0"/>
            <a:t>It tends to link theory with practice</a:t>
          </a:r>
        </a:p>
      </dgm:t>
    </dgm:pt>
    <dgm:pt modelId="{063EB932-68F8-4915-955C-810560E84F34}" type="parTrans" cxnId="{27049A69-72AC-4AEF-8792-DACF9F9A1BE6}">
      <dgm:prSet/>
      <dgm:spPr/>
      <dgm:t>
        <a:bodyPr/>
        <a:lstStyle/>
        <a:p>
          <a:endParaRPr lang="en-US" sz="2800"/>
        </a:p>
      </dgm:t>
    </dgm:pt>
    <dgm:pt modelId="{C8CEAD5E-3DE2-4ADE-B6A4-AD6E7F509E5C}" type="sibTrans" cxnId="{27049A69-72AC-4AEF-8792-DACF9F9A1BE6}">
      <dgm:prSet/>
      <dgm:spPr/>
      <dgm:t>
        <a:bodyPr/>
        <a:lstStyle/>
        <a:p>
          <a:endParaRPr lang="en-US" sz="2800"/>
        </a:p>
      </dgm:t>
    </dgm:pt>
    <dgm:pt modelId="{CD3BEBD4-82CC-490E-AA50-09EF13E1F397}">
      <dgm:prSet phldrT="[Text]" custT="1"/>
      <dgm:spPr/>
      <dgm:t>
        <a:bodyPr/>
        <a:lstStyle/>
        <a:p>
          <a:r>
            <a:rPr lang="en-US" sz="2800" dirty="0"/>
            <a:t>It connects with personal feelings and </a:t>
          </a:r>
          <a:r>
            <a:rPr lang="en-US" sz="2800" dirty="0" err="1"/>
            <a:t>behaviour</a:t>
          </a:r>
          <a:endParaRPr lang="en-US" sz="2800" dirty="0"/>
        </a:p>
      </dgm:t>
    </dgm:pt>
    <dgm:pt modelId="{AFD1F2ED-9C06-47E1-B5CD-41B767795615}" type="parTrans" cxnId="{59AD1477-0839-4D6F-975B-794FEE123857}">
      <dgm:prSet/>
      <dgm:spPr/>
      <dgm:t>
        <a:bodyPr/>
        <a:lstStyle/>
        <a:p>
          <a:endParaRPr lang="en-US" sz="2800"/>
        </a:p>
      </dgm:t>
    </dgm:pt>
    <dgm:pt modelId="{41974451-B10B-422E-BEAA-3FE2A98285FD}" type="sibTrans" cxnId="{59AD1477-0839-4D6F-975B-794FEE123857}">
      <dgm:prSet/>
      <dgm:spPr/>
      <dgm:t>
        <a:bodyPr/>
        <a:lstStyle/>
        <a:p>
          <a:endParaRPr lang="en-US" sz="2800"/>
        </a:p>
      </dgm:t>
    </dgm:pt>
    <dgm:pt modelId="{2C3FBCF5-77AD-4BB8-8C7B-DA088A0D4EA8}">
      <dgm:prSet phldrT="[Text]" custT="1"/>
      <dgm:spPr/>
      <dgm:t>
        <a:bodyPr/>
        <a:lstStyle/>
        <a:p>
          <a:r>
            <a:rPr lang="en-US" sz="2800" dirty="0"/>
            <a:t>It can be informal and formal</a:t>
          </a:r>
        </a:p>
      </dgm:t>
    </dgm:pt>
    <dgm:pt modelId="{BCA63146-A52E-4B13-AF0C-EA84424948AD}" type="parTrans" cxnId="{8C1F792E-0503-4159-AA2F-807255FE6837}">
      <dgm:prSet/>
      <dgm:spPr/>
      <dgm:t>
        <a:bodyPr/>
        <a:lstStyle/>
        <a:p>
          <a:endParaRPr lang="en-US" sz="2800"/>
        </a:p>
      </dgm:t>
    </dgm:pt>
    <dgm:pt modelId="{C8C77A32-A5E7-46B5-8B43-A5E9D5B6D501}" type="sibTrans" cxnId="{8C1F792E-0503-4159-AA2F-807255FE6837}">
      <dgm:prSet/>
      <dgm:spPr/>
      <dgm:t>
        <a:bodyPr/>
        <a:lstStyle/>
        <a:p>
          <a:endParaRPr lang="en-US" sz="2800"/>
        </a:p>
      </dgm:t>
    </dgm:pt>
    <dgm:pt modelId="{E99B5E58-9B50-4993-AF15-52187AE42506}" type="pres">
      <dgm:prSet presAssocID="{A4E64560-D185-45D4-A2CB-564503A91CA0}" presName="vert0" presStyleCnt="0">
        <dgm:presLayoutVars>
          <dgm:dir/>
          <dgm:animOne val="branch"/>
          <dgm:animLvl val="lvl"/>
        </dgm:presLayoutVars>
      </dgm:prSet>
      <dgm:spPr/>
    </dgm:pt>
    <dgm:pt modelId="{0211C95F-C74D-4D0D-9C47-CE4CF3238E10}" type="pres">
      <dgm:prSet presAssocID="{078C13AC-1872-48BE-B6B6-3930B0F6B493}" presName="thickLine" presStyleLbl="alignNode1" presStyleIdx="0" presStyleCnt="4"/>
      <dgm:spPr/>
    </dgm:pt>
    <dgm:pt modelId="{BB22E586-7FC5-4469-AAE9-8BC11DB0DF9A}" type="pres">
      <dgm:prSet presAssocID="{078C13AC-1872-48BE-B6B6-3930B0F6B493}" presName="horz1" presStyleCnt="0"/>
      <dgm:spPr/>
    </dgm:pt>
    <dgm:pt modelId="{023FA6B5-1D4A-4676-B1C6-2BD9F14C79F7}" type="pres">
      <dgm:prSet presAssocID="{078C13AC-1872-48BE-B6B6-3930B0F6B493}" presName="tx1" presStyleLbl="revTx" presStyleIdx="0" presStyleCnt="4"/>
      <dgm:spPr/>
    </dgm:pt>
    <dgm:pt modelId="{2F1CB8BD-50A0-45E7-BB9F-223084A5EE45}" type="pres">
      <dgm:prSet presAssocID="{078C13AC-1872-48BE-B6B6-3930B0F6B493}" presName="vert1" presStyleCnt="0"/>
      <dgm:spPr/>
    </dgm:pt>
    <dgm:pt modelId="{C6C4CEAF-0159-4932-A14B-4EF639536522}" type="pres">
      <dgm:prSet presAssocID="{CD3BEBD4-82CC-490E-AA50-09EF13E1F397}" presName="thickLine" presStyleLbl="alignNode1" presStyleIdx="1" presStyleCnt="4"/>
      <dgm:spPr/>
    </dgm:pt>
    <dgm:pt modelId="{E252A1C5-4F3F-445A-9917-77FAF4BC303B}" type="pres">
      <dgm:prSet presAssocID="{CD3BEBD4-82CC-490E-AA50-09EF13E1F397}" presName="horz1" presStyleCnt="0"/>
      <dgm:spPr/>
    </dgm:pt>
    <dgm:pt modelId="{DFC24C69-9E1E-4636-A56B-A20E51CDDEFB}" type="pres">
      <dgm:prSet presAssocID="{CD3BEBD4-82CC-490E-AA50-09EF13E1F397}" presName="tx1" presStyleLbl="revTx" presStyleIdx="1" presStyleCnt="4"/>
      <dgm:spPr/>
    </dgm:pt>
    <dgm:pt modelId="{B4E94975-2D40-4A72-8925-FEA04EC69BFF}" type="pres">
      <dgm:prSet presAssocID="{CD3BEBD4-82CC-490E-AA50-09EF13E1F397}" presName="vert1" presStyleCnt="0"/>
      <dgm:spPr/>
    </dgm:pt>
    <dgm:pt modelId="{1E60A28A-5A21-47D3-ACF1-C213419DA50D}" type="pres">
      <dgm:prSet presAssocID="{2C3FBCF5-77AD-4BB8-8C7B-DA088A0D4EA8}" presName="thickLine" presStyleLbl="alignNode1" presStyleIdx="2" presStyleCnt="4"/>
      <dgm:spPr/>
    </dgm:pt>
    <dgm:pt modelId="{F2EA488E-E3F0-4A57-8D6C-DD52B6696F65}" type="pres">
      <dgm:prSet presAssocID="{2C3FBCF5-77AD-4BB8-8C7B-DA088A0D4EA8}" presName="horz1" presStyleCnt="0"/>
      <dgm:spPr/>
    </dgm:pt>
    <dgm:pt modelId="{70987522-6623-4C6F-8C6D-2F8545371EDE}" type="pres">
      <dgm:prSet presAssocID="{2C3FBCF5-77AD-4BB8-8C7B-DA088A0D4EA8}" presName="tx1" presStyleLbl="revTx" presStyleIdx="2" presStyleCnt="4"/>
      <dgm:spPr/>
    </dgm:pt>
    <dgm:pt modelId="{9DBDB08C-C669-4642-AAC2-BCD677CED6C6}" type="pres">
      <dgm:prSet presAssocID="{2C3FBCF5-77AD-4BB8-8C7B-DA088A0D4EA8}" presName="vert1" presStyleCnt="0"/>
      <dgm:spPr/>
    </dgm:pt>
    <dgm:pt modelId="{BEB333EF-8928-4A52-9F60-F0A595ADB884}" type="pres">
      <dgm:prSet presAssocID="{0214589F-0BB7-498D-BC76-C9F3919EE12D}" presName="thickLine" presStyleLbl="alignNode1" presStyleIdx="3" presStyleCnt="4"/>
      <dgm:spPr/>
    </dgm:pt>
    <dgm:pt modelId="{BA589AC6-22EB-4211-8967-7190E1B1960D}" type="pres">
      <dgm:prSet presAssocID="{0214589F-0BB7-498D-BC76-C9F3919EE12D}" presName="horz1" presStyleCnt="0"/>
      <dgm:spPr/>
    </dgm:pt>
    <dgm:pt modelId="{2B53C491-B6F2-41E5-8676-DF1BA6A91C6F}" type="pres">
      <dgm:prSet presAssocID="{0214589F-0BB7-498D-BC76-C9F3919EE12D}" presName="tx1" presStyleLbl="revTx" presStyleIdx="3" presStyleCnt="4"/>
      <dgm:spPr/>
    </dgm:pt>
    <dgm:pt modelId="{6FFA2CC2-EB22-4111-81D1-09016A07B32C}" type="pres">
      <dgm:prSet presAssocID="{0214589F-0BB7-498D-BC76-C9F3919EE12D}" presName="vert1" presStyleCnt="0"/>
      <dgm:spPr/>
    </dgm:pt>
  </dgm:ptLst>
  <dgm:cxnLst>
    <dgm:cxn modelId="{8C1F792E-0503-4159-AA2F-807255FE6837}" srcId="{A4E64560-D185-45D4-A2CB-564503A91CA0}" destId="{2C3FBCF5-77AD-4BB8-8C7B-DA088A0D4EA8}" srcOrd="2" destOrd="0" parTransId="{BCA63146-A52E-4B13-AF0C-EA84424948AD}" sibTransId="{C8C77A32-A5E7-46B5-8B43-A5E9D5B6D501}"/>
    <dgm:cxn modelId="{1847342F-0105-41FF-A913-6839ACEEF682}" type="presOf" srcId="{0214589F-0BB7-498D-BC76-C9F3919EE12D}" destId="{2B53C491-B6F2-41E5-8676-DF1BA6A91C6F}" srcOrd="0" destOrd="0" presId="urn:microsoft.com/office/officeart/2008/layout/LinedList"/>
    <dgm:cxn modelId="{442DB340-6F02-48D7-92FC-D3A391E43634}" type="presOf" srcId="{CD3BEBD4-82CC-490E-AA50-09EF13E1F397}" destId="{DFC24C69-9E1E-4636-A56B-A20E51CDDEFB}" srcOrd="0" destOrd="0" presId="urn:microsoft.com/office/officeart/2008/layout/LinedList"/>
    <dgm:cxn modelId="{27049A69-72AC-4AEF-8792-DACF9F9A1BE6}" srcId="{A4E64560-D185-45D4-A2CB-564503A91CA0}" destId="{0214589F-0BB7-498D-BC76-C9F3919EE12D}" srcOrd="3" destOrd="0" parTransId="{063EB932-68F8-4915-955C-810560E84F34}" sibTransId="{C8CEAD5E-3DE2-4ADE-B6A4-AD6E7F509E5C}"/>
    <dgm:cxn modelId="{9741F24E-DF50-4725-A98E-903A90CA71CE}" type="presOf" srcId="{2C3FBCF5-77AD-4BB8-8C7B-DA088A0D4EA8}" destId="{70987522-6623-4C6F-8C6D-2F8545371EDE}" srcOrd="0" destOrd="0" presId="urn:microsoft.com/office/officeart/2008/layout/LinedList"/>
    <dgm:cxn modelId="{59AD1477-0839-4D6F-975B-794FEE123857}" srcId="{A4E64560-D185-45D4-A2CB-564503A91CA0}" destId="{CD3BEBD4-82CC-490E-AA50-09EF13E1F397}" srcOrd="1" destOrd="0" parTransId="{AFD1F2ED-9C06-47E1-B5CD-41B767795615}" sibTransId="{41974451-B10B-422E-BEAA-3FE2A98285FD}"/>
    <dgm:cxn modelId="{EA879691-665C-4EB7-8370-32319CCC130F}" type="presOf" srcId="{A4E64560-D185-45D4-A2CB-564503A91CA0}" destId="{E99B5E58-9B50-4993-AF15-52187AE42506}" srcOrd="0" destOrd="0" presId="urn:microsoft.com/office/officeart/2008/layout/LinedList"/>
    <dgm:cxn modelId="{33E72AB0-A66B-46E1-94B5-F32465549074}" type="presOf" srcId="{078C13AC-1872-48BE-B6B6-3930B0F6B493}" destId="{023FA6B5-1D4A-4676-B1C6-2BD9F14C79F7}" srcOrd="0" destOrd="0" presId="urn:microsoft.com/office/officeart/2008/layout/LinedList"/>
    <dgm:cxn modelId="{CE123CD9-C232-470A-8A01-67502C52D615}" srcId="{A4E64560-D185-45D4-A2CB-564503A91CA0}" destId="{078C13AC-1872-48BE-B6B6-3930B0F6B493}" srcOrd="0" destOrd="0" parTransId="{60241AF4-503E-4D78-B698-E7BB59941141}" sibTransId="{495016AA-7965-4F67-B8F5-CCD2D35135EA}"/>
    <dgm:cxn modelId="{BCFADFEF-EB58-49E6-99C4-9C232EFC169C}" type="presParOf" srcId="{E99B5E58-9B50-4993-AF15-52187AE42506}" destId="{0211C95F-C74D-4D0D-9C47-CE4CF3238E10}" srcOrd="0" destOrd="0" presId="urn:microsoft.com/office/officeart/2008/layout/LinedList"/>
    <dgm:cxn modelId="{6A662515-1B3E-4AE4-96A3-0A2C4F742E37}" type="presParOf" srcId="{E99B5E58-9B50-4993-AF15-52187AE42506}" destId="{BB22E586-7FC5-4469-AAE9-8BC11DB0DF9A}" srcOrd="1" destOrd="0" presId="urn:microsoft.com/office/officeart/2008/layout/LinedList"/>
    <dgm:cxn modelId="{A81DE16B-F2E0-49DC-9475-93C517BF36D7}" type="presParOf" srcId="{BB22E586-7FC5-4469-AAE9-8BC11DB0DF9A}" destId="{023FA6B5-1D4A-4676-B1C6-2BD9F14C79F7}" srcOrd="0" destOrd="0" presId="urn:microsoft.com/office/officeart/2008/layout/LinedList"/>
    <dgm:cxn modelId="{B2E7653A-4D11-4675-BB9D-156624FE8C95}" type="presParOf" srcId="{BB22E586-7FC5-4469-AAE9-8BC11DB0DF9A}" destId="{2F1CB8BD-50A0-45E7-BB9F-223084A5EE45}" srcOrd="1" destOrd="0" presId="urn:microsoft.com/office/officeart/2008/layout/LinedList"/>
    <dgm:cxn modelId="{5FDB7B17-FF3B-4B04-9C79-607F26E30CE5}" type="presParOf" srcId="{E99B5E58-9B50-4993-AF15-52187AE42506}" destId="{C6C4CEAF-0159-4932-A14B-4EF639536522}" srcOrd="2" destOrd="0" presId="urn:microsoft.com/office/officeart/2008/layout/LinedList"/>
    <dgm:cxn modelId="{90143B94-C495-40CB-A73A-681877E960F5}" type="presParOf" srcId="{E99B5E58-9B50-4993-AF15-52187AE42506}" destId="{E252A1C5-4F3F-445A-9917-77FAF4BC303B}" srcOrd="3" destOrd="0" presId="urn:microsoft.com/office/officeart/2008/layout/LinedList"/>
    <dgm:cxn modelId="{4BB7C6DC-B248-42FE-9920-818A52843453}" type="presParOf" srcId="{E252A1C5-4F3F-445A-9917-77FAF4BC303B}" destId="{DFC24C69-9E1E-4636-A56B-A20E51CDDEFB}" srcOrd="0" destOrd="0" presId="urn:microsoft.com/office/officeart/2008/layout/LinedList"/>
    <dgm:cxn modelId="{2361818D-0268-4CF1-83C6-4C0C3BADE555}" type="presParOf" srcId="{E252A1C5-4F3F-445A-9917-77FAF4BC303B}" destId="{B4E94975-2D40-4A72-8925-FEA04EC69BFF}" srcOrd="1" destOrd="0" presId="urn:microsoft.com/office/officeart/2008/layout/LinedList"/>
    <dgm:cxn modelId="{94BA42A5-2A60-4ABB-8544-F6419962DA85}" type="presParOf" srcId="{E99B5E58-9B50-4993-AF15-52187AE42506}" destId="{1E60A28A-5A21-47D3-ACF1-C213419DA50D}" srcOrd="4" destOrd="0" presId="urn:microsoft.com/office/officeart/2008/layout/LinedList"/>
    <dgm:cxn modelId="{28CDAF6E-A591-4373-8849-C2550DC29282}" type="presParOf" srcId="{E99B5E58-9B50-4993-AF15-52187AE42506}" destId="{F2EA488E-E3F0-4A57-8D6C-DD52B6696F65}" srcOrd="5" destOrd="0" presId="urn:microsoft.com/office/officeart/2008/layout/LinedList"/>
    <dgm:cxn modelId="{FC1E9F08-F565-4A62-A8B1-300D5C5EF801}" type="presParOf" srcId="{F2EA488E-E3F0-4A57-8D6C-DD52B6696F65}" destId="{70987522-6623-4C6F-8C6D-2F8545371EDE}" srcOrd="0" destOrd="0" presId="urn:microsoft.com/office/officeart/2008/layout/LinedList"/>
    <dgm:cxn modelId="{4640625B-4FD3-4148-BAAF-D209672F3AF2}" type="presParOf" srcId="{F2EA488E-E3F0-4A57-8D6C-DD52B6696F65}" destId="{9DBDB08C-C669-4642-AAC2-BCD677CED6C6}" srcOrd="1" destOrd="0" presId="urn:microsoft.com/office/officeart/2008/layout/LinedList"/>
    <dgm:cxn modelId="{70D71557-FF4D-42C5-B119-0BFF6DF318C9}" type="presParOf" srcId="{E99B5E58-9B50-4993-AF15-52187AE42506}" destId="{BEB333EF-8928-4A52-9F60-F0A595ADB884}" srcOrd="6" destOrd="0" presId="urn:microsoft.com/office/officeart/2008/layout/LinedList"/>
    <dgm:cxn modelId="{64F5A2C9-3F2D-4F6D-98B0-9D7E30F20A42}" type="presParOf" srcId="{E99B5E58-9B50-4993-AF15-52187AE42506}" destId="{BA589AC6-22EB-4211-8967-7190E1B1960D}" srcOrd="7" destOrd="0" presId="urn:microsoft.com/office/officeart/2008/layout/LinedList"/>
    <dgm:cxn modelId="{C7D4984B-B196-4F2D-B19C-D54481A75AA6}" type="presParOf" srcId="{BA589AC6-22EB-4211-8967-7190E1B1960D}" destId="{2B53C491-B6F2-41E5-8676-DF1BA6A91C6F}" srcOrd="0" destOrd="0" presId="urn:microsoft.com/office/officeart/2008/layout/LinedList"/>
    <dgm:cxn modelId="{4E970158-B934-4453-81A2-0F49DF8540BD}" type="presParOf" srcId="{BA589AC6-22EB-4211-8967-7190E1B1960D}" destId="{6FFA2CC2-EB22-4111-81D1-09016A07B32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726303-EDAA-4A50-B24F-934F0B10498F}"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99D40A7-2F8A-40AE-98EA-4F180BCB4340}">
      <dgm:prSet phldrT="[Text]"/>
      <dgm:spPr/>
      <dgm:t>
        <a:bodyPr/>
        <a:lstStyle/>
        <a:p>
          <a:r>
            <a:rPr lang="en-US" b="0" i="0" dirty="0">
              <a:effectLst/>
              <a:latin typeface="+mn-lt"/>
              <a:ea typeface="+mn-ea"/>
              <a:cs typeface="+mn-cs"/>
            </a:rPr>
            <a:t>What worked?</a:t>
          </a:r>
          <a:endParaRPr lang="en-US" b="0" dirty="0"/>
        </a:p>
      </dgm:t>
    </dgm:pt>
    <dgm:pt modelId="{C0B81DFC-B887-4455-A2E4-B496FD7E5460}" type="parTrans" cxnId="{83C868A8-C99C-4530-A9DB-75CCF0248DCF}">
      <dgm:prSet/>
      <dgm:spPr/>
      <dgm:t>
        <a:bodyPr/>
        <a:lstStyle/>
        <a:p>
          <a:endParaRPr lang="en-US" b="0"/>
        </a:p>
      </dgm:t>
    </dgm:pt>
    <dgm:pt modelId="{458CADC4-3320-4EF0-BE5B-12EC56787C12}" type="sibTrans" cxnId="{83C868A8-C99C-4530-A9DB-75CCF0248DCF}">
      <dgm:prSet/>
      <dgm:spPr/>
      <dgm:t>
        <a:bodyPr/>
        <a:lstStyle/>
        <a:p>
          <a:endParaRPr lang="en-US" b="0"/>
        </a:p>
      </dgm:t>
    </dgm:pt>
    <dgm:pt modelId="{F7841E67-8464-41C9-B429-973B62D287A9}">
      <dgm:prSet phldrT="[Text]"/>
      <dgm:spPr/>
      <dgm:t>
        <a:bodyPr/>
        <a:lstStyle/>
        <a:p>
          <a:r>
            <a:rPr lang="en-US" b="0" i="0">
              <a:effectLst/>
              <a:latin typeface="+mn-lt"/>
              <a:ea typeface="+mn-ea"/>
              <a:cs typeface="+mn-cs"/>
            </a:rPr>
            <a:t>What didn’t?</a:t>
          </a:r>
          <a:endParaRPr lang="en-US" b="0" dirty="0"/>
        </a:p>
      </dgm:t>
    </dgm:pt>
    <dgm:pt modelId="{DBF3CD45-D8BF-42A9-8B08-EF5240F41992}" type="parTrans" cxnId="{A1165E37-3EB2-444B-BBA5-CD4F2A945649}">
      <dgm:prSet/>
      <dgm:spPr/>
      <dgm:t>
        <a:bodyPr/>
        <a:lstStyle/>
        <a:p>
          <a:endParaRPr lang="en-US" b="0"/>
        </a:p>
      </dgm:t>
    </dgm:pt>
    <dgm:pt modelId="{43B78A4E-0B3B-429E-B37D-6FE5E2572C19}" type="sibTrans" cxnId="{A1165E37-3EB2-444B-BBA5-CD4F2A945649}">
      <dgm:prSet/>
      <dgm:spPr/>
      <dgm:t>
        <a:bodyPr/>
        <a:lstStyle/>
        <a:p>
          <a:endParaRPr lang="en-US" b="0"/>
        </a:p>
      </dgm:t>
    </dgm:pt>
    <dgm:pt modelId="{C5D4698C-182A-4903-A0B5-C728D72FBD26}">
      <dgm:prSet phldrT="[Text]"/>
      <dgm:spPr/>
      <dgm:t>
        <a:bodyPr/>
        <a:lstStyle/>
        <a:p>
          <a:r>
            <a:rPr lang="en-US" b="0" i="0">
              <a:effectLst/>
              <a:latin typeface="+mn-lt"/>
              <a:ea typeface="+mn-ea"/>
              <a:cs typeface="+mn-cs"/>
            </a:rPr>
            <a:t>What did I learn?</a:t>
          </a:r>
          <a:endParaRPr lang="en-US" b="0" dirty="0"/>
        </a:p>
      </dgm:t>
    </dgm:pt>
    <dgm:pt modelId="{2FC041C0-ECC3-4F3F-ABE8-0C3D8D8A917D}" type="parTrans" cxnId="{5C24479F-4492-4A84-96B2-F2550ED11304}">
      <dgm:prSet/>
      <dgm:spPr/>
      <dgm:t>
        <a:bodyPr/>
        <a:lstStyle/>
        <a:p>
          <a:endParaRPr lang="en-US" b="0"/>
        </a:p>
      </dgm:t>
    </dgm:pt>
    <dgm:pt modelId="{EBA7FD0B-D064-4A7F-A74E-12C7E96980FB}" type="sibTrans" cxnId="{5C24479F-4492-4A84-96B2-F2550ED11304}">
      <dgm:prSet/>
      <dgm:spPr/>
      <dgm:t>
        <a:bodyPr/>
        <a:lstStyle/>
        <a:p>
          <a:endParaRPr lang="en-US" b="0"/>
        </a:p>
      </dgm:t>
    </dgm:pt>
    <dgm:pt modelId="{BED9A106-A708-4B21-A49E-89E247CCFAB0}">
      <dgm:prSet phldrT="[Text]"/>
      <dgm:spPr/>
      <dgm:t>
        <a:bodyPr/>
        <a:lstStyle/>
        <a:p>
          <a:r>
            <a:rPr lang="en-US" b="0" i="0" dirty="0">
              <a:effectLst/>
              <a:latin typeface="+mn-lt"/>
              <a:ea typeface="+mn-ea"/>
              <a:cs typeface="+mn-cs"/>
            </a:rPr>
            <a:t>What could I do differently next time?</a:t>
          </a:r>
          <a:endParaRPr lang="en-US" b="0" dirty="0"/>
        </a:p>
      </dgm:t>
    </dgm:pt>
    <dgm:pt modelId="{24986731-6C54-4121-9354-630C35AE538B}" type="parTrans" cxnId="{6158E9D7-D507-4B22-A9D4-0BAA54A6D553}">
      <dgm:prSet/>
      <dgm:spPr/>
      <dgm:t>
        <a:bodyPr/>
        <a:lstStyle/>
        <a:p>
          <a:endParaRPr lang="en-US" b="0"/>
        </a:p>
      </dgm:t>
    </dgm:pt>
    <dgm:pt modelId="{9A440B11-6A51-40C2-9E74-A13170A96CDC}" type="sibTrans" cxnId="{6158E9D7-D507-4B22-A9D4-0BAA54A6D553}">
      <dgm:prSet/>
      <dgm:spPr/>
      <dgm:t>
        <a:bodyPr/>
        <a:lstStyle/>
        <a:p>
          <a:endParaRPr lang="en-US" b="0"/>
        </a:p>
      </dgm:t>
    </dgm:pt>
    <dgm:pt modelId="{86F16096-EC01-4F9F-845C-3A53A0F55778}">
      <dgm:prSet phldrT="[Text]"/>
      <dgm:spPr/>
      <dgm:t>
        <a:bodyPr/>
        <a:lstStyle/>
        <a:p>
          <a:r>
            <a:rPr lang="en-US" b="0" i="0">
              <a:effectLst/>
              <a:latin typeface="+mn-lt"/>
              <a:ea typeface="+mn-ea"/>
              <a:cs typeface="+mn-cs"/>
            </a:rPr>
            <a:t>What will I do differently next time?</a:t>
          </a:r>
          <a:endParaRPr lang="en-US" b="0" dirty="0"/>
        </a:p>
      </dgm:t>
    </dgm:pt>
    <dgm:pt modelId="{E402DB4F-0F78-42B4-B5BA-9D5C3EF83424}" type="parTrans" cxnId="{A915E94C-483E-403E-ACD5-283C5C34B94E}">
      <dgm:prSet/>
      <dgm:spPr/>
      <dgm:t>
        <a:bodyPr/>
        <a:lstStyle/>
        <a:p>
          <a:endParaRPr lang="en-US" b="0"/>
        </a:p>
      </dgm:t>
    </dgm:pt>
    <dgm:pt modelId="{B5996BCA-8776-4EAE-BB1F-13B241ED1BF2}" type="sibTrans" cxnId="{A915E94C-483E-403E-ACD5-283C5C34B94E}">
      <dgm:prSet/>
      <dgm:spPr/>
      <dgm:t>
        <a:bodyPr/>
        <a:lstStyle/>
        <a:p>
          <a:endParaRPr lang="en-US" b="0"/>
        </a:p>
      </dgm:t>
    </dgm:pt>
    <dgm:pt modelId="{267269E0-C0FF-4BE0-8480-67A4B7A85456}" type="pres">
      <dgm:prSet presAssocID="{3A726303-EDAA-4A50-B24F-934F0B10498F}" presName="diagram" presStyleCnt="0">
        <dgm:presLayoutVars>
          <dgm:dir/>
          <dgm:resizeHandles val="exact"/>
        </dgm:presLayoutVars>
      </dgm:prSet>
      <dgm:spPr/>
    </dgm:pt>
    <dgm:pt modelId="{30B40D66-15C8-4F88-B812-62F89B4A1140}" type="pres">
      <dgm:prSet presAssocID="{A99D40A7-2F8A-40AE-98EA-4F180BCB4340}" presName="node" presStyleLbl="node1" presStyleIdx="0" presStyleCnt="5">
        <dgm:presLayoutVars>
          <dgm:bulletEnabled val="1"/>
        </dgm:presLayoutVars>
      </dgm:prSet>
      <dgm:spPr/>
    </dgm:pt>
    <dgm:pt modelId="{B35DF395-4B74-43F6-BA9E-C3DD0E4D093A}" type="pres">
      <dgm:prSet presAssocID="{458CADC4-3320-4EF0-BE5B-12EC56787C12}" presName="sibTrans" presStyleCnt="0"/>
      <dgm:spPr/>
    </dgm:pt>
    <dgm:pt modelId="{91A0A0C8-620A-4622-A2EE-989C34C7CEFB}" type="pres">
      <dgm:prSet presAssocID="{F7841E67-8464-41C9-B429-973B62D287A9}" presName="node" presStyleLbl="node1" presStyleIdx="1" presStyleCnt="5">
        <dgm:presLayoutVars>
          <dgm:bulletEnabled val="1"/>
        </dgm:presLayoutVars>
      </dgm:prSet>
      <dgm:spPr/>
    </dgm:pt>
    <dgm:pt modelId="{E0D5523F-EF99-4A8A-9B9D-06C54E6FC423}" type="pres">
      <dgm:prSet presAssocID="{43B78A4E-0B3B-429E-B37D-6FE5E2572C19}" presName="sibTrans" presStyleCnt="0"/>
      <dgm:spPr/>
    </dgm:pt>
    <dgm:pt modelId="{2ED06FF6-9D2E-4C97-BD68-02164166CDA4}" type="pres">
      <dgm:prSet presAssocID="{C5D4698C-182A-4903-A0B5-C728D72FBD26}" presName="node" presStyleLbl="node1" presStyleIdx="2" presStyleCnt="5">
        <dgm:presLayoutVars>
          <dgm:bulletEnabled val="1"/>
        </dgm:presLayoutVars>
      </dgm:prSet>
      <dgm:spPr/>
    </dgm:pt>
    <dgm:pt modelId="{DFE15A6F-3540-49F3-BCD5-E656ED1FB032}" type="pres">
      <dgm:prSet presAssocID="{EBA7FD0B-D064-4A7F-A74E-12C7E96980FB}" presName="sibTrans" presStyleCnt="0"/>
      <dgm:spPr/>
    </dgm:pt>
    <dgm:pt modelId="{6B9DF4F7-1243-4856-88D7-6A17BF5332BF}" type="pres">
      <dgm:prSet presAssocID="{BED9A106-A708-4B21-A49E-89E247CCFAB0}" presName="node" presStyleLbl="node1" presStyleIdx="3" presStyleCnt="5">
        <dgm:presLayoutVars>
          <dgm:bulletEnabled val="1"/>
        </dgm:presLayoutVars>
      </dgm:prSet>
      <dgm:spPr/>
    </dgm:pt>
    <dgm:pt modelId="{4FD257CD-23AD-49CE-81FE-0A04336CD07E}" type="pres">
      <dgm:prSet presAssocID="{9A440B11-6A51-40C2-9E74-A13170A96CDC}" presName="sibTrans" presStyleCnt="0"/>
      <dgm:spPr/>
    </dgm:pt>
    <dgm:pt modelId="{F8C0C164-12DB-4EB7-B093-E2308FBD285F}" type="pres">
      <dgm:prSet presAssocID="{86F16096-EC01-4F9F-845C-3A53A0F55778}" presName="node" presStyleLbl="node1" presStyleIdx="4" presStyleCnt="5">
        <dgm:presLayoutVars>
          <dgm:bulletEnabled val="1"/>
        </dgm:presLayoutVars>
      </dgm:prSet>
      <dgm:spPr/>
    </dgm:pt>
  </dgm:ptLst>
  <dgm:cxnLst>
    <dgm:cxn modelId="{A1165E37-3EB2-444B-BBA5-CD4F2A945649}" srcId="{3A726303-EDAA-4A50-B24F-934F0B10498F}" destId="{F7841E67-8464-41C9-B429-973B62D287A9}" srcOrd="1" destOrd="0" parTransId="{DBF3CD45-D8BF-42A9-8B08-EF5240F41992}" sibTransId="{43B78A4E-0B3B-429E-B37D-6FE5E2572C19}"/>
    <dgm:cxn modelId="{1C86C46B-5E95-43DD-B552-8C70AD4E892E}" type="presOf" srcId="{86F16096-EC01-4F9F-845C-3A53A0F55778}" destId="{F8C0C164-12DB-4EB7-B093-E2308FBD285F}" srcOrd="0" destOrd="0" presId="urn:microsoft.com/office/officeart/2005/8/layout/default"/>
    <dgm:cxn modelId="{A915E94C-483E-403E-ACD5-283C5C34B94E}" srcId="{3A726303-EDAA-4A50-B24F-934F0B10498F}" destId="{86F16096-EC01-4F9F-845C-3A53A0F55778}" srcOrd="4" destOrd="0" parTransId="{E402DB4F-0F78-42B4-B5BA-9D5C3EF83424}" sibTransId="{B5996BCA-8776-4EAE-BB1F-13B241ED1BF2}"/>
    <dgm:cxn modelId="{43DA5173-CA6B-4883-A507-45AB8301995D}" type="presOf" srcId="{BED9A106-A708-4B21-A49E-89E247CCFAB0}" destId="{6B9DF4F7-1243-4856-88D7-6A17BF5332BF}" srcOrd="0" destOrd="0" presId="urn:microsoft.com/office/officeart/2005/8/layout/default"/>
    <dgm:cxn modelId="{0EBAE874-F33B-47A6-832B-4DE860379CCB}" type="presOf" srcId="{3A726303-EDAA-4A50-B24F-934F0B10498F}" destId="{267269E0-C0FF-4BE0-8480-67A4B7A85456}" srcOrd="0" destOrd="0" presId="urn:microsoft.com/office/officeart/2005/8/layout/default"/>
    <dgm:cxn modelId="{5C24479F-4492-4A84-96B2-F2550ED11304}" srcId="{3A726303-EDAA-4A50-B24F-934F0B10498F}" destId="{C5D4698C-182A-4903-A0B5-C728D72FBD26}" srcOrd="2" destOrd="0" parTransId="{2FC041C0-ECC3-4F3F-ABE8-0C3D8D8A917D}" sibTransId="{EBA7FD0B-D064-4A7F-A74E-12C7E96980FB}"/>
    <dgm:cxn modelId="{EEC4A59F-10CA-498D-B2D5-53D823739C6A}" type="presOf" srcId="{C5D4698C-182A-4903-A0B5-C728D72FBD26}" destId="{2ED06FF6-9D2E-4C97-BD68-02164166CDA4}" srcOrd="0" destOrd="0" presId="urn:microsoft.com/office/officeart/2005/8/layout/default"/>
    <dgm:cxn modelId="{83C868A8-C99C-4530-A9DB-75CCF0248DCF}" srcId="{3A726303-EDAA-4A50-B24F-934F0B10498F}" destId="{A99D40A7-2F8A-40AE-98EA-4F180BCB4340}" srcOrd="0" destOrd="0" parTransId="{C0B81DFC-B887-4455-A2E4-B496FD7E5460}" sibTransId="{458CADC4-3320-4EF0-BE5B-12EC56787C12}"/>
    <dgm:cxn modelId="{A4AD41D4-6346-4CC3-AF31-F6DC48DB920C}" type="presOf" srcId="{F7841E67-8464-41C9-B429-973B62D287A9}" destId="{91A0A0C8-620A-4622-A2EE-989C34C7CEFB}" srcOrd="0" destOrd="0" presId="urn:microsoft.com/office/officeart/2005/8/layout/default"/>
    <dgm:cxn modelId="{6158E9D7-D507-4B22-A9D4-0BAA54A6D553}" srcId="{3A726303-EDAA-4A50-B24F-934F0B10498F}" destId="{BED9A106-A708-4B21-A49E-89E247CCFAB0}" srcOrd="3" destOrd="0" parTransId="{24986731-6C54-4121-9354-630C35AE538B}" sibTransId="{9A440B11-6A51-40C2-9E74-A13170A96CDC}"/>
    <dgm:cxn modelId="{7AE014D8-29CE-4756-BF8B-D0AE9EBC4F91}" type="presOf" srcId="{A99D40A7-2F8A-40AE-98EA-4F180BCB4340}" destId="{30B40D66-15C8-4F88-B812-62F89B4A1140}" srcOrd="0" destOrd="0" presId="urn:microsoft.com/office/officeart/2005/8/layout/default"/>
    <dgm:cxn modelId="{88B360C6-9C5E-43B1-9AF0-D32634BAD6E2}" type="presParOf" srcId="{267269E0-C0FF-4BE0-8480-67A4B7A85456}" destId="{30B40D66-15C8-4F88-B812-62F89B4A1140}" srcOrd="0" destOrd="0" presId="urn:microsoft.com/office/officeart/2005/8/layout/default"/>
    <dgm:cxn modelId="{3ADE7F13-DB84-4724-9F48-0319EEED6D99}" type="presParOf" srcId="{267269E0-C0FF-4BE0-8480-67A4B7A85456}" destId="{B35DF395-4B74-43F6-BA9E-C3DD0E4D093A}" srcOrd="1" destOrd="0" presId="urn:microsoft.com/office/officeart/2005/8/layout/default"/>
    <dgm:cxn modelId="{CABC41AD-0E62-4731-AB1F-D4EEB9A48ECE}" type="presParOf" srcId="{267269E0-C0FF-4BE0-8480-67A4B7A85456}" destId="{91A0A0C8-620A-4622-A2EE-989C34C7CEFB}" srcOrd="2" destOrd="0" presId="urn:microsoft.com/office/officeart/2005/8/layout/default"/>
    <dgm:cxn modelId="{E55F058E-326D-417C-BD75-2C0BCF417635}" type="presParOf" srcId="{267269E0-C0FF-4BE0-8480-67A4B7A85456}" destId="{E0D5523F-EF99-4A8A-9B9D-06C54E6FC423}" srcOrd="3" destOrd="0" presId="urn:microsoft.com/office/officeart/2005/8/layout/default"/>
    <dgm:cxn modelId="{508CBB54-6FA2-4614-AF01-5F300058BEFD}" type="presParOf" srcId="{267269E0-C0FF-4BE0-8480-67A4B7A85456}" destId="{2ED06FF6-9D2E-4C97-BD68-02164166CDA4}" srcOrd="4" destOrd="0" presId="urn:microsoft.com/office/officeart/2005/8/layout/default"/>
    <dgm:cxn modelId="{B2635E3F-C6A0-4908-9C7D-888156CBB610}" type="presParOf" srcId="{267269E0-C0FF-4BE0-8480-67A4B7A85456}" destId="{DFE15A6F-3540-49F3-BCD5-E656ED1FB032}" srcOrd="5" destOrd="0" presId="urn:microsoft.com/office/officeart/2005/8/layout/default"/>
    <dgm:cxn modelId="{A71FB74E-3F04-413E-9B54-68806989B69D}" type="presParOf" srcId="{267269E0-C0FF-4BE0-8480-67A4B7A85456}" destId="{6B9DF4F7-1243-4856-88D7-6A17BF5332BF}" srcOrd="6" destOrd="0" presId="urn:microsoft.com/office/officeart/2005/8/layout/default"/>
    <dgm:cxn modelId="{F39831B0-B73F-4D61-8E21-37C8A043D7E7}" type="presParOf" srcId="{267269E0-C0FF-4BE0-8480-67A4B7A85456}" destId="{4FD257CD-23AD-49CE-81FE-0A04336CD07E}" srcOrd="7" destOrd="0" presId="urn:microsoft.com/office/officeart/2005/8/layout/default"/>
    <dgm:cxn modelId="{2270C549-B040-4FA7-9F2B-59A2FF81795F}" type="presParOf" srcId="{267269E0-C0FF-4BE0-8480-67A4B7A85456}" destId="{F8C0C164-12DB-4EB7-B093-E2308FBD285F}"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D9E144-975C-4141-95FD-1F8B8F55C52E}" type="doc">
      <dgm:prSet loTypeId="urn:microsoft.com/office/officeart/2008/layout/VerticalCircleList" loCatId="list" qsTypeId="urn:microsoft.com/office/officeart/2005/8/quickstyle/simple1" qsCatId="simple" csTypeId="urn:microsoft.com/office/officeart/2005/8/colors/colorful1" csCatId="colorful" phldr="1"/>
      <dgm:spPr/>
      <dgm:t>
        <a:bodyPr/>
        <a:lstStyle/>
        <a:p>
          <a:endParaRPr lang="en-US"/>
        </a:p>
      </dgm:t>
    </dgm:pt>
    <dgm:pt modelId="{8DC9D512-4064-4994-ACDD-CE2AD529A500}">
      <dgm:prSet phldrT="[Text]" custT="1"/>
      <dgm:spPr/>
      <dgm:t>
        <a:bodyPr/>
        <a:lstStyle/>
        <a:p>
          <a:r>
            <a:rPr lang="en-US" sz="3200" dirty="0"/>
            <a:t>Gibbs Reflective Cycle</a:t>
          </a:r>
        </a:p>
      </dgm:t>
    </dgm:pt>
    <dgm:pt modelId="{30B45D30-37CD-4876-B8AD-E193310C3D06}" type="parTrans" cxnId="{51DE9485-1D63-4A89-AC08-077FEFE2DC91}">
      <dgm:prSet/>
      <dgm:spPr/>
      <dgm:t>
        <a:bodyPr/>
        <a:lstStyle/>
        <a:p>
          <a:endParaRPr lang="en-US" sz="3200"/>
        </a:p>
      </dgm:t>
    </dgm:pt>
    <dgm:pt modelId="{AA569DCF-8E1E-4587-84EE-23642117B9F0}" type="sibTrans" cxnId="{51DE9485-1D63-4A89-AC08-077FEFE2DC91}">
      <dgm:prSet/>
      <dgm:spPr/>
      <dgm:t>
        <a:bodyPr/>
        <a:lstStyle/>
        <a:p>
          <a:endParaRPr lang="en-US" sz="3200"/>
        </a:p>
      </dgm:t>
    </dgm:pt>
    <dgm:pt modelId="{7518F045-2003-4E6A-9966-3485840E1514}">
      <dgm:prSet phldrT="[Text]" custT="1"/>
      <dgm:spPr/>
      <dgm:t>
        <a:bodyPr/>
        <a:lstStyle/>
        <a:p>
          <a:r>
            <a:rPr lang="en-US" sz="3200" dirty="0" err="1"/>
            <a:t>Driscol</a:t>
          </a:r>
          <a:r>
            <a:rPr lang="en-US" sz="3200" dirty="0"/>
            <a:t> (by </a:t>
          </a:r>
          <a:r>
            <a:rPr lang="en-US" sz="3200" dirty="0" err="1"/>
            <a:t>Borton</a:t>
          </a:r>
          <a:r>
            <a:rPr lang="en-US" sz="3200" dirty="0"/>
            <a:t>) three elements of reflection</a:t>
          </a:r>
        </a:p>
      </dgm:t>
    </dgm:pt>
    <dgm:pt modelId="{E1611943-7D15-403D-9BD9-9F487389F052}" type="parTrans" cxnId="{06FC1754-B806-4B2F-926F-23915C2F9513}">
      <dgm:prSet/>
      <dgm:spPr/>
      <dgm:t>
        <a:bodyPr/>
        <a:lstStyle/>
        <a:p>
          <a:endParaRPr lang="en-US" sz="3200"/>
        </a:p>
      </dgm:t>
    </dgm:pt>
    <dgm:pt modelId="{60F25FAA-4873-4AA4-9383-21763478BE5F}" type="sibTrans" cxnId="{06FC1754-B806-4B2F-926F-23915C2F9513}">
      <dgm:prSet/>
      <dgm:spPr/>
      <dgm:t>
        <a:bodyPr/>
        <a:lstStyle/>
        <a:p>
          <a:endParaRPr lang="en-US" sz="3200"/>
        </a:p>
      </dgm:t>
    </dgm:pt>
    <dgm:pt modelId="{19F59248-CED3-4290-AF37-8F822F9A0BEC}" type="pres">
      <dgm:prSet presAssocID="{8BD9E144-975C-4141-95FD-1F8B8F55C52E}" presName="Name0" presStyleCnt="0">
        <dgm:presLayoutVars>
          <dgm:dir/>
        </dgm:presLayoutVars>
      </dgm:prSet>
      <dgm:spPr/>
    </dgm:pt>
    <dgm:pt modelId="{6154DF6A-3BFA-46BA-A11D-425EB89BFAD4}" type="pres">
      <dgm:prSet presAssocID="{8DC9D512-4064-4994-ACDD-CE2AD529A500}" presName="noChildren" presStyleCnt="0"/>
      <dgm:spPr/>
    </dgm:pt>
    <dgm:pt modelId="{CD05CB83-2370-4FAD-96B5-F27FCDC40D63}" type="pres">
      <dgm:prSet presAssocID="{8DC9D512-4064-4994-ACDD-CE2AD529A500}" presName="gap" presStyleCnt="0"/>
      <dgm:spPr/>
    </dgm:pt>
    <dgm:pt modelId="{EB0A93A3-2323-4F1E-B741-EB2FBAD0D334}" type="pres">
      <dgm:prSet presAssocID="{8DC9D512-4064-4994-ACDD-CE2AD529A500}" presName="medCircle2" presStyleLbl="vennNode1" presStyleIdx="0" presStyleCnt="2"/>
      <dgm:spPr/>
    </dgm:pt>
    <dgm:pt modelId="{28B4410C-3FBB-4A75-81C5-642622068C78}" type="pres">
      <dgm:prSet presAssocID="{8DC9D512-4064-4994-ACDD-CE2AD529A500}" presName="txLvlOnly1" presStyleLbl="revTx" presStyleIdx="0" presStyleCnt="2"/>
      <dgm:spPr/>
    </dgm:pt>
    <dgm:pt modelId="{126028E7-9CE8-49CA-BB4B-E1742C6B34BA}" type="pres">
      <dgm:prSet presAssocID="{7518F045-2003-4E6A-9966-3485840E1514}" presName="noChildren" presStyleCnt="0"/>
      <dgm:spPr/>
    </dgm:pt>
    <dgm:pt modelId="{99837B16-4965-407F-B406-094C909D5170}" type="pres">
      <dgm:prSet presAssocID="{7518F045-2003-4E6A-9966-3485840E1514}" presName="gap" presStyleCnt="0"/>
      <dgm:spPr/>
    </dgm:pt>
    <dgm:pt modelId="{EEA65610-E6EC-4368-B459-E85421043A58}" type="pres">
      <dgm:prSet presAssocID="{7518F045-2003-4E6A-9966-3485840E1514}" presName="medCircle2" presStyleLbl="vennNode1" presStyleIdx="1" presStyleCnt="2"/>
      <dgm:spPr/>
    </dgm:pt>
    <dgm:pt modelId="{D713B4E9-13A0-4BE0-A62F-D503DC938F6E}" type="pres">
      <dgm:prSet presAssocID="{7518F045-2003-4E6A-9966-3485840E1514}" presName="txLvlOnly1" presStyleLbl="revTx" presStyleIdx="1" presStyleCnt="2"/>
      <dgm:spPr/>
    </dgm:pt>
  </dgm:ptLst>
  <dgm:cxnLst>
    <dgm:cxn modelId="{A1F0F94C-3446-49D6-8A34-5FC148EA761B}" type="presOf" srcId="{8DC9D512-4064-4994-ACDD-CE2AD529A500}" destId="{28B4410C-3FBB-4A75-81C5-642622068C78}" srcOrd="0" destOrd="0" presId="urn:microsoft.com/office/officeart/2008/layout/VerticalCircleList"/>
    <dgm:cxn modelId="{06FC1754-B806-4B2F-926F-23915C2F9513}" srcId="{8BD9E144-975C-4141-95FD-1F8B8F55C52E}" destId="{7518F045-2003-4E6A-9966-3485840E1514}" srcOrd="1" destOrd="0" parTransId="{E1611943-7D15-403D-9BD9-9F487389F052}" sibTransId="{60F25FAA-4873-4AA4-9383-21763478BE5F}"/>
    <dgm:cxn modelId="{51DE9485-1D63-4A89-AC08-077FEFE2DC91}" srcId="{8BD9E144-975C-4141-95FD-1F8B8F55C52E}" destId="{8DC9D512-4064-4994-ACDD-CE2AD529A500}" srcOrd="0" destOrd="0" parTransId="{30B45D30-37CD-4876-B8AD-E193310C3D06}" sibTransId="{AA569DCF-8E1E-4587-84EE-23642117B9F0}"/>
    <dgm:cxn modelId="{311C1F92-DF6F-4DD9-987D-23BC5C476854}" type="presOf" srcId="{8BD9E144-975C-4141-95FD-1F8B8F55C52E}" destId="{19F59248-CED3-4290-AF37-8F822F9A0BEC}" srcOrd="0" destOrd="0" presId="urn:microsoft.com/office/officeart/2008/layout/VerticalCircleList"/>
    <dgm:cxn modelId="{55320FAB-9A91-4B45-BDA5-0A2B3097AE86}" type="presOf" srcId="{7518F045-2003-4E6A-9966-3485840E1514}" destId="{D713B4E9-13A0-4BE0-A62F-D503DC938F6E}" srcOrd="0" destOrd="0" presId="urn:microsoft.com/office/officeart/2008/layout/VerticalCircleList"/>
    <dgm:cxn modelId="{1F297DA7-5CF6-458E-BC55-EA0B5228C125}" type="presParOf" srcId="{19F59248-CED3-4290-AF37-8F822F9A0BEC}" destId="{6154DF6A-3BFA-46BA-A11D-425EB89BFAD4}" srcOrd="0" destOrd="0" presId="urn:microsoft.com/office/officeart/2008/layout/VerticalCircleList"/>
    <dgm:cxn modelId="{C2DBB64F-CC7B-4F9D-876B-1D78F5CDFA04}" type="presParOf" srcId="{6154DF6A-3BFA-46BA-A11D-425EB89BFAD4}" destId="{CD05CB83-2370-4FAD-96B5-F27FCDC40D63}" srcOrd="0" destOrd="0" presId="urn:microsoft.com/office/officeart/2008/layout/VerticalCircleList"/>
    <dgm:cxn modelId="{2ACE82CF-21E0-45DA-A6F0-7E8A3DC4B376}" type="presParOf" srcId="{6154DF6A-3BFA-46BA-A11D-425EB89BFAD4}" destId="{EB0A93A3-2323-4F1E-B741-EB2FBAD0D334}" srcOrd="1" destOrd="0" presId="urn:microsoft.com/office/officeart/2008/layout/VerticalCircleList"/>
    <dgm:cxn modelId="{0B5EDE88-C7CD-4922-8719-23C788BD4036}" type="presParOf" srcId="{6154DF6A-3BFA-46BA-A11D-425EB89BFAD4}" destId="{28B4410C-3FBB-4A75-81C5-642622068C78}" srcOrd="2" destOrd="0" presId="urn:microsoft.com/office/officeart/2008/layout/VerticalCircleList"/>
    <dgm:cxn modelId="{7E63D8A3-7F38-41E0-AB7D-D84563E5C148}" type="presParOf" srcId="{19F59248-CED3-4290-AF37-8F822F9A0BEC}" destId="{126028E7-9CE8-49CA-BB4B-E1742C6B34BA}" srcOrd="1" destOrd="0" presId="urn:microsoft.com/office/officeart/2008/layout/VerticalCircleList"/>
    <dgm:cxn modelId="{823219B0-A719-4181-80C4-A8AEE8832812}" type="presParOf" srcId="{126028E7-9CE8-49CA-BB4B-E1742C6B34BA}" destId="{99837B16-4965-407F-B406-094C909D5170}" srcOrd="0" destOrd="0" presId="urn:microsoft.com/office/officeart/2008/layout/VerticalCircleList"/>
    <dgm:cxn modelId="{D4269188-688B-463F-A982-ED0811CF4FB0}" type="presParOf" srcId="{126028E7-9CE8-49CA-BB4B-E1742C6B34BA}" destId="{EEA65610-E6EC-4368-B459-E85421043A58}" srcOrd="1" destOrd="0" presId="urn:microsoft.com/office/officeart/2008/layout/VerticalCircleList"/>
    <dgm:cxn modelId="{262A55F8-EEB0-411B-BD9B-0EB5FB70B46A}" type="presParOf" srcId="{126028E7-9CE8-49CA-BB4B-E1742C6B34BA}" destId="{D713B4E9-13A0-4BE0-A62F-D503DC938F6E}"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5C874E-74FD-429C-93E1-AD50C9D955B5}"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CAEC7FC7-CBCF-455B-A937-3D3949A9FBA0}">
      <dgm:prSet custT="1"/>
      <dgm:spPr/>
      <dgm:t>
        <a:bodyPr/>
        <a:lstStyle/>
        <a:p>
          <a:r>
            <a:rPr lang="en-US" sz="2800" dirty="0"/>
            <a:t>Description (What?)</a:t>
          </a:r>
        </a:p>
      </dgm:t>
    </dgm:pt>
    <dgm:pt modelId="{8AF6E591-4C30-4FDB-85CB-B461D7741F02}" type="parTrans" cxnId="{8EF1FBB8-B949-4DC7-A364-DE94C4C8D6FB}">
      <dgm:prSet/>
      <dgm:spPr/>
      <dgm:t>
        <a:bodyPr/>
        <a:lstStyle/>
        <a:p>
          <a:endParaRPr lang="en-US" sz="2400"/>
        </a:p>
      </dgm:t>
    </dgm:pt>
    <dgm:pt modelId="{6357D0DA-F0C7-4584-94A5-5ECC33172BC3}" type="sibTrans" cxnId="{8EF1FBB8-B949-4DC7-A364-DE94C4C8D6FB}">
      <dgm:prSet/>
      <dgm:spPr/>
      <dgm:t>
        <a:bodyPr/>
        <a:lstStyle/>
        <a:p>
          <a:endParaRPr lang="en-US" sz="2400"/>
        </a:p>
      </dgm:t>
    </dgm:pt>
    <dgm:pt modelId="{7B8A4AEC-5AF7-4CC1-A646-2B2388F5B58E}">
      <dgm:prSet custT="1"/>
      <dgm:spPr/>
      <dgm:t>
        <a:bodyPr/>
        <a:lstStyle/>
        <a:p>
          <a:r>
            <a:rPr lang="en-US" sz="1600" dirty="0"/>
            <a:t>What happened?</a:t>
          </a:r>
        </a:p>
      </dgm:t>
    </dgm:pt>
    <dgm:pt modelId="{34CBFF33-3972-4523-B1F1-374CBB041348}" type="parTrans" cxnId="{D52D56E7-7663-4596-A80D-C4387A9C1904}">
      <dgm:prSet/>
      <dgm:spPr/>
      <dgm:t>
        <a:bodyPr/>
        <a:lstStyle/>
        <a:p>
          <a:endParaRPr lang="en-US" sz="2400"/>
        </a:p>
      </dgm:t>
    </dgm:pt>
    <dgm:pt modelId="{B086663B-BE67-407D-8731-7FEC5A4EAED9}" type="sibTrans" cxnId="{D52D56E7-7663-4596-A80D-C4387A9C1904}">
      <dgm:prSet/>
      <dgm:spPr/>
      <dgm:t>
        <a:bodyPr/>
        <a:lstStyle/>
        <a:p>
          <a:endParaRPr lang="en-US" sz="2400"/>
        </a:p>
      </dgm:t>
    </dgm:pt>
    <dgm:pt modelId="{931B5160-39D8-45DC-86B1-67427B24ED5A}">
      <dgm:prSet custT="1"/>
      <dgm:spPr/>
      <dgm:t>
        <a:bodyPr/>
        <a:lstStyle/>
        <a:p>
          <a:r>
            <a:rPr lang="en-US" sz="1600" dirty="0"/>
            <a:t>What is being examined?</a:t>
          </a:r>
        </a:p>
      </dgm:t>
    </dgm:pt>
    <dgm:pt modelId="{F098142B-CB91-4770-AFF2-B76FAF0A36D2}" type="parTrans" cxnId="{9F8DCFBA-913F-4B0C-8F50-75F3E28B3FD4}">
      <dgm:prSet/>
      <dgm:spPr/>
      <dgm:t>
        <a:bodyPr/>
        <a:lstStyle/>
        <a:p>
          <a:endParaRPr lang="en-US" sz="2400"/>
        </a:p>
      </dgm:t>
    </dgm:pt>
    <dgm:pt modelId="{06AE6953-AA91-4843-83B6-29C31F0A31BC}" type="sibTrans" cxnId="{9F8DCFBA-913F-4B0C-8F50-75F3E28B3FD4}">
      <dgm:prSet/>
      <dgm:spPr/>
      <dgm:t>
        <a:bodyPr/>
        <a:lstStyle/>
        <a:p>
          <a:endParaRPr lang="en-US" sz="2400"/>
        </a:p>
      </dgm:t>
    </dgm:pt>
    <dgm:pt modelId="{3AAF475E-2803-43BE-A374-907512F665A0}">
      <dgm:prSet custT="1"/>
      <dgm:spPr/>
      <dgm:t>
        <a:bodyPr/>
        <a:lstStyle/>
        <a:p>
          <a:r>
            <a:rPr lang="en-US" sz="2800" dirty="0"/>
            <a:t>Interpretation (So what?)</a:t>
          </a:r>
        </a:p>
      </dgm:t>
    </dgm:pt>
    <dgm:pt modelId="{5E851E13-6B6A-4321-AD40-EB940DA4867C}" type="parTrans" cxnId="{B7BF5761-116A-4031-B2AD-66C49DD254D1}">
      <dgm:prSet/>
      <dgm:spPr/>
      <dgm:t>
        <a:bodyPr/>
        <a:lstStyle/>
        <a:p>
          <a:endParaRPr lang="en-US" sz="2400"/>
        </a:p>
      </dgm:t>
    </dgm:pt>
    <dgm:pt modelId="{CF08D264-BA83-4CD3-BCF7-DA169DE7DCC0}" type="sibTrans" cxnId="{B7BF5761-116A-4031-B2AD-66C49DD254D1}">
      <dgm:prSet/>
      <dgm:spPr/>
      <dgm:t>
        <a:bodyPr/>
        <a:lstStyle/>
        <a:p>
          <a:endParaRPr lang="en-US" sz="2400"/>
        </a:p>
      </dgm:t>
    </dgm:pt>
    <dgm:pt modelId="{688DB52C-4A3B-4AE5-BC1B-831F08BB50B3}">
      <dgm:prSet custT="1"/>
      <dgm:spPr/>
      <dgm:t>
        <a:bodyPr/>
        <a:lstStyle/>
        <a:p>
          <a:r>
            <a:rPr lang="en-US" sz="1600" dirty="0"/>
            <a:t>What is most important/ interesting about the topic?</a:t>
          </a:r>
        </a:p>
      </dgm:t>
    </dgm:pt>
    <dgm:pt modelId="{58DE2DC7-782E-4BA5-A538-59BD9E5354A0}" type="parTrans" cxnId="{A6F403D1-41C3-41AF-8138-EA511EB178D4}">
      <dgm:prSet/>
      <dgm:spPr/>
      <dgm:t>
        <a:bodyPr/>
        <a:lstStyle/>
        <a:p>
          <a:endParaRPr lang="en-US" sz="2400"/>
        </a:p>
      </dgm:t>
    </dgm:pt>
    <dgm:pt modelId="{65249F45-250A-43D4-95FD-12FDA98F7F2A}" type="sibTrans" cxnId="{A6F403D1-41C3-41AF-8138-EA511EB178D4}">
      <dgm:prSet/>
      <dgm:spPr/>
      <dgm:t>
        <a:bodyPr/>
        <a:lstStyle/>
        <a:p>
          <a:endParaRPr lang="en-US" sz="2400"/>
        </a:p>
      </dgm:t>
    </dgm:pt>
    <dgm:pt modelId="{8A943246-2AEE-43B8-8408-2DFACAF2B4DD}">
      <dgm:prSet custT="1"/>
      <dgm:spPr/>
      <dgm:t>
        <a:bodyPr/>
        <a:lstStyle/>
        <a:p>
          <a:r>
            <a:rPr lang="en-US" sz="1600" dirty="0"/>
            <a:t>How can it be explained?</a:t>
          </a:r>
        </a:p>
      </dgm:t>
    </dgm:pt>
    <dgm:pt modelId="{9C0D4836-3BB5-4FB6-90D8-AD0B11005CE3}" type="parTrans" cxnId="{D98071B2-692C-44C2-8D3C-4474046C4506}">
      <dgm:prSet/>
      <dgm:spPr/>
      <dgm:t>
        <a:bodyPr/>
        <a:lstStyle/>
        <a:p>
          <a:endParaRPr lang="en-US" sz="2400"/>
        </a:p>
      </dgm:t>
    </dgm:pt>
    <dgm:pt modelId="{A4DBED68-591D-449D-BE46-BD2AE33628F2}" type="sibTrans" cxnId="{D98071B2-692C-44C2-8D3C-4474046C4506}">
      <dgm:prSet/>
      <dgm:spPr/>
      <dgm:t>
        <a:bodyPr/>
        <a:lstStyle/>
        <a:p>
          <a:endParaRPr lang="en-US" sz="2400"/>
        </a:p>
      </dgm:t>
    </dgm:pt>
    <dgm:pt modelId="{EBB0D3D7-69F6-46E0-AF27-F2C100F25685}">
      <dgm:prSet custT="1"/>
      <dgm:spPr/>
      <dgm:t>
        <a:bodyPr/>
        <a:lstStyle/>
        <a:p>
          <a:r>
            <a:rPr lang="en-US" sz="1600" dirty="0"/>
            <a:t>How is it similar to and different from others?</a:t>
          </a:r>
        </a:p>
      </dgm:t>
    </dgm:pt>
    <dgm:pt modelId="{35371F3F-A318-4321-A64C-6DBEA7EA803D}" type="parTrans" cxnId="{9072EBC3-6D5D-4C7B-A652-9DCBEAFD7D75}">
      <dgm:prSet/>
      <dgm:spPr/>
      <dgm:t>
        <a:bodyPr/>
        <a:lstStyle/>
        <a:p>
          <a:endParaRPr lang="en-US" sz="2400"/>
        </a:p>
      </dgm:t>
    </dgm:pt>
    <dgm:pt modelId="{7789B36C-45BB-4D34-A7D7-6250673855FB}" type="sibTrans" cxnId="{9072EBC3-6D5D-4C7B-A652-9DCBEAFD7D75}">
      <dgm:prSet/>
      <dgm:spPr/>
      <dgm:t>
        <a:bodyPr/>
        <a:lstStyle/>
        <a:p>
          <a:endParaRPr lang="en-US" sz="2400"/>
        </a:p>
      </dgm:t>
    </dgm:pt>
    <dgm:pt modelId="{081862D9-5F3F-4E94-87FF-4BBD79454769}">
      <dgm:prSet custT="1"/>
      <dgm:spPr/>
      <dgm:t>
        <a:bodyPr/>
        <a:lstStyle/>
        <a:p>
          <a:r>
            <a:rPr lang="en-US" sz="2800" dirty="0"/>
            <a:t>Outcome (Now what?)</a:t>
          </a:r>
        </a:p>
      </dgm:t>
    </dgm:pt>
    <dgm:pt modelId="{C535C729-C217-4505-9FA8-F95DE3AC7EBE}" type="parTrans" cxnId="{65C03371-3879-439A-A6A1-9BFACA0A41FE}">
      <dgm:prSet/>
      <dgm:spPr/>
      <dgm:t>
        <a:bodyPr/>
        <a:lstStyle/>
        <a:p>
          <a:endParaRPr lang="en-US" sz="2400"/>
        </a:p>
      </dgm:t>
    </dgm:pt>
    <dgm:pt modelId="{76D643D7-BBE8-4E5A-B512-4F63E5E5DBD3}" type="sibTrans" cxnId="{65C03371-3879-439A-A6A1-9BFACA0A41FE}">
      <dgm:prSet/>
      <dgm:spPr/>
      <dgm:t>
        <a:bodyPr/>
        <a:lstStyle/>
        <a:p>
          <a:endParaRPr lang="en-US" sz="2400"/>
        </a:p>
      </dgm:t>
    </dgm:pt>
    <dgm:pt modelId="{42EB4963-2CCC-461B-9F27-30587CA8DCAC}">
      <dgm:prSet custT="1"/>
      <dgm:spPr/>
      <dgm:t>
        <a:bodyPr/>
        <a:lstStyle/>
        <a:p>
          <a:r>
            <a:rPr lang="en-US" sz="1600"/>
            <a:t>What have I learned from this?</a:t>
          </a:r>
          <a:endParaRPr lang="en-US" sz="1600" dirty="0"/>
        </a:p>
      </dgm:t>
    </dgm:pt>
    <dgm:pt modelId="{5211758F-9E7F-4FAE-BCFB-7CE228FFADED}" type="parTrans" cxnId="{29750F66-23EB-42E8-B4AE-9564901C8382}">
      <dgm:prSet/>
      <dgm:spPr/>
      <dgm:t>
        <a:bodyPr/>
        <a:lstStyle/>
        <a:p>
          <a:endParaRPr lang="en-US" sz="2400"/>
        </a:p>
      </dgm:t>
    </dgm:pt>
    <dgm:pt modelId="{EB6C04E4-1B2A-4492-BE49-096CFD210775}" type="sibTrans" cxnId="{29750F66-23EB-42E8-B4AE-9564901C8382}">
      <dgm:prSet/>
      <dgm:spPr/>
      <dgm:t>
        <a:bodyPr/>
        <a:lstStyle/>
        <a:p>
          <a:endParaRPr lang="en-US" sz="2400"/>
        </a:p>
      </dgm:t>
    </dgm:pt>
    <dgm:pt modelId="{734CFF5C-0AA7-4740-BDC5-838E3900FB21}">
      <dgm:prSet custT="1"/>
      <dgm:spPr/>
      <dgm:t>
        <a:bodyPr/>
        <a:lstStyle/>
        <a:p>
          <a:r>
            <a:rPr lang="en-US" sz="1600" dirty="0"/>
            <a:t>What does this mean for my future?</a:t>
          </a:r>
        </a:p>
      </dgm:t>
    </dgm:pt>
    <dgm:pt modelId="{EE2B4BEA-2BB0-4730-8734-7D5454881537}" type="parTrans" cxnId="{9276208F-FA63-4CFD-8A1F-7789574C69FC}">
      <dgm:prSet/>
      <dgm:spPr/>
      <dgm:t>
        <a:bodyPr/>
        <a:lstStyle/>
        <a:p>
          <a:endParaRPr lang="en-US" sz="2400"/>
        </a:p>
      </dgm:t>
    </dgm:pt>
    <dgm:pt modelId="{ED60AF3C-704C-45F8-B58D-A5A421D3E425}" type="sibTrans" cxnId="{9276208F-FA63-4CFD-8A1F-7789574C69FC}">
      <dgm:prSet/>
      <dgm:spPr/>
      <dgm:t>
        <a:bodyPr/>
        <a:lstStyle/>
        <a:p>
          <a:endParaRPr lang="en-US" sz="2400"/>
        </a:p>
      </dgm:t>
    </dgm:pt>
    <dgm:pt modelId="{7E4B43AD-1ECE-4212-BC51-CBE4E6CE8E10}" type="pres">
      <dgm:prSet presAssocID="{C55C874E-74FD-429C-93E1-AD50C9D955B5}" presName="Name0" presStyleCnt="0">
        <dgm:presLayoutVars>
          <dgm:dir/>
          <dgm:animLvl val="lvl"/>
          <dgm:resizeHandles val="exact"/>
        </dgm:presLayoutVars>
      </dgm:prSet>
      <dgm:spPr/>
    </dgm:pt>
    <dgm:pt modelId="{E53DC20A-0300-4D8C-9BC5-45DE10BCD8C2}" type="pres">
      <dgm:prSet presAssocID="{081862D9-5F3F-4E94-87FF-4BBD79454769}" presName="boxAndChildren" presStyleCnt="0"/>
      <dgm:spPr/>
    </dgm:pt>
    <dgm:pt modelId="{A0E93018-9714-4643-AFE6-8E343EC989C6}" type="pres">
      <dgm:prSet presAssocID="{081862D9-5F3F-4E94-87FF-4BBD79454769}" presName="parentTextBox" presStyleLbl="node1" presStyleIdx="0" presStyleCnt="3"/>
      <dgm:spPr/>
    </dgm:pt>
    <dgm:pt modelId="{11189D87-91D8-4301-A8C0-7B966092EEA1}" type="pres">
      <dgm:prSet presAssocID="{081862D9-5F3F-4E94-87FF-4BBD79454769}" presName="entireBox" presStyleLbl="node1" presStyleIdx="0" presStyleCnt="3"/>
      <dgm:spPr/>
    </dgm:pt>
    <dgm:pt modelId="{F2B581E6-85EE-45AB-8C10-805C11A232A9}" type="pres">
      <dgm:prSet presAssocID="{081862D9-5F3F-4E94-87FF-4BBD79454769}" presName="descendantBox" presStyleCnt="0"/>
      <dgm:spPr/>
    </dgm:pt>
    <dgm:pt modelId="{4760C793-3A00-48CC-912C-292FB80DC626}" type="pres">
      <dgm:prSet presAssocID="{42EB4963-2CCC-461B-9F27-30587CA8DCAC}" presName="childTextBox" presStyleLbl="fgAccFollowNode1" presStyleIdx="0" presStyleCnt="7">
        <dgm:presLayoutVars>
          <dgm:bulletEnabled val="1"/>
        </dgm:presLayoutVars>
      </dgm:prSet>
      <dgm:spPr/>
    </dgm:pt>
    <dgm:pt modelId="{D1E0F460-492C-4691-A552-0A392419F903}" type="pres">
      <dgm:prSet presAssocID="{734CFF5C-0AA7-4740-BDC5-838E3900FB21}" presName="childTextBox" presStyleLbl="fgAccFollowNode1" presStyleIdx="1" presStyleCnt="7">
        <dgm:presLayoutVars>
          <dgm:bulletEnabled val="1"/>
        </dgm:presLayoutVars>
      </dgm:prSet>
      <dgm:spPr/>
    </dgm:pt>
    <dgm:pt modelId="{46EB9F9B-556D-4546-B83B-4A6DA1F1E1A9}" type="pres">
      <dgm:prSet presAssocID="{CF08D264-BA83-4CD3-BCF7-DA169DE7DCC0}" presName="sp" presStyleCnt="0"/>
      <dgm:spPr/>
    </dgm:pt>
    <dgm:pt modelId="{065D1AFD-4A36-41DB-B985-4A18F4D08327}" type="pres">
      <dgm:prSet presAssocID="{3AAF475E-2803-43BE-A374-907512F665A0}" presName="arrowAndChildren" presStyleCnt="0"/>
      <dgm:spPr/>
    </dgm:pt>
    <dgm:pt modelId="{50009305-219B-481B-82A0-04222176687C}" type="pres">
      <dgm:prSet presAssocID="{3AAF475E-2803-43BE-A374-907512F665A0}" presName="parentTextArrow" presStyleLbl="node1" presStyleIdx="0" presStyleCnt="3"/>
      <dgm:spPr/>
    </dgm:pt>
    <dgm:pt modelId="{8B726D69-FAE6-4603-9DEC-6F6C6612A14A}" type="pres">
      <dgm:prSet presAssocID="{3AAF475E-2803-43BE-A374-907512F665A0}" presName="arrow" presStyleLbl="node1" presStyleIdx="1" presStyleCnt="3"/>
      <dgm:spPr/>
    </dgm:pt>
    <dgm:pt modelId="{58AF7728-EFB2-440C-9E48-C127680D902F}" type="pres">
      <dgm:prSet presAssocID="{3AAF475E-2803-43BE-A374-907512F665A0}" presName="descendantArrow" presStyleCnt="0"/>
      <dgm:spPr/>
    </dgm:pt>
    <dgm:pt modelId="{3A09B454-42AA-4C58-B6B4-295AFFAE32A0}" type="pres">
      <dgm:prSet presAssocID="{688DB52C-4A3B-4AE5-BC1B-831F08BB50B3}" presName="childTextArrow" presStyleLbl="fgAccFollowNode1" presStyleIdx="2" presStyleCnt="7">
        <dgm:presLayoutVars>
          <dgm:bulletEnabled val="1"/>
        </dgm:presLayoutVars>
      </dgm:prSet>
      <dgm:spPr/>
    </dgm:pt>
    <dgm:pt modelId="{9A02FACF-0BFE-4AB6-82B3-476DA23F5A41}" type="pres">
      <dgm:prSet presAssocID="{8A943246-2AEE-43B8-8408-2DFACAF2B4DD}" presName="childTextArrow" presStyleLbl="fgAccFollowNode1" presStyleIdx="3" presStyleCnt="7">
        <dgm:presLayoutVars>
          <dgm:bulletEnabled val="1"/>
        </dgm:presLayoutVars>
      </dgm:prSet>
      <dgm:spPr/>
    </dgm:pt>
    <dgm:pt modelId="{40955626-4D69-4FFD-A6C6-68B25F092E58}" type="pres">
      <dgm:prSet presAssocID="{EBB0D3D7-69F6-46E0-AF27-F2C100F25685}" presName="childTextArrow" presStyleLbl="fgAccFollowNode1" presStyleIdx="4" presStyleCnt="7">
        <dgm:presLayoutVars>
          <dgm:bulletEnabled val="1"/>
        </dgm:presLayoutVars>
      </dgm:prSet>
      <dgm:spPr/>
    </dgm:pt>
    <dgm:pt modelId="{7F3F73D7-F1C3-48BB-9E70-EC710FC9FD6E}" type="pres">
      <dgm:prSet presAssocID="{6357D0DA-F0C7-4584-94A5-5ECC33172BC3}" presName="sp" presStyleCnt="0"/>
      <dgm:spPr/>
    </dgm:pt>
    <dgm:pt modelId="{178C3602-E697-4CE3-8C08-F8DD3453DAAC}" type="pres">
      <dgm:prSet presAssocID="{CAEC7FC7-CBCF-455B-A937-3D3949A9FBA0}" presName="arrowAndChildren" presStyleCnt="0"/>
      <dgm:spPr/>
    </dgm:pt>
    <dgm:pt modelId="{2E0ED35B-5DBC-45A7-BD60-63E96489345C}" type="pres">
      <dgm:prSet presAssocID="{CAEC7FC7-CBCF-455B-A937-3D3949A9FBA0}" presName="parentTextArrow" presStyleLbl="node1" presStyleIdx="1" presStyleCnt="3"/>
      <dgm:spPr/>
    </dgm:pt>
    <dgm:pt modelId="{63B80F23-F334-4A8E-8FC3-1CE1EE18AE19}" type="pres">
      <dgm:prSet presAssocID="{CAEC7FC7-CBCF-455B-A937-3D3949A9FBA0}" presName="arrow" presStyleLbl="node1" presStyleIdx="2" presStyleCnt="3"/>
      <dgm:spPr/>
    </dgm:pt>
    <dgm:pt modelId="{89E4CF07-03DA-4965-B4D6-C29DDDEDAFEE}" type="pres">
      <dgm:prSet presAssocID="{CAEC7FC7-CBCF-455B-A937-3D3949A9FBA0}" presName="descendantArrow" presStyleCnt="0"/>
      <dgm:spPr/>
    </dgm:pt>
    <dgm:pt modelId="{21A27530-1D84-4245-9B11-0424D3364340}" type="pres">
      <dgm:prSet presAssocID="{7B8A4AEC-5AF7-4CC1-A646-2B2388F5B58E}" presName="childTextArrow" presStyleLbl="fgAccFollowNode1" presStyleIdx="5" presStyleCnt="7">
        <dgm:presLayoutVars>
          <dgm:bulletEnabled val="1"/>
        </dgm:presLayoutVars>
      </dgm:prSet>
      <dgm:spPr/>
    </dgm:pt>
    <dgm:pt modelId="{D18C22E6-2FC7-4FBA-BD09-56DD0A2C1596}" type="pres">
      <dgm:prSet presAssocID="{931B5160-39D8-45DC-86B1-67427B24ED5A}" presName="childTextArrow" presStyleLbl="fgAccFollowNode1" presStyleIdx="6" presStyleCnt="7">
        <dgm:presLayoutVars>
          <dgm:bulletEnabled val="1"/>
        </dgm:presLayoutVars>
      </dgm:prSet>
      <dgm:spPr/>
    </dgm:pt>
  </dgm:ptLst>
  <dgm:cxnLst>
    <dgm:cxn modelId="{42D19B08-3FA7-466C-A566-793A4C505442}" type="presOf" srcId="{688DB52C-4A3B-4AE5-BC1B-831F08BB50B3}" destId="{3A09B454-42AA-4C58-B6B4-295AFFAE32A0}" srcOrd="0" destOrd="0" presId="urn:microsoft.com/office/officeart/2005/8/layout/process4"/>
    <dgm:cxn modelId="{F67BDE5E-E93F-403B-8214-4E04D6CFEBD7}" type="presOf" srcId="{8A943246-2AEE-43B8-8408-2DFACAF2B4DD}" destId="{9A02FACF-0BFE-4AB6-82B3-476DA23F5A41}" srcOrd="0" destOrd="0" presId="urn:microsoft.com/office/officeart/2005/8/layout/process4"/>
    <dgm:cxn modelId="{B7BF5761-116A-4031-B2AD-66C49DD254D1}" srcId="{C55C874E-74FD-429C-93E1-AD50C9D955B5}" destId="{3AAF475E-2803-43BE-A374-907512F665A0}" srcOrd="1" destOrd="0" parTransId="{5E851E13-6B6A-4321-AD40-EB940DA4867C}" sibTransId="{CF08D264-BA83-4CD3-BCF7-DA169DE7DCC0}"/>
    <dgm:cxn modelId="{29750F66-23EB-42E8-B4AE-9564901C8382}" srcId="{081862D9-5F3F-4E94-87FF-4BBD79454769}" destId="{42EB4963-2CCC-461B-9F27-30587CA8DCAC}" srcOrd="0" destOrd="0" parTransId="{5211758F-9E7F-4FAE-BCFB-7CE228FFADED}" sibTransId="{EB6C04E4-1B2A-4492-BE49-096CFD210775}"/>
    <dgm:cxn modelId="{094F6F6B-9675-482C-811D-CB71B431E91F}" type="presOf" srcId="{931B5160-39D8-45DC-86B1-67427B24ED5A}" destId="{D18C22E6-2FC7-4FBA-BD09-56DD0A2C1596}" srcOrd="0" destOrd="0" presId="urn:microsoft.com/office/officeart/2005/8/layout/process4"/>
    <dgm:cxn modelId="{65C03371-3879-439A-A6A1-9BFACA0A41FE}" srcId="{C55C874E-74FD-429C-93E1-AD50C9D955B5}" destId="{081862D9-5F3F-4E94-87FF-4BBD79454769}" srcOrd="2" destOrd="0" parTransId="{C535C729-C217-4505-9FA8-F95DE3AC7EBE}" sibTransId="{76D643D7-BBE8-4E5A-B512-4F63E5E5DBD3}"/>
    <dgm:cxn modelId="{85F64A72-51F9-491C-9F5C-1B3E7EE8418F}" type="presOf" srcId="{7B8A4AEC-5AF7-4CC1-A646-2B2388F5B58E}" destId="{21A27530-1D84-4245-9B11-0424D3364340}" srcOrd="0" destOrd="0" presId="urn:microsoft.com/office/officeart/2005/8/layout/process4"/>
    <dgm:cxn modelId="{FAB3BB73-4263-42C6-BA77-C0CAC7707943}" type="presOf" srcId="{EBB0D3D7-69F6-46E0-AF27-F2C100F25685}" destId="{40955626-4D69-4FFD-A6C6-68B25F092E58}" srcOrd="0" destOrd="0" presId="urn:microsoft.com/office/officeart/2005/8/layout/process4"/>
    <dgm:cxn modelId="{CAA99B7B-637B-4936-AF78-9D34E0C0A76E}" type="presOf" srcId="{C55C874E-74FD-429C-93E1-AD50C9D955B5}" destId="{7E4B43AD-1ECE-4212-BC51-CBE4E6CE8E10}" srcOrd="0" destOrd="0" presId="urn:microsoft.com/office/officeart/2005/8/layout/process4"/>
    <dgm:cxn modelId="{2401AE7D-E604-4764-815F-37F0D08A1A0F}" type="presOf" srcId="{CAEC7FC7-CBCF-455B-A937-3D3949A9FBA0}" destId="{63B80F23-F334-4A8E-8FC3-1CE1EE18AE19}" srcOrd="1" destOrd="0" presId="urn:microsoft.com/office/officeart/2005/8/layout/process4"/>
    <dgm:cxn modelId="{C554137E-033B-49F2-84D1-FDA177F767D2}" type="presOf" srcId="{081862D9-5F3F-4E94-87FF-4BBD79454769}" destId="{11189D87-91D8-4301-A8C0-7B966092EEA1}" srcOrd="1" destOrd="0" presId="urn:microsoft.com/office/officeart/2005/8/layout/process4"/>
    <dgm:cxn modelId="{26D0AC86-8212-4AE7-987A-FB9CCC1AE5BF}" type="presOf" srcId="{3AAF475E-2803-43BE-A374-907512F665A0}" destId="{50009305-219B-481B-82A0-04222176687C}" srcOrd="0" destOrd="0" presId="urn:microsoft.com/office/officeart/2005/8/layout/process4"/>
    <dgm:cxn modelId="{9276208F-FA63-4CFD-8A1F-7789574C69FC}" srcId="{081862D9-5F3F-4E94-87FF-4BBD79454769}" destId="{734CFF5C-0AA7-4740-BDC5-838E3900FB21}" srcOrd="1" destOrd="0" parTransId="{EE2B4BEA-2BB0-4730-8734-7D5454881537}" sibTransId="{ED60AF3C-704C-45F8-B58D-A5A421D3E425}"/>
    <dgm:cxn modelId="{7BBF4EA8-DBA3-4C19-8864-3E8496B9D845}" type="presOf" srcId="{734CFF5C-0AA7-4740-BDC5-838E3900FB21}" destId="{D1E0F460-492C-4691-A552-0A392419F903}" srcOrd="0" destOrd="0" presId="urn:microsoft.com/office/officeart/2005/8/layout/process4"/>
    <dgm:cxn modelId="{D98071B2-692C-44C2-8D3C-4474046C4506}" srcId="{3AAF475E-2803-43BE-A374-907512F665A0}" destId="{8A943246-2AEE-43B8-8408-2DFACAF2B4DD}" srcOrd="1" destOrd="0" parTransId="{9C0D4836-3BB5-4FB6-90D8-AD0B11005CE3}" sibTransId="{A4DBED68-591D-449D-BE46-BD2AE33628F2}"/>
    <dgm:cxn modelId="{8EF1FBB8-B949-4DC7-A364-DE94C4C8D6FB}" srcId="{C55C874E-74FD-429C-93E1-AD50C9D955B5}" destId="{CAEC7FC7-CBCF-455B-A937-3D3949A9FBA0}" srcOrd="0" destOrd="0" parTransId="{8AF6E591-4C30-4FDB-85CB-B461D7741F02}" sibTransId="{6357D0DA-F0C7-4584-94A5-5ECC33172BC3}"/>
    <dgm:cxn modelId="{9F8DCFBA-913F-4B0C-8F50-75F3E28B3FD4}" srcId="{CAEC7FC7-CBCF-455B-A937-3D3949A9FBA0}" destId="{931B5160-39D8-45DC-86B1-67427B24ED5A}" srcOrd="1" destOrd="0" parTransId="{F098142B-CB91-4770-AFF2-B76FAF0A36D2}" sibTransId="{06AE6953-AA91-4843-83B6-29C31F0A31BC}"/>
    <dgm:cxn modelId="{9072EBC3-6D5D-4C7B-A652-9DCBEAFD7D75}" srcId="{3AAF475E-2803-43BE-A374-907512F665A0}" destId="{EBB0D3D7-69F6-46E0-AF27-F2C100F25685}" srcOrd="2" destOrd="0" parTransId="{35371F3F-A318-4321-A64C-6DBEA7EA803D}" sibTransId="{7789B36C-45BB-4D34-A7D7-6250673855FB}"/>
    <dgm:cxn modelId="{FA2294D0-2D3A-41C5-8F7A-DD6186E33F84}" type="presOf" srcId="{3AAF475E-2803-43BE-A374-907512F665A0}" destId="{8B726D69-FAE6-4603-9DEC-6F6C6612A14A}" srcOrd="1" destOrd="0" presId="urn:microsoft.com/office/officeart/2005/8/layout/process4"/>
    <dgm:cxn modelId="{A6F403D1-41C3-41AF-8138-EA511EB178D4}" srcId="{3AAF475E-2803-43BE-A374-907512F665A0}" destId="{688DB52C-4A3B-4AE5-BC1B-831F08BB50B3}" srcOrd="0" destOrd="0" parTransId="{58DE2DC7-782E-4BA5-A538-59BD9E5354A0}" sibTransId="{65249F45-250A-43D4-95FD-12FDA98F7F2A}"/>
    <dgm:cxn modelId="{D52D56E7-7663-4596-A80D-C4387A9C1904}" srcId="{CAEC7FC7-CBCF-455B-A937-3D3949A9FBA0}" destId="{7B8A4AEC-5AF7-4CC1-A646-2B2388F5B58E}" srcOrd="0" destOrd="0" parTransId="{34CBFF33-3972-4523-B1F1-374CBB041348}" sibTransId="{B086663B-BE67-407D-8731-7FEC5A4EAED9}"/>
    <dgm:cxn modelId="{2896BBE8-1F56-4100-A86B-FCFCF53583AE}" type="presOf" srcId="{42EB4963-2CCC-461B-9F27-30587CA8DCAC}" destId="{4760C793-3A00-48CC-912C-292FB80DC626}" srcOrd="0" destOrd="0" presId="urn:microsoft.com/office/officeart/2005/8/layout/process4"/>
    <dgm:cxn modelId="{FF9BB3E9-5FC1-43FD-A68F-9DA8B2B839D1}" type="presOf" srcId="{081862D9-5F3F-4E94-87FF-4BBD79454769}" destId="{A0E93018-9714-4643-AFE6-8E343EC989C6}" srcOrd="0" destOrd="0" presId="urn:microsoft.com/office/officeart/2005/8/layout/process4"/>
    <dgm:cxn modelId="{EAA4B5F6-5503-47D7-B289-DFEAEE717687}" type="presOf" srcId="{CAEC7FC7-CBCF-455B-A937-3D3949A9FBA0}" destId="{2E0ED35B-5DBC-45A7-BD60-63E96489345C}" srcOrd="0" destOrd="0" presId="urn:microsoft.com/office/officeart/2005/8/layout/process4"/>
    <dgm:cxn modelId="{23A2B7F8-D800-431B-8AAE-D5D858F076EC}" type="presParOf" srcId="{7E4B43AD-1ECE-4212-BC51-CBE4E6CE8E10}" destId="{E53DC20A-0300-4D8C-9BC5-45DE10BCD8C2}" srcOrd="0" destOrd="0" presId="urn:microsoft.com/office/officeart/2005/8/layout/process4"/>
    <dgm:cxn modelId="{9AC003AF-9DB9-4F91-9427-ECEE77EE661E}" type="presParOf" srcId="{E53DC20A-0300-4D8C-9BC5-45DE10BCD8C2}" destId="{A0E93018-9714-4643-AFE6-8E343EC989C6}" srcOrd="0" destOrd="0" presId="urn:microsoft.com/office/officeart/2005/8/layout/process4"/>
    <dgm:cxn modelId="{328BE889-CBB9-4B78-9A32-021E498A3E76}" type="presParOf" srcId="{E53DC20A-0300-4D8C-9BC5-45DE10BCD8C2}" destId="{11189D87-91D8-4301-A8C0-7B966092EEA1}" srcOrd="1" destOrd="0" presId="urn:microsoft.com/office/officeart/2005/8/layout/process4"/>
    <dgm:cxn modelId="{AA355893-3774-4474-A8A6-290CD33E6E56}" type="presParOf" srcId="{E53DC20A-0300-4D8C-9BC5-45DE10BCD8C2}" destId="{F2B581E6-85EE-45AB-8C10-805C11A232A9}" srcOrd="2" destOrd="0" presId="urn:microsoft.com/office/officeart/2005/8/layout/process4"/>
    <dgm:cxn modelId="{112D8103-7398-4D86-A24B-99B145AEA797}" type="presParOf" srcId="{F2B581E6-85EE-45AB-8C10-805C11A232A9}" destId="{4760C793-3A00-48CC-912C-292FB80DC626}" srcOrd="0" destOrd="0" presId="urn:microsoft.com/office/officeart/2005/8/layout/process4"/>
    <dgm:cxn modelId="{60FAEB30-FAA8-4624-8724-47E8AC35FE3D}" type="presParOf" srcId="{F2B581E6-85EE-45AB-8C10-805C11A232A9}" destId="{D1E0F460-492C-4691-A552-0A392419F903}" srcOrd="1" destOrd="0" presId="urn:microsoft.com/office/officeart/2005/8/layout/process4"/>
    <dgm:cxn modelId="{1C402B6B-8F5C-437C-8AD2-12CE0034F80F}" type="presParOf" srcId="{7E4B43AD-1ECE-4212-BC51-CBE4E6CE8E10}" destId="{46EB9F9B-556D-4546-B83B-4A6DA1F1E1A9}" srcOrd="1" destOrd="0" presId="urn:microsoft.com/office/officeart/2005/8/layout/process4"/>
    <dgm:cxn modelId="{C67643DB-AA02-4848-BF22-1C54BBABACB8}" type="presParOf" srcId="{7E4B43AD-1ECE-4212-BC51-CBE4E6CE8E10}" destId="{065D1AFD-4A36-41DB-B985-4A18F4D08327}" srcOrd="2" destOrd="0" presId="urn:microsoft.com/office/officeart/2005/8/layout/process4"/>
    <dgm:cxn modelId="{F07D30E5-A98E-4004-B481-E7DC97EAE107}" type="presParOf" srcId="{065D1AFD-4A36-41DB-B985-4A18F4D08327}" destId="{50009305-219B-481B-82A0-04222176687C}" srcOrd="0" destOrd="0" presId="urn:microsoft.com/office/officeart/2005/8/layout/process4"/>
    <dgm:cxn modelId="{C6103A25-5443-45FA-B240-39F6D7653BDA}" type="presParOf" srcId="{065D1AFD-4A36-41DB-B985-4A18F4D08327}" destId="{8B726D69-FAE6-4603-9DEC-6F6C6612A14A}" srcOrd="1" destOrd="0" presId="urn:microsoft.com/office/officeart/2005/8/layout/process4"/>
    <dgm:cxn modelId="{3B2C4B3C-F734-4B9C-A46A-6706F497FB4B}" type="presParOf" srcId="{065D1AFD-4A36-41DB-B985-4A18F4D08327}" destId="{58AF7728-EFB2-440C-9E48-C127680D902F}" srcOrd="2" destOrd="0" presId="urn:microsoft.com/office/officeart/2005/8/layout/process4"/>
    <dgm:cxn modelId="{C1DC9024-0F8B-4E3B-8391-478E06DD54F0}" type="presParOf" srcId="{58AF7728-EFB2-440C-9E48-C127680D902F}" destId="{3A09B454-42AA-4C58-B6B4-295AFFAE32A0}" srcOrd="0" destOrd="0" presId="urn:microsoft.com/office/officeart/2005/8/layout/process4"/>
    <dgm:cxn modelId="{3923D7DE-1532-4176-B111-A8A75802FBCD}" type="presParOf" srcId="{58AF7728-EFB2-440C-9E48-C127680D902F}" destId="{9A02FACF-0BFE-4AB6-82B3-476DA23F5A41}" srcOrd="1" destOrd="0" presId="urn:microsoft.com/office/officeart/2005/8/layout/process4"/>
    <dgm:cxn modelId="{5E0A54B0-5DCF-47AA-A8B1-01DE3DC77B56}" type="presParOf" srcId="{58AF7728-EFB2-440C-9E48-C127680D902F}" destId="{40955626-4D69-4FFD-A6C6-68B25F092E58}" srcOrd="2" destOrd="0" presId="urn:microsoft.com/office/officeart/2005/8/layout/process4"/>
    <dgm:cxn modelId="{1C977D14-CBDE-4142-A1CD-4C511EEA818B}" type="presParOf" srcId="{7E4B43AD-1ECE-4212-BC51-CBE4E6CE8E10}" destId="{7F3F73D7-F1C3-48BB-9E70-EC710FC9FD6E}" srcOrd="3" destOrd="0" presId="urn:microsoft.com/office/officeart/2005/8/layout/process4"/>
    <dgm:cxn modelId="{CB2632DF-4A38-4595-B054-DD741A166C28}" type="presParOf" srcId="{7E4B43AD-1ECE-4212-BC51-CBE4E6CE8E10}" destId="{178C3602-E697-4CE3-8C08-F8DD3453DAAC}" srcOrd="4" destOrd="0" presId="urn:microsoft.com/office/officeart/2005/8/layout/process4"/>
    <dgm:cxn modelId="{C6B76276-C058-40A0-860F-AD668CCA6CAC}" type="presParOf" srcId="{178C3602-E697-4CE3-8C08-F8DD3453DAAC}" destId="{2E0ED35B-5DBC-45A7-BD60-63E96489345C}" srcOrd="0" destOrd="0" presId="urn:microsoft.com/office/officeart/2005/8/layout/process4"/>
    <dgm:cxn modelId="{A190C54D-B310-4EF9-B78A-EE33C98792C1}" type="presParOf" srcId="{178C3602-E697-4CE3-8C08-F8DD3453DAAC}" destId="{63B80F23-F334-4A8E-8FC3-1CE1EE18AE19}" srcOrd="1" destOrd="0" presId="urn:microsoft.com/office/officeart/2005/8/layout/process4"/>
    <dgm:cxn modelId="{64F70BB7-EACB-4B55-8EAE-0F558AF41A7E}" type="presParOf" srcId="{178C3602-E697-4CE3-8C08-F8DD3453DAAC}" destId="{89E4CF07-03DA-4965-B4D6-C29DDDEDAFEE}" srcOrd="2" destOrd="0" presId="urn:microsoft.com/office/officeart/2005/8/layout/process4"/>
    <dgm:cxn modelId="{306444B1-6190-4C47-8539-CDACB6774187}" type="presParOf" srcId="{89E4CF07-03DA-4965-B4D6-C29DDDEDAFEE}" destId="{21A27530-1D84-4245-9B11-0424D3364340}" srcOrd="0" destOrd="0" presId="urn:microsoft.com/office/officeart/2005/8/layout/process4"/>
    <dgm:cxn modelId="{97A1C1F1-3AA0-4351-A543-93C805EEF197}" type="presParOf" srcId="{89E4CF07-03DA-4965-B4D6-C29DDDEDAFEE}" destId="{D18C22E6-2FC7-4FBA-BD09-56DD0A2C1596}"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55C874E-74FD-429C-93E1-AD50C9D955B5}"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E6D7C803-A68D-4898-8396-696B02750B25}">
      <dgm:prSet phldrT="[Text]" custT="1"/>
      <dgm:spPr/>
      <dgm:t>
        <a:bodyPr/>
        <a:lstStyle/>
        <a:p>
          <a:r>
            <a:rPr lang="en-GB" sz="2800" b="1" u="sng" dirty="0"/>
            <a:t>What..  (</a:t>
          </a:r>
          <a:r>
            <a:rPr lang="en-GB" sz="2800" dirty="0"/>
            <a:t>is the purpose of this situation)</a:t>
          </a:r>
          <a:endParaRPr lang="en-US" sz="2800" dirty="0"/>
        </a:p>
      </dgm:t>
    </dgm:pt>
    <dgm:pt modelId="{41DEDF52-42DC-4A36-A473-0F9BB2904081}" type="parTrans" cxnId="{69A40D7A-02D9-4EEA-9921-F4C28D237E74}">
      <dgm:prSet/>
      <dgm:spPr/>
      <dgm:t>
        <a:bodyPr/>
        <a:lstStyle/>
        <a:p>
          <a:endParaRPr lang="en-US" sz="2400">
            <a:solidFill>
              <a:schemeClr val="tx1"/>
            </a:solidFill>
          </a:endParaRPr>
        </a:p>
      </dgm:t>
    </dgm:pt>
    <dgm:pt modelId="{CD336716-7508-4F1E-A3A4-647F7FCF28BE}" type="sibTrans" cxnId="{69A40D7A-02D9-4EEA-9921-F4C28D237E74}">
      <dgm:prSet/>
      <dgm:spPr/>
      <dgm:t>
        <a:bodyPr/>
        <a:lstStyle/>
        <a:p>
          <a:endParaRPr lang="en-US" sz="2400">
            <a:solidFill>
              <a:schemeClr val="tx1"/>
            </a:solidFill>
          </a:endParaRPr>
        </a:p>
      </dgm:t>
    </dgm:pt>
    <dgm:pt modelId="{7380EC87-281A-4C42-8A96-0A98B67D29EB}">
      <dgm:prSet phldrT="[Text]" custT="1"/>
      <dgm:spPr/>
      <dgm:t>
        <a:bodyPr/>
        <a:lstStyle/>
        <a:p>
          <a:r>
            <a:rPr lang="en-GB" sz="2800" b="1" u="sng" dirty="0"/>
            <a:t>So what..  (</a:t>
          </a:r>
          <a:r>
            <a:rPr lang="en-GB" sz="2800" dirty="0"/>
            <a:t>were you feeling at the time)</a:t>
          </a:r>
          <a:endParaRPr lang="en-US" sz="2800" dirty="0"/>
        </a:p>
      </dgm:t>
    </dgm:pt>
    <dgm:pt modelId="{8B5B016C-CFD0-431F-95F9-17C28B27C327}" type="parTrans" cxnId="{08A1A2B9-6C72-4B36-863C-631CC6F0ADD9}">
      <dgm:prSet/>
      <dgm:spPr/>
      <dgm:t>
        <a:bodyPr/>
        <a:lstStyle/>
        <a:p>
          <a:endParaRPr lang="en-US" sz="2400">
            <a:solidFill>
              <a:schemeClr val="tx1"/>
            </a:solidFill>
          </a:endParaRPr>
        </a:p>
      </dgm:t>
    </dgm:pt>
    <dgm:pt modelId="{5716A53F-159C-4002-B1BE-1E6A380FC59D}" type="sibTrans" cxnId="{08A1A2B9-6C72-4B36-863C-631CC6F0ADD9}">
      <dgm:prSet/>
      <dgm:spPr/>
      <dgm:t>
        <a:bodyPr/>
        <a:lstStyle/>
        <a:p>
          <a:endParaRPr lang="en-US" sz="2400">
            <a:solidFill>
              <a:schemeClr val="tx1"/>
            </a:solidFill>
          </a:endParaRPr>
        </a:p>
      </dgm:t>
    </dgm:pt>
    <dgm:pt modelId="{BCF4BD6E-95EE-4D5F-BC27-3CA6477093A8}">
      <dgm:prSet custT="1"/>
      <dgm:spPr/>
      <dgm:t>
        <a:bodyPr/>
        <a:lstStyle/>
        <a:p>
          <a:r>
            <a:rPr lang="en-GB" sz="1400" dirty="0"/>
            <a:t>exactly occurred</a:t>
          </a:r>
        </a:p>
      </dgm:t>
    </dgm:pt>
    <dgm:pt modelId="{5953A603-8040-4FEC-8747-5FB4A2312373}" type="parTrans" cxnId="{25FEA995-DA15-4A2C-A33F-9470C78BFF33}">
      <dgm:prSet/>
      <dgm:spPr/>
      <dgm:t>
        <a:bodyPr/>
        <a:lstStyle/>
        <a:p>
          <a:endParaRPr lang="en-US" sz="2400">
            <a:solidFill>
              <a:schemeClr val="tx1"/>
            </a:solidFill>
          </a:endParaRPr>
        </a:p>
      </dgm:t>
    </dgm:pt>
    <dgm:pt modelId="{DBEAC910-DF1C-4E77-94F8-F21C90418957}" type="sibTrans" cxnId="{25FEA995-DA15-4A2C-A33F-9470C78BFF33}">
      <dgm:prSet/>
      <dgm:spPr/>
      <dgm:t>
        <a:bodyPr/>
        <a:lstStyle/>
        <a:p>
          <a:endParaRPr lang="en-US" sz="2400">
            <a:solidFill>
              <a:schemeClr val="tx1"/>
            </a:solidFill>
          </a:endParaRPr>
        </a:p>
      </dgm:t>
    </dgm:pt>
    <dgm:pt modelId="{E97D7808-DA4B-4FB3-8D6A-685F574B577A}">
      <dgm:prSet custT="1"/>
      <dgm:spPr/>
      <dgm:t>
        <a:bodyPr/>
        <a:lstStyle/>
        <a:p>
          <a:r>
            <a:rPr lang="en-GB" sz="1400" dirty="0"/>
            <a:t>did you see/do</a:t>
          </a:r>
        </a:p>
      </dgm:t>
    </dgm:pt>
    <dgm:pt modelId="{53528515-124C-4C85-BFB9-2EE05DDED2C6}" type="parTrans" cxnId="{CF7F05D3-BE84-4B07-83B4-1200BC378937}">
      <dgm:prSet/>
      <dgm:spPr/>
      <dgm:t>
        <a:bodyPr/>
        <a:lstStyle/>
        <a:p>
          <a:endParaRPr lang="en-US" sz="2400">
            <a:solidFill>
              <a:schemeClr val="tx1"/>
            </a:solidFill>
          </a:endParaRPr>
        </a:p>
      </dgm:t>
    </dgm:pt>
    <dgm:pt modelId="{9D3A0A2C-1A59-4A59-A1AD-4C810D0D8F14}" type="sibTrans" cxnId="{CF7F05D3-BE84-4B07-83B4-1200BC378937}">
      <dgm:prSet/>
      <dgm:spPr/>
      <dgm:t>
        <a:bodyPr/>
        <a:lstStyle/>
        <a:p>
          <a:endParaRPr lang="en-US" sz="2400">
            <a:solidFill>
              <a:schemeClr val="tx1"/>
            </a:solidFill>
          </a:endParaRPr>
        </a:p>
      </dgm:t>
    </dgm:pt>
    <dgm:pt modelId="{7C55BFB8-B61D-4F5D-9597-5E97E02353F7}">
      <dgm:prSet custT="1"/>
      <dgm:spPr/>
      <dgm:t>
        <a:bodyPr/>
        <a:lstStyle/>
        <a:p>
          <a:r>
            <a:rPr lang="en-GB" sz="1400" dirty="0"/>
            <a:t>was your reaction</a:t>
          </a:r>
        </a:p>
      </dgm:t>
    </dgm:pt>
    <dgm:pt modelId="{FF551C2E-F1D8-4E51-82C2-841FE6E40B3F}" type="parTrans" cxnId="{38DDA459-A6F2-4A82-BF22-B68CE64E1889}">
      <dgm:prSet/>
      <dgm:spPr/>
      <dgm:t>
        <a:bodyPr/>
        <a:lstStyle/>
        <a:p>
          <a:endParaRPr lang="en-US" sz="2400">
            <a:solidFill>
              <a:schemeClr val="tx1"/>
            </a:solidFill>
          </a:endParaRPr>
        </a:p>
      </dgm:t>
    </dgm:pt>
    <dgm:pt modelId="{39F0ECAA-E94C-4AE2-8995-D19E41C37406}" type="sibTrans" cxnId="{38DDA459-A6F2-4A82-BF22-B68CE64E1889}">
      <dgm:prSet/>
      <dgm:spPr/>
      <dgm:t>
        <a:bodyPr/>
        <a:lstStyle/>
        <a:p>
          <a:endParaRPr lang="en-US" sz="2400">
            <a:solidFill>
              <a:schemeClr val="tx1"/>
            </a:solidFill>
          </a:endParaRPr>
        </a:p>
      </dgm:t>
    </dgm:pt>
    <dgm:pt modelId="{6F37DE4B-12E4-4D0D-95DC-8E4C4B81078B}">
      <dgm:prSet custT="1"/>
      <dgm:spPr/>
      <dgm:t>
        <a:bodyPr/>
        <a:lstStyle/>
        <a:p>
          <a:r>
            <a:rPr lang="en-GB" sz="1400" dirty="0"/>
            <a:t>did other people do</a:t>
          </a:r>
        </a:p>
      </dgm:t>
    </dgm:pt>
    <dgm:pt modelId="{0091D345-6F6F-4A55-9EDA-92F9BF67CB2A}" type="parTrans" cxnId="{40579265-944A-42B1-AC62-A78CEB4CC975}">
      <dgm:prSet/>
      <dgm:spPr/>
      <dgm:t>
        <a:bodyPr/>
        <a:lstStyle/>
        <a:p>
          <a:endParaRPr lang="en-US" sz="2400">
            <a:solidFill>
              <a:schemeClr val="tx1"/>
            </a:solidFill>
          </a:endParaRPr>
        </a:p>
      </dgm:t>
    </dgm:pt>
    <dgm:pt modelId="{7B737569-2924-4A78-BEF5-479576BC8437}" type="sibTrans" cxnId="{40579265-944A-42B1-AC62-A78CEB4CC975}">
      <dgm:prSet/>
      <dgm:spPr/>
      <dgm:t>
        <a:bodyPr/>
        <a:lstStyle/>
        <a:p>
          <a:endParaRPr lang="en-US" sz="2400">
            <a:solidFill>
              <a:schemeClr val="tx1"/>
            </a:solidFill>
          </a:endParaRPr>
        </a:p>
      </dgm:t>
    </dgm:pt>
    <dgm:pt modelId="{555D5164-7926-4E42-A721-4E7C47F84FA4}">
      <dgm:prSet custT="1"/>
      <dgm:spPr/>
      <dgm:t>
        <a:bodyPr/>
        <a:lstStyle/>
        <a:p>
          <a:r>
            <a:rPr lang="en-GB" sz="1400"/>
            <a:t>do you see as the key elements of this situation</a:t>
          </a:r>
          <a:endParaRPr lang="en-GB" sz="1400" dirty="0"/>
        </a:p>
      </dgm:t>
    </dgm:pt>
    <dgm:pt modelId="{0DC8F7F6-8185-49C2-BD43-E8DAA30BD9EF}" type="parTrans" cxnId="{DD23D8A5-08AD-477B-B758-F539E257728E}">
      <dgm:prSet/>
      <dgm:spPr/>
      <dgm:t>
        <a:bodyPr/>
        <a:lstStyle/>
        <a:p>
          <a:endParaRPr lang="en-US" sz="2400">
            <a:solidFill>
              <a:schemeClr val="tx1"/>
            </a:solidFill>
          </a:endParaRPr>
        </a:p>
      </dgm:t>
    </dgm:pt>
    <dgm:pt modelId="{07D3D514-C712-4DF8-8EFC-DC2957735132}" type="sibTrans" cxnId="{DD23D8A5-08AD-477B-B758-F539E257728E}">
      <dgm:prSet/>
      <dgm:spPr/>
      <dgm:t>
        <a:bodyPr/>
        <a:lstStyle/>
        <a:p>
          <a:endParaRPr lang="en-US" sz="2400">
            <a:solidFill>
              <a:schemeClr val="tx1"/>
            </a:solidFill>
          </a:endParaRPr>
        </a:p>
      </dgm:t>
    </dgm:pt>
    <dgm:pt modelId="{958A2689-6E4D-4DB7-848C-888E05664BEE}">
      <dgm:prSet custT="1"/>
      <dgm:spPr/>
      <dgm:t>
        <a:bodyPr/>
        <a:lstStyle/>
        <a:p>
          <a:r>
            <a:rPr lang="en-GB" sz="1400"/>
            <a:t>are you feeling now..  the differences</a:t>
          </a:r>
          <a:endParaRPr lang="en-GB" sz="1400" dirty="0"/>
        </a:p>
      </dgm:t>
    </dgm:pt>
    <dgm:pt modelId="{5FF3E9AB-7984-4FB0-B152-121E85094B52}" type="parTrans" cxnId="{596EF485-692F-4E26-9623-B34FFE655397}">
      <dgm:prSet/>
      <dgm:spPr/>
      <dgm:t>
        <a:bodyPr/>
        <a:lstStyle/>
        <a:p>
          <a:endParaRPr lang="en-US" sz="2400">
            <a:solidFill>
              <a:schemeClr val="tx1"/>
            </a:solidFill>
          </a:endParaRPr>
        </a:p>
      </dgm:t>
    </dgm:pt>
    <dgm:pt modelId="{CA7E54D4-20B7-4392-9D38-B064A119A568}" type="sibTrans" cxnId="{596EF485-692F-4E26-9623-B34FFE655397}">
      <dgm:prSet/>
      <dgm:spPr/>
      <dgm:t>
        <a:bodyPr/>
        <a:lstStyle/>
        <a:p>
          <a:endParaRPr lang="en-US" sz="2400">
            <a:solidFill>
              <a:schemeClr val="tx1"/>
            </a:solidFill>
          </a:endParaRPr>
        </a:p>
      </dgm:t>
    </dgm:pt>
    <dgm:pt modelId="{78D7E2DE-0687-4176-9770-AD0EA205D3D2}">
      <dgm:prSet custT="1"/>
      <dgm:spPr/>
      <dgm:t>
        <a:bodyPr/>
        <a:lstStyle/>
        <a:p>
          <a:r>
            <a:rPr lang="en-GB" sz="1400"/>
            <a:t>were the effects of what you did/did not do</a:t>
          </a:r>
          <a:endParaRPr lang="en-GB" sz="1400" dirty="0"/>
        </a:p>
      </dgm:t>
    </dgm:pt>
    <dgm:pt modelId="{A5287591-A976-4101-9E9F-7BC5AAF9DA03}" type="parTrans" cxnId="{48FBC354-ADEC-49AA-A7AA-362F9C5B4348}">
      <dgm:prSet/>
      <dgm:spPr/>
      <dgm:t>
        <a:bodyPr/>
        <a:lstStyle/>
        <a:p>
          <a:endParaRPr lang="en-US" sz="2400">
            <a:solidFill>
              <a:schemeClr val="tx1"/>
            </a:solidFill>
          </a:endParaRPr>
        </a:p>
      </dgm:t>
    </dgm:pt>
    <dgm:pt modelId="{CC85BC61-9000-491E-BA99-B308FE8B69E0}" type="sibTrans" cxnId="{48FBC354-ADEC-49AA-A7AA-362F9C5B4348}">
      <dgm:prSet/>
      <dgm:spPr/>
      <dgm:t>
        <a:bodyPr/>
        <a:lstStyle/>
        <a:p>
          <a:endParaRPr lang="en-US" sz="2400">
            <a:solidFill>
              <a:schemeClr val="tx1"/>
            </a:solidFill>
          </a:endParaRPr>
        </a:p>
      </dgm:t>
    </dgm:pt>
    <dgm:pt modelId="{4B0CD123-B133-4772-B727-184D7F8E6C14}">
      <dgm:prSet custT="1"/>
      <dgm:spPr/>
      <dgm:t>
        <a:bodyPr/>
        <a:lstStyle/>
        <a:p>
          <a:r>
            <a:rPr lang="en-GB" sz="1400"/>
            <a:t>good emerged from the situation</a:t>
          </a:r>
          <a:endParaRPr lang="en-GB" sz="1400" dirty="0"/>
        </a:p>
      </dgm:t>
    </dgm:pt>
    <dgm:pt modelId="{5EEDB5F8-AE58-478C-BC3C-4436DB074BA7}" type="parTrans" cxnId="{95F57CAC-6410-4049-A2FC-D1D0AA7C135F}">
      <dgm:prSet/>
      <dgm:spPr/>
      <dgm:t>
        <a:bodyPr/>
        <a:lstStyle/>
        <a:p>
          <a:endParaRPr lang="en-US" sz="2400">
            <a:solidFill>
              <a:schemeClr val="tx1"/>
            </a:solidFill>
          </a:endParaRPr>
        </a:p>
      </dgm:t>
    </dgm:pt>
    <dgm:pt modelId="{3593912B-9F8B-46F4-88FD-0075A3FDA6C2}" type="sibTrans" cxnId="{95F57CAC-6410-4049-A2FC-D1D0AA7C135F}">
      <dgm:prSet/>
      <dgm:spPr/>
      <dgm:t>
        <a:bodyPr/>
        <a:lstStyle/>
        <a:p>
          <a:endParaRPr lang="en-US" sz="2400">
            <a:solidFill>
              <a:schemeClr val="tx1"/>
            </a:solidFill>
          </a:endParaRPr>
        </a:p>
      </dgm:t>
    </dgm:pt>
    <dgm:pt modelId="{94EB8B33-A68E-42E2-A268-5F31F7B2AAC4}">
      <dgm:prSet custT="1"/>
      <dgm:spPr/>
      <dgm:t>
        <a:bodyPr/>
        <a:lstStyle/>
        <a:p>
          <a:r>
            <a:rPr lang="en-GB" sz="1400"/>
            <a:t>what were your experiences compared to your colleagues</a:t>
          </a:r>
          <a:endParaRPr lang="en-GB" sz="1400" dirty="0"/>
        </a:p>
      </dgm:t>
    </dgm:pt>
    <dgm:pt modelId="{65CB9829-6EE4-4F36-9B2E-257DD8684651}" type="parTrans" cxnId="{8E4AB5D9-F84B-41E2-85E8-DD69B6488EA1}">
      <dgm:prSet/>
      <dgm:spPr/>
      <dgm:t>
        <a:bodyPr/>
        <a:lstStyle/>
        <a:p>
          <a:endParaRPr lang="en-US" sz="2400">
            <a:solidFill>
              <a:schemeClr val="tx1"/>
            </a:solidFill>
          </a:endParaRPr>
        </a:p>
      </dgm:t>
    </dgm:pt>
    <dgm:pt modelId="{357FF6B4-D57D-4302-99B6-AD4CF269DCFC}" type="sibTrans" cxnId="{8E4AB5D9-F84B-41E2-85E8-DD69B6488EA1}">
      <dgm:prSet/>
      <dgm:spPr/>
      <dgm:t>
        <a:bodyPr/>
        <a:lstStyle/>
        <a:p>
          <a:endParaRPr lang="en-US" sz="2400">
            <a:solidFill>
              <a:schemeClr val="tx1"/>
            </a:solidFill>
          </a:endParaRPr>
        </a:p>
      </dgm:t>
    </dgm:pt>
    <dgm:pt modelId="{DC73A0FF-714F-44DE-9B2C-9EE3F5B4B69F}">
      <dgm:prSet custT="1"/>
      <dgm:spPr/>
      <dgm:t>
        <a:bodyPr/>
        <a:lstStyle/>
        <a:p>
          <a:r>
            <a:rPr lang="en-GB" sz="1400"/>
            <a:t>are the main reasons for the differences</a:t>
          </a:r>
          <a:endParaRPr lang="en-GB" sz="1400" dirty="0"/>
        </a:p>
      </dgm:t>
    </dgm:pt>
    <dgm:pt modelId="{5F6A88BF-9E2D-4C99-82B9-A4A6EAF7AD85}" type="parTrans" cxnId="{28CF15BA-5C8C-471C-8BA8-4082CAA127BE}">
      <dgm:prSet/>
      <dgm:spPr/>
      <dgm:t>
        <a:bodyPr/>
        <a:lstStyle/>
        <a:p>
          <a:endParaRPr lang="en-US" sz="2400">
            <a:solidFill>
              <a:schemeClr val="tx1"/>
            </a:solidFill>
          </a:endParaRPr>
        </a:p>
      </dgm:t>
    </dgm:pt>
    <dgm:pt modelId="{5E703E56-7820-4C49-BBA7-191B9EC1DD97}" type="sibTrans" cxnId="{28CF15BA-5C8C-471C-8BA8-4082CAA127BE}">
      <dgm:prSet/>
      <dgm:spPr/>
      <dgm:t>
        <a:bodyPr/>
        <a:lstStyle/>
        <a:p>
          <a:endParaRPr lang="en-US" sz="2400">
            <a:solidFill>
              <a:schemeClr val="tx1"/>
            </a:solidFill>
          </a:endParaRPr>
        </a:p>
      </dgm:t>
    </dgm:pt>
    <dgm:pt modelId="{EC52E014-DC49-4E24-ADD1-B8E2DA7FD475}">
      <dgm:prSet custT="1"/>
      <dgm:spPr/>
      <dgm:t>
        <a:bodyPr/>
        <a:lstStyle/>
        <a:p>
          <a:r>
            <a:rPr lang="en-GB" sz="1400" dirty="0"/>
            <a:t>are you going to do about the situation</a:t>
          </a:r>
        </a:p>
      </dgm:t>
    </dgm:pt>
    <dgm:pt modelId="{650C7CB7-0B0F-4BF2-8F36-982277D60916}" type="parTrans" cxnId="{CF72D470-7A16-4C41-A791-E997FC1C5C36}">
      <dgm:prSet/>
      <dgm:spPr/>
      <dgm:t>
        <a:bodyPr/>
        <a:lstStyle/>
        <a:p>
          <a:endParaRPr lang="en-US" sz="2400">
            <a:solidFill>
              <a:schemeClr val="tx1"/>
            </a:solidFill>
          </a:endParaRPr>
        </a:p>
      </dgm:t>
    </dgm:pt>
    <dgm:pt modelId="{1F0A8606-FC8B-4987-AB92-AD6E5ABBE08C}" type="sibTrans" cxnId="{CF72D470-7A16-4C41-A791-E997FC1C5C36}">
      <dgm:prSet/>
      <dgm:spPr/>
      <dgm:t>
        <a:bodyPr/>
        <a:lstStyle/>
        <a:p>
          <a:endParaRPr lang="en-US" sz="2400">
            <a:solidFill>
              <a:schemeClr val="tx1"/>
            </a:solidFill>
          </a:endParaRPr>
        </a:p>
      </dgm:t>
    </dgm:pt>
    <dgm:pt modelId="{1EFB25EC-12AC-4937-B315-9255CDB37DB9}">
      <dgm:prSet custT="1"/>
      <dgm:spPr/>
      <dgm:t>
        <a:bodyPr/>
        <a:lstStyle/>
        <a:p>
          <a:r>
            <a:rPr lang="en-GB" sz="1400" dirty="0"/>
            <a:t>needs to happen to alter the situation</a:t>
          </a:r>
        </a:p>
      </dgm:t>
    </dgm:pt>
    <dgm:pt modelId="{E3E26706-9DE7-49A9-B1E9-3921ABC9A595}" type="parTrans" cxnId="{25F61E3D-F360-4BD0-9292-562AE1E22D08}">
      <dgm:prSet/>
      <dgm:spPr/>
      <dgm:t>
        <a:bodyPr/>
        <a:lstStyle/>
        <a:p>
          <a:endParaRPr lang="en-US" sz="2400">
            <a:solidFill>
              <a:schemeClr val="tx1"/>
            </a:solidFill>
          </a:endParaRPr>
        </a:p>
      </dgm:t>
    </dgm:pt>
    <dgm:pt modelId="{BA860E30-802E-4217-85BC-3987348BF580}" type="sibTrans" cxnId="{25F61E3D-F360-4BD0-9292-562AE1E22D08}">
      <dgm:prSet/>
      <dgm:spPr/>
      <dgm:t>
        <a:bodyPr/>
        <a:lstStyle/>
        <a:p>
          <a:endParaRPr lang="en-US" sz="2400">
            <a:solidFill>
              <a:schemeClr val="tx1"/>
            </a:solidFill>
          </a:endParaRPr>
        </a:p>
      </dgm:t>
    </dgm:pt>
    <dgm:pt modelId="{05A5FDF1-835F-41F6-B324-526408C3092B}">
      <dgm:prSet custT="1"/>
      <dgm:spPr/>
      <dgm:t>
        <a:bodyPr/>
        <a:lstStyle/>
        <a:p>
          <a:r>
            <a:rPr lang="en-GB" sz="1400" dirty="0"/>
            <a:t>might you do differently</a:t>
          </a:r>
        </a:p>
      </dgm:t>
    </dgm:pt>
    <dgm:pt modelId="{BAE01E5D-0A69-4257-8A31-F239E4E9AE26}" type="parTrans" cxnId="{FAE2FAE7-4AD9-47FA-82E4-6CAA73C0247E}">
      <dgm:prSet/>
      <dgm:spPr/>
      <dgm:t>
        <a:bodyPr/>
        <a:lstStyle/>
        <a:p>
          <a:endParaRPr lang="en-US" sz="2400">
            <a:solidFill>
              <a:schemeClr val="tx1"/>
            </a:solidFill>
          </a:endParaRPr>
        </a:p>
      </dgm:t>
    </dgm:pt>
    <dgm:pt modelId="{9FF57A3D-8C5C-48E0-952C-8388B78C3D31}" type="sibTrans" cxnId="{FAE2FAE7-4AD9-47FA-82E4-6CAA73C0247E}">
      <dgm:prSet/>
      <dgm:spPr/>
      <dgm:t>
        <a:bodyPr/>
        <a:lstStyle/>
        <a:p>
          <a:endParaRPr lang="en-US" sz="2400">
            <a:solidFill>
              <a:schemeClr val="tx1"/>
            </a:solidFill>
          </a:endParaRPr>
        </a:p>
      </dgm:t>
    </dgm:pt>
    <dgm:pt modelId="{F0DE406F-56CC-4368-A6B9-BC56BBE057C2}">
      <dgm:prSet custT="1"/>
      <dgm:spPr/>
      <dgm:t>
        <a:bodyPr/>
        <a:lstStyle/>
        <a:p>
          <a:r>
            <a:rPr lang="en-GB" sz="1400" dirty="0"/>
            <a:t>are the best ways of getting further info about the situation should it happen again.</a:t>
          </a:r>
        </a:p>
      </dgm:t>
    </dgm:pt>
    <dgm:pt modelId="{FC3EEEC8-8E50-4C87-A96E-55A87FE8D812}" type="parTrans" cxnId="{A686975E-15AA-49EB-8695-C8221AE5F3DF}">
      <dgm:prSet/>
      <dgm:spPr/>
      <dgm:t>
        <a:bodyPr/>
        <a:lstStyle/>
        <a:p>
          <a:endParaRPr lang="en-US" sz="2400">
            <a:solidFill>
              <a:schemeClr val="tx1"/>
            </a:solidFill>
          </a:endParaRPr>
        </a:p>
      </dgm:t>
    </dgm:pt>
    <dgm:pt modelId="{C89201DF-B43C-4A5C-BFC2-22BB8E95C62A}" type="sibTrans" cxnId="{A686975E-15AA-49EB-8695-C8221AE5F3DF}">
      <dgm:prSet/>
      <dgm:spPr/>
      <dgm:t>
        <a:bodyPr/>
        <a:lstStyle/>
        <a:p>
          <a:endParaRPr lang="en-US" sz="2400">
            <a:solidFill>
              <a:schemeClr val="tx1"/>
            </a:solidFill>
          </a:endParaRPr>
        </a:p>
      </dgm:t>
    </dgm:pt>
    <dgm:pt modelId="{E2665917-27D0-4B61-88C7-C78B71825C64}">
      <dgm:prSet custT="1"/>
      <dgm:spPr/>
      <dgm:t>
        <a:bodyPr/>
        <a:lstStyle/>
        <a:p>
          <a:r>
            <a:rPr lang="en-GB" sz="2800" b="1" u="sng" dirty="0"/>
            <a:t>Now what..   (</a:t>
          </a:r>
          <a:r>
            <a:rPr lang="en-GB" sz="2800" dirty="0"/>
            <a:t>are the implications for you)</a:t>
          </a:r>
        </a:p>
      </dgm:t>
    </dgm:pt>
    <dgm:pt modelId="{BFD144E1-2529-475B-84AD-54DFE6688E66}" type="parTrans" cxnId="{8ECB31F1-4293-4F6F-A410-312598400D73}">
      <dgm:prSet/>
      <dgm:spPr/>
      <dgm:t>
        <a:bodyPr/>
        <a:lstStyle/>
        <a:p>
          <a:endParaRPr lang="en-US" sz="2400">
            <a:solidFill>
              <a:schemeClr val="tx1"/>
            </a:solidFill>
          </a:endParaRPr>
        </a:p>
      </dgm:t>
    </dgm:pt>
    <dgm:pt modelId="{140F21A3-1BA3-428F-8776-C470D100A589}" type="sibTrans" cxnId="{8ECB31F1-4293-4F6F-A410-312598400D73}">
      <dgm:prSet/>
      <dgm:spPr/>
      <dgm:t>
        <a:bodyPr/>
        <a:lstStyle/>
        <a:p>
          <a:endParaRPr lang="en-US" sz="2400">
            <a:solidFill>
              <a:schemeClr val="tx1"/>
            </a:solidFill>
          </a:endParaRPr>
        </a:p>
      </dgm:t>
    </dgm:pt>
    <dgm:pt modelId="{7E4B43AD-1ECE-4212-BC51-CBE4E6CE8E10}" type="pres">
      <dgm:prSet presAssocID="{C55C874E-74FD-429C-93E1-AD50C9D955B5}" presName="Name0" presStyleCnt="0">
        <dgm:presLayoutVars>
          <dgm:dir/>
          <dgm:animLvl val="lvl"/>
          <dgm:resizeHandles val="exact"/>
        </dgm:presLayoutVars>
      </dgm:prSet>
      <dgm:spPr/>
    </dgm:pt>
    <dgm:pt modelId="{A2BC098C-1E5D-41AC-A2F7-6E850774733E}" type="pres">
      <dgm:prSet presAssocID="{E2665917-27D0-4B61-88C7-C78B71825C64}" presName="boxAndChildren" presStyleCnt="0"/>
      <dgm:spPr/>
    </dgm:pt>
    <dgm:pt modelId="{74C60137-0D69-4431-9FB4-F4E1E54AA036}" type="pres">
      <dgm:prSet presAssocID="{E2665917-27D0-4B61-88C7-C78B71825C64}" presName="parentTextBox" presStyleLbl="node1" presStyleIdx="0" presStyleCnt="3"/>
      <dgm:spPr/>
    </dgm:pt>
    <dgm:pt modelId="{D8F2E341-039B-4DF6-A042-4C36DF61DBAA}" type="pres">
      <dgm:prSet presAssocID="{E2665917-27D0-4B61-88C7-C78B71825C64}" presName="entireBox" presStyleLbl="node1" presStyleIdx="0" presStyleCnt="3"/>
      <dgm:spPr/>
    </dgm:pt>
    <dgm:pt modelId="{AC781ADF-5F77-4836-AEBC-49B21CEDED23}" type="pres">
      <dgm:prSet presAssocID="{E2665917-27D0-4B61-88C7-C78B71825C64}" presName="descendantBox" presStyleCnt="0"/>
      <dgm:spPr/>
    </dgm:pt>
    <dgm:pt modelId="{6FCDFFCA-511A-433D-8BDF-4A959EAD02E4}" type="pres">
      <dgm:prSet presAssocID="{EC52E014-DC49-4E24-ADD1-B8E2DA7FD475}" presName="childTextBox" presStyleLbl="fgAccFollowNode1" presStyleIdx="0" presStyleCnt="14">
        <dgm:presLayoutVars>
          <dgm:bulletEnabled val="1"/>
        </dgm:presLayoutVars>
      </dgm:prSet>
      <dgm:spPr/>
    </dgm:pt>
    <dgm:pt modelId="{78928367-66F2-4DA3-BC1E-34DFA675FC9A}" type="pres">
      <dgm:prSet presAssocID="{1EFB25EC-12AC-4937-B315-9255CDB37DB9}" presName="childTextBox" presStyleLbl="fgAccFollowNode1" presStyleIdx="1" presStyleCnt="14">
        <dgm:presLayoutVars>
          <dgm:bulletEnabled val="1"/>
        </dgm:presLayoutVars>
      </dgm:prSet>
      <dgm:spPr/>
    </dgm:pt>
    <dgm:pt modelId="{6D570750-9B46-4596-88F3-32EDE1684AB7}" type="pres">
      <dgm:prSet presAssocID="{05A5FDF1-835F-41F6-B324-526408C3092B}" presName="childTextBox" presStyleLbl="fgAccFollowNode1" presStyleIdx="2" presStyleCnt="14">
        <dgm:presLayoutVars>
          <dgm:bulletEnabled val="1"/>
        </dgm:presLayoutVars>
      </dgm:prSet>
      <dgm:spPr/>
    </dgm:pt>
    <dgm:pt modelId="{F6B1408F-1319-46AA-A85D-D8D81D731A92}" type="pres">
      <dgm:prSet presAssocID="{F0DE406F-56CC-4368-A6B9-BC56BBE057C2}" presName="childTextBox" presStyleLbl="fgAccFollowNode1" presStyleIdx="3" presStyleCnt="14">
        <dgm:presLayoutVars>
          <dgm:bulletEnabled val="1"/>
        </dgm:presLayoutVars>
      </dgm:prSet>
      <dgm:spPr/>
    </dgm:pt>
    <dgm:pt modelId="{6F3F18DE-59E9-43E0-BEDE-3B775298CA6A}" type="pres">
      <dgm:prSet presAssocID="{5716A53F-159C-4002-B1BE-1E6A380FC59D}" presName="sp" presStyleCnt="0"/>
      <dgm:spPr/>
    </dgm:pt>
    <dgm:pt modelId="{CC548EDE-74D2-42D1-A599-785D302AC715}" type="pres">
      <dgm:prSet presAssocID="{7380EC87-281A-4C42-8A96-0A98B67D29EB}" presName="arrowAndChildren" presStyleCnt="0"/>
      <dgm:spPr/>
    </dgm:pt>
    <dgm:pt modelId="{173BBCAE-76F9-456D-9AFF-34D0935807B0}" type="pres">
      <dgm:prSet presAssocID="{7380EC87-281A-4C42-8A96-0A98B67D29EB}" presName="parentTextArrow" presStyleLbl="node1" presStyleIdx="0" presStyleCnt="3"/>
      <dgm:spPr/>
    </dgm:pt>
    <dgm:pt modelId="{BC473035-978C-4588-9307-145FEF76DEAE}" type="pres">
      <dgm:prSet presAssocID="{7380EC87-281A-4C42-8A96-0A98B67D29EB}" presName="arrow" presStyleLbl="node1" presStyleIdx="1" presStyleCnt="3"/>
      <dgm:spPr/>
    </dgm:pt>
    <dgm:pt modelId="{321D4418-8D1B-4369-840F-FEC66E81556E}" type="pres">
      <dgm:prSet presAssocID="{7380EC87-281A-4C42-8A96-0A98B67D29EB}" presName="descendantArrow" presStyleCnt="0"/>
      <dgm:spPr/>
    </dgm:pt>
    <dgm:pt modelId="{BB7E4E0A-4521-4820-8BE2-FD1AB140C30C}" type="pres">
      <dgm:prSet presAssocID="{958A2689-6E4D-4DB7-848C-888E05664BEE}" presName="childTextArrow" presStyleLbl="fgAccFollowNode1" presStyleIdx="4" presStyleCnt="14">
        <dgm:presLayoutVars>
          <dgm:bulletEnabled val="1"/>
        </dgm:presLayoutVars>
      </dgm:prSet>
      <dgm:spPr/>
    </dgm:pt>
    <dgm:pt modelId="{6A4E611B-B920-4BC4-8446-CCF1BABAC346}" type="pres">
      <dgm:prSet presAssocID="{78D7E2DE-0687-4176-9770-AD0EA205D3D2}" presName="childTextArrow" presStyleLbl="fgAccFollowNode1" presStyleIdx="5" presStyleCnt="14">
        <dgm:presLayoutVars>
          <dgm:bulletEnabled val="1"/>
        </dgm:presLayoutVars>
      </dgm:prSet>
      <dgm:spPr/>
    </dgm:pt>
    <dgm:pt modelId="{4612DCC2-B209-4062-98BB-D34C81E7C456}" type="pres">
      <dgm:prSet presAssocID="{4B0CD123-B133-4772-B727-184D7F8E6C14}" presName="childTextArrow" presStyleLbl="fgAccFollowNode1" presStyleIdx="6" presStyleCnt="14">
        <dgm:presLayoutVars>
          <dgm:bulletEnabled val="1"/>
        </dgm:presLayoutVars>
      </dgm:prSet>
      <dgm:spPr/>
    </dgm:pt>
    <dgm:pt modelId="{6BD2FB91-B765-467F-BDD2-1E35DCDEEFF6}" type="pres">
      <dgm:prSet presAssocID="{94EB8B33-A68E-42E2-A268-5F31F7B2AAC4}" presName="childTextArrow" presStyleLbl="fgAccFollowNode1" presStyleIdx="7" presStyleCnt="14">
        <dgm:presLayoutVars>
          <dgm:bulletEnabled val="1"/>
        </dgm:presLayoutVars>
      </dgm:prSet>
      <dgm:spPr/>
    </dgm:pt>
    <dgm:pt modelId="{02BF41B8-73FF-487B-8D96-B007102FF0ED}" type="pres">
      <dgm:prSet presAssocID="{DC73A0FF-714F-44DE-9B2C-9EE3F5B4B69F}" presName="childTextArrow" presStyleLbl="fgAccFollowNode1" presStyleIdx="8" presStyleCnt="14">
        <dgm:presLayoutVars>
          <dgm:bulletEnabled val="1"/>
        </dgm:presLayoutVars>
      </dgm:prSet>
      <dgm:spPr/>
    </dgm:pt>
    <dgm:pt modelId="{74E57724-1665-4760-A61A-6C8E2A24E00D}" type="pres">
      <dgm:prSet presAssocID="{CD336716-7508-4F1E-A3A4-647F7FCF28BE}" presName="sp" presStyleCnt="0"/>
      <dgm:spPr/>
    </dgm:pt>
    <dgm:pt modelId="{F8C2B3E4-3442-4975-A8FF-4F4F7EA12596}" type="pres">
      <dgm:prSet presAssocID="{E6D7C803-A68D-4898-8396-696B02750B25}" presName="arrowAndChildren" presStyleCnt="0"/>
      <dgm:spPr/>
    </dgm:pt>
    <dgm:pt modelId="{3029EA57-DB8D-4093-B848-899C1A4403C1}" type="pres">
      <dgm:prSet presAssocID="{E6D7C803-A68D-4898-8396-696B02750B25}" presName="parentTextArrow" presStyleLbl="node1" presStyleIdx="1" presStyleCnt="3"/>
      <dgm:spPr/>
    </dgm:pt>
    <dgm:pt modelId="{CDD48030-3361-4E36-A121-5538BF14049A}" type="pres">
      <dgm:prSet presAssocID="{E6D7C803-A68D-4898-8396-696B02750B25}" presName="arrow" presStyleLbl="node1" presStyleIdx="2" presStyleCnt="3"/>
      <dgm:spPr/>
    </dgm:pt>
    <dgm:pt modelId="{512415BC-7506-4EC7-8EFF-07B108F272B5}" type="pres">
      <dgm:prSet presAssocID="{E6D7C803-A68D-4898-8396-696B02750B25}" presName="descendantArrow" presStyleCnt="0"/>
      <dgm:spPr/>
    </dgm:pt>
    <dgm:pt modelId="{0C895EE3-C2B9-45BA-9DFF-A1F4F94A9995}" type="pres">
      <dgm:prSet presAssocID="{BCF4BD6E-95EE-4D5F-BC27-3CA6477093A8}" presName="childTextArrow" presStyleLbl="fgAccFollowNode1" presStyleIdx="9" presStyleCnt="14">
        <dgm:presLayoutVars>
          <dgm:bulletEnabled val="1"/>
        </dgm:presLayoutVars>
      </dgm:prSet>
      <dgm:spPr/>
    </dgm:pt>
    <dgm:pt modelId="{AB22EFA0-A0A1-44FB-AA7C-1155ECF4174A}" type="pres">
      <dgm:prSet presAssocID="{E97D7808-DA4B-4FB3-8D6A-685F574B577A}" presName="childTextArrow" presStyleLbl="fgAccFollowNode1" presStyleIdx="10" presStyleCnt="14">
        <dgm:presLayoutVars>
          <dgm:bulletEnabled val="1"/>
        </dgm:presLayoutVars>
      </dgm:prSet>
      <dgm:spPr/>
    </dgm:pt>
    <dgm:pt modelId="{28C84DDB-DBCB-448D-8E45-2592D157A4B4}" type="pres">
      <dgm:prSet presAssocID="{7C55BFB8-B61D-4F5D-9597-5E97E02353F7}" presName="childTextArrow" presStyleLbl="fgAccFollowNode1" presStyleIdx="11" presStyleCnt="14">
        <dgm:presLayoutVars>
          <dgm:bulletEnabled val="1"/>
        </dgm:presLayoutVars>
      </dgm:prSet>
      <dgm:spPr/>
    </dgm:pt>
    <dgm:pt modelId="{30981BF0-7A2A-433F-942C-D91FA9B931C5}" type="pres">
      <dgm:prSet presAssocID="{6F37DE4B-12E4-4D0D-95DC-8E4C4B81078B}" presName="childTextArrow" presStyleLbl="fgAccFollowNode1" presStyleIdx="12" presStyleCnt="14">
        <dgm:presLayoutVars>
          <dgm:bulletEnabled val="1"/>
        </dgm:presLayoutVars>
      </dgm:prSet>
      <dgm:spPr/>
    </dgm:pt>
    <dgm:pt modelId="{DB225032-7857-4E46-AA75-C4D7261E963C}" type="pres">
      <dgm:prSet presAssocID="{555D5164-7926-4E42-A721-4E7C47F84FA4}" presName="childTextArrow" presStyleLbl="fgAccFollowNode1" presStyleIdx="13" presStyleCnt="14">
        <dgm:presLayoutVars>
          <dgm:bulletEnabled val="1"/>
        </dgm:presLayoutVars>
      </dgm:prSet>
      <dgm:spPr/>
    </dgm:pt>
  </dgm:ptLst>
  <dgm:cxnLst>
    <dgm:cxn modelId="{B43D0C00-8D5F-47AD-A28D-F3B973665FBA}" type="presOf" srcId="{E6D7C803-A68D-4898-8396-696B02750B25}" destId="{3029EA57-DB8D-4093-B848-899C1A4403C1}" srcOrd="0" destOrd="0" presId="urn:microsoft.com/office/officeart/2005/8/layout/process4"/>
    <dgm:cxn modelId="{A7AF460E-C5DA-4BC7-BB55-FA245E4FD72D}" type="presOf" srcId="{F0DE406F-56CC-4368-A6B9-BC56BBE057C2}" destId="{F6B1408F-1319-46AA-A85D-D8D81D731A92}" srcOrd="0" destOrd="0" presId="urn:microsoft.com/office/officeart/2005/8/layout/process4"/>
    <dgm:cxn modelId="{48BC8D12-676A-4D4D-BEAB-C0BFEE7D493F}" type="presOf" srcId="{6F37DE4B-12E4-4D0D-95DC-8E4C4B81078B}" destId="{30981BF0-7A2A-433F-942C-D91FA9B931C5}" srcOrd="0" destOrd="0" presId="urn:microsoft.com/office/officeart/2005/8/layout/process4"/>
    <dgm:cxn modelId="{146AC112-C1D4-45F7-A288-F512155BA03E}" type="presOf" srcId="{E2665917-27D0-4B61-88C7-C78B71825C64}" destId="{74C60137-0D69-4431-9FB4-F4E1E54AA036}" srcOrd="0" destOrd="0" presId="urn:microsoft.com/office/officeart/2005/8/layout/process4"/>
    <dgm:cxn modelId="{A92CFB16-D757-440B-8E01-EEF6258BF60F}" type="presOf" srcId="{05A5FDF1-835F-41F6-B324-526408C3092B}" destId="{6D570750-9B46-4596-88F3-32EDE1684AB7}" srcOrd="0" destOrd="0" presId="urn:microsoft.com/office/officeart/2005/8/layout/process4"/>
    <dgm:cxn modelId="{25F61E3D-F360-4BD0-9292-562AE1E22D08}" srcId="{E2665917-27D0-4B61-88C7-C78B71825C64}" destId="{1EFB25EC-12AC-4937-B315-9255CDB37DB9}" srcOrd="1" destOrd="0" parTransId="{E3E26706-9DE7-49A9-B1E9-3921ABC9A595}" sibTransId="{BA860E30-802E-4217-85BC-3987348BF580}"/>
    <dgm:cxn modelId="{AA122D3E-4CD3-4547-87A7-DCAC2CB0A2A5}" type="presOf" srcId="{DC73A0FF-714F-44DE-9B2C-9EE3F5B4B69F}" destId="{02BF41B8-73FF-487B-8D96-B007102FF0ED}" srcOrd="0" destOrd="0" presId="urn:microsoft.com/office/officeart/2005/8/layout/process4"/>
    <dgm:cxn modelId="{A686975E-15AA-49EB-8695-C8221AE5F3DF}" srcId="{E2665917-27D0-4B61-88C7-C78B71825C64}" destId="{F0DE406F-56CC-4368-A6B9-BC56BBE057C2}" srcOrd="3" destOrd="0" parTransId="{FC3EEEC8-8E50-4C87-A96E-55A87FE8D812}" sibTransId="{C89201DF-B43C-4A5C-BFC2-22BB8E95C62A}"/>
    <dgm:cxn modelId="{14E2915F-3CF1-44D7-A29E-6A000B7B0E1D}" type="presOf" srcId="{EC52E014-DC49-4E24-ADD1-B8E2DA7FD475}" destId="{6FCDFFCA-511A-433D-8BDF-4A959EAD02E4}" srcOrd="0" destOrd="0" presId="urn:microsoft.com/office/officeart/2005/8/layout/process4"/>
    <dgm:cxn modelId="{40579265-944A-42B1-AC62-A78CEB4CC975}" srcId="{E6D7C803-A68D-4898-8396-696B02750B25}" destId="{6F37DE4B-12E4-4D0D-95DC-8E4C4B81078B}" srcOrd="3" destOrd="0" parTransId="{0091D345-6F6F-4A55-9EDA-92F9BF67CB2A}" sibTransId="{7B737569-2924-4A78-BEF5-479576BC8437}"/>
    <dgm:cxn modelId="{266A3B67-6C1B-439D-8E52-D9211357435D}" type="presOf" srcId="{1EFB25EC-12AC-4937-B315-9255CDB37DB9}" destId="{78928367-66F2-4DA3-BC1E-34DFA675FC9A}" srcOrd="0" destOrd="0" presId="urn:microsoft.com/office/officeart/2005/8/layout/process4"/>
    <dgm:cxn modelId="{A1FBF368-6174-4800-A64A-EF9720E1A788}" type="presOf" srcId="{94EB8B33-A68E-42E2-A268-5F31F7B2AAC4}" destId="{6BD2FB91-B765-467F-BDD2-1E35DCDEEFF6}" srcOrd="0" destOrd="0" presId="urn:microsoft.com/office/officeart/2005/8/layout/process4"/>
    <dgm:cxn modelId="{0E44506B-60E1-405E-9D60-A3DBB4718556}" type="presOf" srcId="{7C55BFB8-B61D-4F5D-9597-5E97E02353F7}" destId="{28C84DDB-DBCB-448D-8E45-2592D157A4B4}" srcOrd="0" destOrd="0" presId="urn:microsoft.com/office/officeart/2005/8/layout/process4"/>
    <dgm:cxn modelId="{CF72D470-7A16-4C41-A791-E997FC1C5C36}" srcId="{E2665917-27D0-4B61-88C7-C78B71825C64}" destId="{EC52E014-DC49-4E24-ADD1-B8E2DA7FD475}" srcOrd="0" destOrd="0" parTransId="{650C7CB7-0B0F-4BF2-8F36-982277D60916}" sibTransId="{1F0A8606-FC8B-4987-AB92-AD6E5ABBE08C}"/>
    <dgm:cxn modelId="{48FBC354-ADEC-49AA-A7AA-362F9C5B4348}" srcId="{7380EC87-281A-4C42-8A96-0A98B67D29EB}" destId="{78D7E2DE-0687-4176-9770-AD0EA205D3D2}" srcOrd="1" destOrd="0" parTransId="{A5287591-A976-4101-9E9F-7BC5AAF9DA03}" sibTransId="{CC85BC61-9000-491E-BA99-B308FE8B69E0}"/>
    <dgm:cxn modelId="{38DDA459-A6F2-4A82-BF22-B68CE64E1889}" srcId="{E6D7C803-A68D-4898-8396-696B02750B25}" destId="{7C55BFB8-B61D-4F5D-9597-5E97E02353F7}" srcOrd="2" destOrd="0" parTransId="{FF551C2E-F1D8-4E51-82C2-841FE6E40B3F}" sibTransId="{39F0ECAA-E94C-4AE2-8995-D19E41C37406}"/>
    <dgm:cxn modelId="{69A40D7A-02D9-4EEA-9921-F4C28D237E74}" srcId="{C55C874E-74FD-429C-93E1-AD50C9D955B5}" destId="{E6D7C803-A68D-4898-8396-696B02750B25}" srcOrd="0" destOrd="0" parTransId="{41DEDF52-42DC-4A36-A473-0F9BB2904081}" sibTransId="{CD336716-7508-4F1E-A3A4-647F7FCF28BE}"/>
    <dgm:cxn modelId="{CAA99B7B-637B-4936-AF78-9D34E0C0A76E}" type="presOf" srcId="{C55C874E-74FD-429C-93E1-AD50C9D955B5}" destId="{7E4B43AD-1ECE-4212-BC51-CBE4E6CE8E10}" srcOrd="0" destOrd="0" presId="urn:microsoft.com/office/officeart/2005/8/layout/process4"/>
    <dgm:cxn modelId="{596EF485-692F-4E26-9623-B34FFE655397}" srcId="{7380EC87-281A-4C42-8A96-0A98B67D29EB}" destId="{958A2689-6E4D-4DB7-848C-888E05664BEE}" srcOrd="0" destOrd="0" parTransId="{5FF3E9AB-7984-4FB0-B152-121E85094B52}" sibTransId="{CA7E54D4-20B7-4392-9D38-B064A119A568}"/>
    <dgm:cxn modelId="{26FD5E89-706D-4594-8304-AE32DCBFAAEA}" type="presOf" srcId="{E6D7C803-A68D-4898-8396-696B02750B25}" destId="{CDD48030-3361-4E36-A121-5538BF14049A}" srcOrd="1" destOrd="0" presId="urn:microsoft.com/office/officeart/2005/8/layout/process4"/>
    <dgm:cxn modelId="{25FEA995-DA15-4A2C-A33F-9470C78BFF33}" srcId="{E6D7C803-A68D-4898-8396-696B02750B25}" destId="{BCF4BD6E-95EE-4D5F-BC27-3CA6477093A8}" srcOrd="0" destOrd="0" parTransId="{5953A603-8040-4FEC-8747-5FB4A2312373}" sibTransId="{DBEAC910-DF1C-4E77-94F8-F21C90418957}"/>
    <dgm:cxn modelId="{D69B6699-4AC8-4910-8DC9-E9C9CF95E949}" type="presOf" srcId="{4B0CD123-B133-4772-B727-184D7F8E6C14}" destId="{4612DCC2-B209-4062-98BB-D34C81E7C456}" srcOrd="0" destOrd="0" presId="urn:microsoft.com/office/officeart/2005/8/layout/process4"/>
    <dgm:cxn modelId="{DD23D8A5-08AD-477B-B758-F539E257728E}" srcId="{E6D7C803-A68D-4898-8396-696B02750B25}" destId="{555D5164-7926-4E42-A721-4E7C47F84FA4}" srcOrd="4" destOrd="0" parTransId="{0DC8F7F6-8185-49C2-BD43-E8DAA30BD9EF}" sibTransId="{07D3D514-C712-4DF8-8EFC-DC2957735132}"/>
    <dgm:cxn modelId="{95F57CAC-6410-4049-A2FC-D1D0AA7C135F}" srcId="{7380EC87-281A-4C42-8A96-0A98B67D29EB}" destId="{4B0CD123-B133-4772-B727-184D7F8E6C14}" srcOrd="2" destOrd="0" parTransId="{5EEDB5F8-AE58-478C-BC3C-4436DB074BA7}" sibTransId="{3593912B-9F8B-46F4-88FD-0075A3FDA6C2}"/>
    <dgm:cxn modelId="{1A3DF2B7-7C6E-46D7-85BF-35F3B6650F8F}" type="presOf" srcId="{E97D7808-DA4B-4FB3-8D6A-685F574B577A}" destId="{AB22EFA0-A0A1-44FB-AA7C-1155ECF4174A}" srcOrd="0" destOrd="0" presId="urn:microsoft.com/office/officeart/2005/8/layout/process4"/>
    <dgm:cxn modelId="{08A1A2B9-6C72-4B36-863C-631CC6F0ADD9}" srcId="{C55C874E-74FD-429C-93E1-AD50C9D955B5}" destId="{7380EC87-281A-4C42-8A96-0A98B67D29EB}" srcOrd="1" destOrd="0" parTransId="{8B5B016C-CFD0-431F-95F9-17C28B27C327}" sibTransId="{5716A53F-159C-4002-B1BE-1E6A380FC59D}"/>
    <dgm:cxn modelId="{28CF15BA-5C8C-471C-8BA8-4082CAA127BE}" srcId="{7380EC87-281A-4C42-8A96-0A98B67D29EB}" destId="{DC73A0FF-714F-44DE-9B2C-9EE3F5B4B69F}" srcOrd="4" destOrd="0" parTransId="{5F6A88BF-9E2D-4C99-82B9-A4A6EAF7AD85}" sibTransId="{5E703E56-7820-4C49-BBA7-191B9EC1DD97}"/>
    <dgm:cxn modelId="{851A58BA-4454-4CEF-81E1-0B7A3F1094FE}" type="presOf" srcId="{7380EC87-281A-4C42-8A96-0A98B67D29EB}" destId="{173BBCAE-76F9-456D-9AFF-34D0935807B0}" srcOrd="0" destOrd="0" presId="urn:microsoft.com/office/officeart/2005/8/layout/process4"/>
    <dgm:cxn modelId="{4FC63CC0-20B7-457D-A802-3264D44F6DCC}" type="presOf" srcId="{E2665917-27D0-4B61-88C7-C78B71825C64}" destId="{D8F2E341-039B-4DF6-A042-4C36DF61DBAA}" srcOrd="1" destOrd="0" presId="urn:microsoft.com/office/officeart/2005/8/layout/process4"/>
    <dgm:cxn modelId="{787EFDCA-0322-4FE2-9A9E-5B3CE67A8817}" type="presOf" srcId="{7380EC87-281A-4C42-8A96-0A98B67D29EB}" destId="{BC473035-978C-4588-9307-145FEF76DEAE}" srcOrd="1" destOrd="0" presId="urn:microsoft.com/office/officeart/2005/8/layout/process4"/>
    <dgm:cxn modelId="{561866CF-4874-43A6-8988-67CF4C0C4737}" type="presOf" srcId="{958A2689-6E4D-4DB7-848C-888E05664BEE}" destId="{BB7E4E0A-4521-4820-8BE2-FD1AB140C30C}" srcOrd="0" destOrd="0" presId="urn:microsoft.com/office/officeart/2005/8/layout/process4"/>
    <dgm:cxn modelId="{CF7F05D3-BE84-4B07-83B4-1200BC378937}" srcId="{E6D7C803-A68D-4898-8396-696B02750B25}" destId="{E97D7808-DA4B-4FB3-8D6A-685F574B577A}" srcOrd="1" destOrd="0" parTransId="{53528515-124C-4C85-BFB9-2EE05DDED2C6}" sibTransId="{9D3A0A2C-1A59-4A59-A1AD-4C810D0D8F14}"/>
    <dgm:cxn modelId="{C03705D9-882A-41A0-A551-8C86C73CC48C}" type="presOf" srcId="{78D7E2DE-0687-4176-9770-AD0EA205D3D2}" destId="{6A4E611B-B920-4BC4-8446-CCF1BABAC346}" srcOrd="0" destOrd="0" presId="urn:microsoft.com/office/officeart/2005/8/layout/process4"/>
    <dgm:cxn modelId="{8E4AB5D9-F84B-41E2-85E8-DD69B6488EA1}" srcId="{7380EC87-281A-4C42-8A96-0A98B67D29EB}" destId="{94EB8B33-A68E-42E2-A268-5F31F7B2AAC4}" srcOrd="3" destOrd="0" parTransId="{65CB9829-6EE4-4F36-9B2E-257DD8684651}" sibTransId="{357FF6B4-D57D-4302-99B6-AD4CF269DCFC}"/>
    <dgm:cxn modelId="{815439DA-8ED8-4806-8015-9E754C654F56}" type="presOf" srcId="{555D5164-7926-4E42-A721-4E7C47F84FA4}" destId="{DB225032-7857-4E46-AA75-C4D7261E963C}" srcOrd="0" destOrd="0" presId="urn:microsoft.com/office/officeart/2005/8/layout/process4"/>
    <dgm:cxn modelId="{6D5D6CE6-E228-4ABE-88FA-F285B5DFD11E}" type="presOf" srcId="{BCF4BD6E-95EE-4D5F-BC27-3CA6477093A8}" destId="{0C895EE3-C2B9-45BA-9DFF-A1F4F94A9995}" srcOrd="0" destOrd="0" presId="urn:microsoft.com/office/officeart/2005/8/layout/process4"/>
    <dgm:cxn modelId="{FAE2FAE7-4AD9-47FA-82E4-6CAA73C0247E}" srcId="{E2665917-27D0-4B61-88C7-C78B71825C64}" destId="{05A5FDF1-835F-41F6-B324-526408C3092B}" srcOrd="2" destOrd="0" parTransId="{BAE01E5D-0A69-4257-8A31-F239E4E9AE26}" sibTransId="{9FF57A3D-8C5C-48E0-952C-8388B78C3D31}"/>
    <dgm:cxn modelId="{8ECB31F1-4293-4F6F-A410-312598400D73}" srcId="{C55C874E-74FD-429C-93E1-AD50C9D955B5}" destId="{E2665917-27D0-4B61-88C7-C78B71825C64}" srcOrd="2" destOrd="0" parTransId="{BFD144E1-2529-475B-84AD-54DFE6688E66}" sibTransId="{140F21A3-1BA3-428F-8776-C470D100A589}"/>
    <dgm:cxn modelId="{97B88808-F475-43AE-88E5-689E8B543630}" type="presParOf" srcId="{7E4B43AD-1ECE-4212-BC51-CBE4E6CE8E10}" destId="{A2BC098C-1E5D-41AC-A2F7-6E850774733E}" srcOrd="0" destOrd="0" presId="urn:microsoft.com/office/officeart/2005/8/layout/process4"/>
    <dgm:cxn modelId="{DD8D5A08-214D-4825-8A59-2F420460708F}" type="presParOf" srcId="{A2BC098C-1E5D-41AC-A2F7-6E850774733E}" destId="{74C60137-0D69-4431-9FB4-F4E1E54AA036}" srcOrd="0" destOrd="0" presId="urn:microsoft.com/office/officeart/2005/8/layout/process4"/>
    <dgm:cxn modelId="{7769929C-A13C-43E1-B276-5B0409EC78CF}" type="presParOf" srcId="{A2BC098C-1E5D-41AC-A2F7-6E850774733E}" destId="{D8F2E341-039B-4DF6-A042-4C36DF61DBAA}" srcOrd="1" destOrd="0" presId="urn:microsoft.com/office/officeart/2005/8/layout/process4"/>
    <dgm:cxn modelId="{A860413A-758D-4DC0-A736-9F4A2C310BDD}" type="presParOf" srcId="{A2BC098C-1E5D-41AC-A2F7-6E850774733E}" destId="{AC781ADF-5F77-4836-AEBC-49B21CEDED23}" srcOrd="2" destOrd="0" presId="urn:microsoft.com/office/officeart/2005/8/layout/process4"/>
    <dgm:cxn modelId="{2B981533-B192-415D-BA57-32874A4E3AF8}" type="presParOf" srcId="{AC781ADF-5F77-4836-AEBC-49B21CEDED23}" destId="{6FCDFFCA-511A-433D-8BDF-4A959EAD02E4}" srcOrd="0" destOrd="0" presId="urn:microsoft.com/office/officeart/2005/8/layout/process4"/>
    <dgm:cxn modelId="{75B1B8C6-A79D-4631-B5AA-4065C27BF15F}" type="presParOf" srcId="{AC781ADF-5F77-4836-AEBC-49B21CEDED23}" destId="{78928367-66F2-4DA3-BC1E-34DFA675FC9A}" srcOrd="1" destOrd="0" presId="urn:microsoft.com/office/officeart/2005/8/layout/process4"/>
    <dgm:cxn modelId="{838CF587-8279-4243-B733-BC862849D1B0}" type="presParOf" srcId="{AC781ADF-5F77-4836-AEBC-49B21CEDED23}" destId="{6D570750-9B46-4596-88F3-32EDE1684AB7}" srcOrd="2" destOrd="0" presId="urn:microsoft.com/office/officeart/2005/8/layout/process4"/>
    <dgm:cxn modelId="{E5F7BB17-92BE-4BFE-A221-09D8E86F3137}" type="presParOf" srcId="{AC781ADF-5F77-4836-AEBC-49B21CEDED23}" destId="{F6B1408F-1319-46AA-A85D-D8D81D731A92}" srcOrd="3" destOrd="0" presId="urn:microsoft.com/office/officeart/2005/8/layout/process4"/>
    <dgm:cxn modelId="{9A4C3AE6-BBFA-484C-B90D-6992DB1100E8}" type="presParOf" srcId="{7E4B43AD-1ECE-4212-BC51-CBE4E6CE8E10}" destId="{6F3F18DE-59E9-43E0-BEDE-3B775298CA6A}" srcOrd="1" destOrd="0" presId="urn:microsoft.com/office/officeart/2005/8/layout/process4"/>
    <dgm:cxn modelId="{A1465187-7481-4721-8E1F-5EB2724DA93A}" type="presParOf" srcId="{7E4B43AD-1ECE-4212-BC51-CBE4E6CE8E10}" destId="{CC548EDE-74D2-42D1-A599-785D302AC715}" srcOrd="2" destOrd="0" presId="urn:microsoft.com/office/officeart/2005/8/layout/process4"/>
    <dgm:cxn modelId="{396B351C-618E-4C3C-85B1-771C311E5FAA}" type="presParOf" srcId="{CC548EDE-74D2-42D1-A599-785D302AC715}" destId="{173BBCAE-76F9-456D-9AFF-34D0935807B0}" srcOrd="0" destOrd="0" presId="urn:microsoft.com/office/officeart/2005/8/layout/process4"/>
    <dgm:cxn modelId="{76AE30D7-3427-4DE3-BBCF-19402BBB7B0D}" type="presParOf" srcId="{CC548EDE-74D2-42D1-A599-785D302AC715}" destId="{BC473035-978C-4588-9307-145FEF76DEAE}" srcOrd="1" destOrd="0" presId="urn:microsoft.com/office/officeart/2005/8/layout/process4"/>
    <dgm:cxn modelId="{1774CC2D-586B-4B3F-97F3-8DB9DD2B1C47}" type="presParOf" srcId="{CC548EDE-74D2-42D1-A599-785D302AC715}" destId="{321D4418-8D1B-4369-840F-FEC66E81556E}" srcOrd="2" destOrd="0" presId="urn:microsoft.com/office/officeart/2005/8/layout/process4"/>
    <dgm:cxn modelId="{F33C937B-B188-4F0C-878E-B2B47DF99822}" type="presParOf" srcId="{321D4418-8D1B-4369-840F-FEC66E81556E}" destId="{BB7E4E0A-4521-4820-8BE2-FD1AB140C30C}" srcOrd="0" destOrd="0" presId="urn:microsoft.com/office/officeart/2005/8/layout/process4"/>
    <dgm:cxn modelId="{45ABAC36-CCD9-4731-9D33-E3C98DC0EB32}" type="presParOf" srcId="{321D4418-8D1B-4369-840F-FEC66E81556E}" destId="{6A4E611B-B920-4BC4-8446-CCF1BABAC346}" srcOrd="1" destOrd="0" presId="urn:microsoft.com/office/officeart/2005/8/layout/process4"/>
    <dgm:cxn modelId="{75FE6812-EE9B-45F2-B98D-AEE45EB72A51}" type="presParOf" srcId="{321D4418-8D1B-4369-840F-FEC66E81556E}" destId="{4612DCC2-B209-4062-98BB-D34C81E7C456}" srcOrd="2" destOrd="0" presId="urn:microsoft.com/office/officeart/2005/8/layout/process4"/>
    <dgm:cxn modelId="{340E4DF9-71C0-40F9-8A22-CCB8C1111CE8}" type="presParOf" srcId="{321D4418-8D1B-4369-840F-FEC66E81556E}" destId="{6BD2FB91-B765-467F-BDD2-1E35DCDEEFF6}" srcOrd="3" destOrd="0" presId="urn:microsoft.com/office/officeart/2005/8/layout/process4"/>
    <dgm:cxn modelId="{2CA7811A-663A-4317-86DC-8FBB0D85BB41}" type="presParOf" srcId="{321D4418-8D1B-4369-840F-FEC66E81556E}" destId="{02BF41B8-73FF-487B-8D96-B007102FF0ED}" srcOrd="4" destOrd="0" presId="urn:microsoft.com/office/officeart/2005/8/layout/process4"/>
    <dgm:cxn modelId="{443094FD-50E6-406B-B4F9-ECA496431263}" type="presParOf" srcId="{7E4B43AD-1ECE-4212-BC51-CBE4E6CE8E10}" destId="{74E57724-1665-4760-A61A-6C8E2A24E00D}" srcOrd="3" destOrd="0" presId="urn:microsoft.com/office/officeart/2005/8/layout/process4"/>
    <dgm:cxn modelId="{6D027441-5927-4666-99E6-43371775A8B9}" type="presParOf" srcId="{7E4B43AD-1ECE-4212-BC51-CBE4E6CE8E10}" destId="{F8C2B3E4-3442-4975-A8FF-4F4F7EA12596}" srcOrd="4" destOrd="0" presId="urn:microsoft.com/office/officeart/2005/8/layout/process4"/>
    <dgm:cxn modelId="{04DC94E9-F785-4C97-8036-1B8C243AD34F}" type="presParOf" srcId="{F8C2B3E4-3442-4975-A8FF-4F4F7EA12596}" destId="{3029EA57-DB8D-4093-B848-899C1A4403C1}" srcOrd="0" destOrd="0" presId="urn:microsoft.com/office/officeart/2005/8/layout/process4"/>
    <dgm:cxn modelId="{BDA94C4A-D0E7-47AD-BA5B-EEEE517526EE}" type="presParOf" srcId="{F8C2B3E4-3442-4975-A8FF-4F4F7EA12596}" destId="{CDD48030-3361-4E36-A121-5538BF14049A}" srcOrd="1" destOrd="0" presId="urn:microsoft.com/office/officeart/2005/8/layout/process4"/>
    <dgm:cxn modelId="{C22043D0-C1DD-4782-8861-AAEA84EBDA6A}" type="presParOf" srcId="{F8C2B3E4-3442-4975-A8FF-4F4F7EA12596}" destId="{512415BC-7506-4EC7-8EFF-07B108F272B5}" srcOrd="2" destOrd="0" presId="urn:microsoft.com/office/officeart/2005/8/layout/process4"/>
    <dgm:cxn modelId="{78FAA43E-066B-4E16-A73B-5DC4986B7686}" type="presParOf" srcId="{512415BC-7506-4EC7-8EFF-07B108F272B5}" destId="{0C895EE3-C2B9-45BA-9DFF-A1F4F94A9995}" srcOrd="0" destOrd="0" presId="urn:microsoft.com/office/officeart/2005/8/layout/process4"/>
    <dgm:cxn modelId="{9B7CF7A0-FBCB-4551-B007-9DA2AE85E842}" type="presParOf" srcId="{512415BC-7506-4EC7-8EFF-07B108F272B5}" destId="{AB22EFA0-A0A1-44FB-AA7C-1155ECF4174A}" srcOrd="1" destOrd="0" presId="urn:microsoft.com/office/officeart/2005/8/layout/process4"/>
    <dgm:cxn modelId="{8CE3B54B-F560-41D0-BBDE-39C3716AE04B}" type="presParOf" srcId="{512415BC-7506-4EC7-8EFF-07B108F272B5}" destId="{28C84DDB-DBCB-448D-8E45-2592D157A4B4}" srcOrd="2" destOrd="0" presId="urn:microsoft.com/office/officeart/2005/8/layout/process4"/>
    <dgm:cxn modelId="{CFE31AA3-E4A9-4574-80B5-552A193E5C2B}" type="presParOf" srcId="{512415BC-7506-4EC7-8EFF-07B108F272B5}" destId="{30981BF0-7A2A-433F-942C-D91FA9B931C5}" srcOrd="3" destOrd="0" presId="urn:microsoft.com/office/officeart/2005/8/layout/process4"/>
    <dgm:cxn modelId="{E58F18F1-17C0-40DE-ADEA-76A20EC5F9D7}" type="presParOf" srcId="{512415BC-7506-4EC7-8EFF-07B108F272B5}" destId="{DB225032-7857-4E46-AA75-C4D7261E963C}" srcOrd="4"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8A56423-F603-440B-BD2F-5297A3BCA50A}" type="doc">
      <dgm:prSet loTypeId="urn:microsoft.com/office/officeart/2005/8/layout/cycle1" loCatId="cycle" qsTypeId="urn:microsoft.com/office/officeart/2005/8/quickstyle/simple1" qsCatId="simple" csTypeId="urn:microsoft.com/office/officeart/2005/8/colors/colorful1" csCatId="colorful" phldr="1"/>
      <dgm:spPr/>
      <dgm:t>
        <a:bodyPr/>
        <a:lstStyle/>
        <a:p>
          <a:endParaRPr lang="en-US"/>
        </a:p>
      </dgm:t>
    </dgm:pt>
    <dgm:pt modelId="{EF4A01E6-904C-410B-ADB1-FD67B17A24DD}">
      <dgm:prSet phldrT="[Text]"/>
      <dgm:spPr/>
      <dgm:t>
        <a:bodyPr/>
        <a:lstStyle/>
        <a:p>
          <a:r>
            <a:rPr lang="en-US" b="1" dirty="0"/>
            <a:t>Description</a:t>
          </a:r>
          <a:br>
            <a:rPr lang="en-US" dirty="0"/>
          </a:br>
          <a:r>
            <a:rPr lang="en-US" dirty="0"/>
            <a:t>What happened?</a:t>
          </a:r>
        </a:p>
      </dgm:t>
    </dgm:pt>
    <dgm:pt modelId="{A5CAD886-DBFB-4893-B5A5-890C658CAE3C}" type="parTrans" cxnId="{60514C91-74BD-42FE-BED0-638C55CB42F5}">
      <dgm:prSet/>
      <dgm:spPr/>
      <dgm:t>
        <a:bodyPr/>
        <a:lstStyle/>
        <a:p>
          <a:endParaRPr lang="en-US"/>
        </a:p>
      </dgm:t>
    </dgm:pt>
    <dgm:pt modelId="{3E718091-22B5-4F2E-B064-DD079D396CC1}" type="sibTrans" cxnId="{60514C91-74BD-42FE-BED0-638C55CB42F5}">
      <dgm:prSet/>
      <dgm:spPr/>
      <dgm:t>
        <a:bodyPr/>
        <a:lstStyle/>
        <a:p>
          <a:endParaRPr lang="en-US"/>
        </a:p>
      </dgm:t>
    </dgm:pt>
    <dgm:pt modelId="{364D08EA-2CA7-4CA0-A54B-196E22C503EB}">
      <dgm:prSet phldrT="[Text]"/>
      <dgm:spPr/>
      <dgm:t>
        <a:bodyPr/>
        <a:lstStyle/>
        <a:p>
          <a:r>
            <a:rPr lang="en-US" b="1" dirty="0"/>
            <a:t>Feelings</a:t>
          </a:r>
          <a:br>
            <a:rPr lang="en-US" dirty="0"/>
          </a:br>
          <a:r>
            <a:rPr lang="en-US" dirty="0"/>
            <a:t>What were you feeling?</a:t>
          </a:r>
        </a:p>
      </dgm:t>
    </dgm:pt>
    <dgm:pt modelId="{B5AFD9C7-5ABC-4199-A19B-C66DED57CE58}" type="parTrans" cxnId="{E220CBB7-AE6A-4ADA-B17E-147C6A42AF00}">
      <dgm:prSet/>
      <dgm:spPr/>
      <dgm:t>
        <a:bodyPr/>
        <a:lstStyle/>
        <a:p>
          <a:endParaRPr lang="en-US"/>
        </a:p>
      </dgm:t>
    </dgm:pt>
    <dgm:pt modelId="{3D27FCF1-F167-4492-B01E-7593BCF102EE}" type="sibTrans" cxnId="{E220CBB7-AE6A-4ADA-B17E-147C6A42AF00}">
      <dgm:prSet/>
      <dgm:spPr/>
      <dgm:t>
        <a:bodyPr/>
        <a:lstStyle/>
        <a:p>
          <a:endParaRPr lang="en-US"/>
        </a:p>
      </dgm:t>
    </dgm:pt>
    <dgm:pt modelId="{C1035EF6-55FC-497E-BB72-CE31D986728C}">
      <dgm:prSet phldrT="[Text]"/>
      <dgm:spPr/>
      <dgm:t>
        <a:bodyPr/>
        <a:lstStyle/>
        <a:p>
          <a:r>
            <a:rPr lang="en-US" b="1" dirty="0"/>
            <a:t>Evaluation</a:t>
          </a:r>
          <a:br>
            <a:rPr lang="en-US" dirty="0"/>
          </a:br>
          <a:r>
            <a:rPr lang="en-US" dirty="0"/>
            <a:t>What was good / bad?</a:t>
          </a:r>
        </a:p>
      </dgm:t>
    </dgm:pt>
    <dgm:pt modelId="{21CE5A11-DF43-4A10-B8F0-F9D05E4DBDBA}" type="parTrans" cxnId="{5D306D93-DB2A-4F50-ACA7-FE797589F982}">
      <dgm:prSet/>
      <dgm:spPr/>
      <dgm:t>
        <a:bodyPr/>
        <a:lstStyle/>
        <a:p>
          <a:endParaRPr lang="en-US"/>
        </a:p>
      </dgm:t>
    </dgm:pt>
    <dgm:pt modelId="{7BDF1251-538D-4B84-AD69-9D31BE3D3290}" type="sibTrans" cxnId="{5D306D93-DB2A-4F50-ACA7-FE797589F982}">
      <dgm:prSet/>
      <dgm:spPr/>
      <dgm:t>
        <a:bodyPr/>
        <a:lstStyle/>
        <a:p>
          <a:endParaRPr lang="en-US"/>
        </a:p>
      </dgm:t>
    </dgm:pt>
    <dgm:pt modelId="{E04B3EA7-F039-49D7-8134-CCB6992FDA68}">
      <dgm:prSet phldrT="[Text]"/>
      <dgm:spPr/>
      <dgm:t>
        <a:bodyPr/>
        <a:lstStyle/>
        <a:p>
          <a:r>
            <a:rPr lang="en-US" b="1" dirty="0"/>
            <a:t>Analysis</a:t>
          </a:r>
          <a:br>
            <a:rPr lang="en-US" dirty="0"/>
          </a:br>
          <a:r>
            <a:rPr lang="en-US" dirty="0"/>
            <a:t>What sense can you make of it.</a:t>
          </a:r>
        </a:p>
      </dgm:t>
    </dgm:pt>
    <dgm:pt modelId="{25A80527-7973-4E3A-B3E1-BE23E8455A21}" type="parTrans" cxnId="{693D9E23-5FC5-4882-A400-5E58115A03C1}">
      <dgm:prSet/>
      <dgm:spPr/>
      <dgm:t>
        <a:bodyPr/>
        <a:lstStyle/>
        <a:p>
          <a:endParaRPr lang="en-US"/>
        </a:p>
      </dgm:t>
    </dgm:pt>
    <dgm:pt modelId="{514C15C7-A6EB-491E-8EF3-14B9883D3D87}" type="sibTrans" cxnId="{693D9E23-5FC5-4882-A400-5E58115A03C1}">
      <dgm:prSet/>
      <dgm:spPr/>
      <dgm:t>
        <a:bodyPr/>
        <a:lstStyle/>
        <a:p>
          <a:endParaRPr lang="en-US"/>
        </a:p>
      </dgm:t>
    </dgm:pt>
    <dgm:pt modelId="{5D06E1E2-8367-49C4-96C3-7FC05EF92CB8}">
      <dgm:prSet phldrT="[Text]"/>
      <dgm:spPr/>
      <dgm:t>
        <a:bodyPr/>
        <a:lstStyle/>
        <a:p>
          <a:r>
            <a:rPr lang="en-US" b="1" dirty="0"/>
            <a:t>Conclusion</a:t>
          </a:r>
          <a:br>
            <a:rPr lang="en-US" dirty="0"/>
          </a:br>
          <a:r>
            <a:rPr lang="en-US" dirty="0"/>
            <a:t>What else could you have done?</a:t>
          </a:r>
        </a:p>
      </dgm:t>
    </dgm:pt>
    <dgm:pt modelId="{03BE3E4D-D2BC-486A-88F1-41BD85743C9F}" type="parTrans" cxnId="{BCBB55B4-AC56-4DF1-BB64-D83F4B149137}">
      <dgm:prSet/>
      <dgm:spPr/>
      <dgm:t>
        <a:bodyPr/>
        <a:lstStyle/>
        <a:p>
          <a:endParaRPr lang="en-US"/>
        </a:p>
      </dgm:t>
    </dgm:pt>
    <dgm:pt modelId="{5CC87A4B-724C-4457-B4E7-24000F034507}" type="sibTrans" cxnId="{BCBB55B4-AC56-4DF1-BB64-D83F4B149137}">
      <dgm:prSet/>
      <dgm:spPr/>
      <dgm:t>
        <a:bodyPr/>
        <a:lstStyle/>
        <a:p>
          <a:endParaRPr lang="en-US"/>
        </a:p>
      </dgm:t>
    </dgm:pt>
    <dgm:pt modelId="{DDAD71A3-4D96-4439-93A6-93E6043071B3}">
      <dgm:prSet phldrT="[Text]"/>
      <dgm:spPr/>
      <dgm:t>
        <a:bodyPr/>
        <a:lstStyle/>
        <a:p>
          <a:r>
            <a:rPr lang="en-US" b="1" dirty="0"/>
            <a:t>Action Plan</a:t>
          </a:r>
          <a:br>
            <a:rPr lang="en-US" dirty="0"/>
          </a:br>
          <a:r>
            <a:rPr lang="en-US" dirty="0"/>
            <a:t>What would you do next time?</a:t>
          </a:r>
        </a:p>
      </dgm:t>
    </dgm:pt>
    <dgm:pt modelId="{C2D0156F-43B2-4C1F-B77B-285BCA100B7F}" type="parTrans" cxnId="{84508E6A-AF34-4611-A4A2-25A2F8CC2C7F}">
      <dgm:prSet/>
      <dgm:spPr/>
      <dgm:t>
        <a:bodyPr/>
        <a:lstStyle/>
        <a:p>
          <a:endParaRPr lang="en-US"/>
        </a:p>
      </dgm:t>
    </dgm:pt>
    <dgm:pt modelId="{6426BCC2-4A5F-479D-8CCB-E50EEA1FD438}" type="sibTrans" cxnId="{84508E6A-AF34-4611-A4A2-25A2F8CC2C7F}">
      <dgm:prSet/>
      <dgm:spPr/>
      <dgm:t>
        <a:bodyPr/>
        <a:lstStyle/>
        <a:p>
          <a:endParaRPr lang="en-US"/>
        </a:p>
      </dgm:t>
    </dgm:pt>
    <dgm:pt modelId="{F58623E5-94FE-42F3-B870-C719C5D8934C}" type="pres">
      <dgm:prSet presAssocID="{D8A56423-F603-440B-BD2F-5297A3BCA50A}" presName="cycle" presStyleCnt="0">
        <dgm:presLayoutVars>
          <dgm:dir/>
          <dgm:resizeHandles val="exact"/>
        </dgm:presLayoutVars>
      </dgm:prSet>
      <dgm:spPr/>
    </dgm:pt>
    <dgm:pt modelId="{ED4E5FF3-1B91-44C4-8CE5-CE54AA155FFC}" type="pres">
      <dgm:prSet presAssocID="{EF4A01E6-904C-410B-ADB1-FD67B17A24DD}" presName="dummy" presStyleCnt="0"/>
      <dgm:spPr/>
    </dgm:pt>
    <dgm:pt modelId="{C3AC6526-2544-444B-9827-7A083B266C46}" type="pres">
      <dgm:prSet presAssocID="{EF4A01E6-904C-410B-ADB1-FD67B17A24DD}" presName="node" presStyleLbl="revTx" presStyleIdx="0" presStyleCnt="6">
        <dgm:presLayoutVars>
          <dgm:bulletEnabled val="1"/>
        </dgm:presLayoutVars>
      </dgm:prSet>
      <dgm:spPr/>
    </dgm:pt>
    <dgm:pt modelId="{BFA01F42-7563-4A36-96F7-8CF10F09AE43}" type="pres">
      <dgm:prSet presAssocID="{3E718091-22B5-4F2E-B064-DD079D396CC1}" presName="sibTrans" presStyleLbl="node1" presStyleIdx="0" presStyleCnt="6"/>
      <dgm:spPr/>
    </dgm:pt>
    <dgm:pt modelId="{34879A12-F212-4CCB-88C0-29FF697CBBA7}" type="pres">
      <dgm:prSet presAssocID="{364D08EA-2CA7-4CA0-A54B-196E22C503EB}" presName="dummy" presStyleCnt="0"/>
      <dgm:spPr/>
    </dgm:pt>
    <dgm:pt modelId="{E6727CBA-D9A8-4D15-A857-D36F951B4CE4}" type="pres">
      <dgm:prSet presAssocID="{364D08EA-2CA7-4CA0-A54B-196E22C503EB}" presName="node" presStyleLbl="revTx" presStyleIdx="1" presStyleCnt="6">
        <dgm:presLayoutVars>
          <dgm:bulletEnabled val="1"/>
        </dgm:presLayoutVars>
      </dgm:prSet>
      <dgm:spPr/>
    </dgm:pt>
    <dgm:pt modelId="{B413EEEC-F52B-4211-AF05-43794570042A}" type="pres">
      <dgm:prSet presAssocID="{3D27FCF1-F167-4492-B01E-7593BCF102EE}" presName="sibTrans" presStyleLbl="node1" presStyleIdx="1" presStyleCnt="6"/>
      <dgm:spPr/>
    </dgm:pt>
    <dgm:pt modelId="{EDD790F8-5CB4-4A14-A3F7-16E00F8D413C}" type="pres">
      <dgm:prSet presAssocID="{C1035EF6-55FC-497E-BB72-CE31D986728C}" presName="dummy" presStyleCnt="0"/>
      <dgm:spPr/>
    </dgm:pt>
    <dgm:pt modelId="{83CE7767-2DE1-4B30-958A-28EACEA41187}" type="pres">
      <dgm:prSet presAssocID="{C1035EF6-55FC-497E-BB72-CE31D986728C}" presName="node" presStyleLbl="revTx" presStyleIdx="2" presStyleCnt="6">
        <dgm:presLayoutVars>
          <dgm:bulletEnabled val="1"/>
        </dgm:presLayoutVars>
      </dgm:prSet>
      <dgm:spPr/>
    </dgm:pt>
    <dgm:pt modelId="{C7115831-4C9F-471B-9693-4DDC9359B63C}" type="pres">
      <dgm:prSet presAssocID="{7BDF1251-538D-4B84-AD69-9D31BE3D3290}" presName="sibTrans" presStyleLbl="node1" presStyleIdx="2" presStyleCnt="6"/>
      <dgm:spPr/>
    </dgm:pt>
    <dgm:pt modelId="{BDD639C2-70B7-44E2-BE87-585B4EB201F7}" type="pres">
      <dgm:prSet presAssocID="{E04B3EA7-F039-49D7-8134-CCB6992FDA68}" presName="dummy" presStyleCnt="0"/>
      <dgm:spPr/>
    </dgm:pt>
    <dgm:pt modelId="{6114640C-B906-4318-B81C-FD654424337B}" type="pres">
      <dgm:prSet presAssocID="{E04B3EA7-F039-49D7-8134-CCB6992FDA68}" presName="node" presStyleLbl="revTx" presStyleIdx="3" presStyleCnt="6">
        <dgm:presLayoutVars>
          <dgm:bulletEnabled val="1"/>
        </dgm:presLayoutVars>
      </dgm:prSet>
      <dgm:spPr/>
    </dgm:pt>
    <dgm:pt modelId="{6B9E79B2-94C3-4EAC-88ED-B83033C4549A}" type="pres">
      <dgm:prSet presAssocID="{514C15C7-A6EB-491E-8EF3-14B9883D3D87}" presName="sibTrans" presStyleLbl="node1" presStyleIdx="3" presStyleCnt="6"/>
      <dgm:spPr/>
    </dgm:pt>
    <dgm:pt modelId="{2DAC3D12-A0F6-4228-9D83-A1944835BCFB}" type="pres">
      <dgm:prSet presAssocID="{5D06E1E2-8367-49C4-96C3-7FC05EF92CB8}" presName="dummy" presStyleCnt="0"/>
      <dgm:spPr/>
    </dgm:pt>
    <dgm:pt modelId="{C21CAA65-EB5C-432A-9E02-8918B71D5ED9}" type="pres">
      <dgm:prSet presAssocID="{5D06E1E2-8367-49C4-96C3-7FC05EF92CB8}" presName="node" presStyleLbl="revTx" presStyleIdx="4" presStyleCnt="6">
        <dgm:presLayoutVars>
          <dgm:bulletEnabled val="1"/>
        </dgm:presLayoutVars>
      </dgm:prSet>
      <dgm:spPr/>
    </dgm:pt>
    <dgm:pt modelId="{6532C89F-EB7B-4F67-9231-884937DE9881}" type="pres">
      <dgm:prSet presAssocID="{5CC87A4B-724C-4457-B4E7-24000F034507}" presName="sibTrans" presStyleLbl="node1" presStyleIdx="4" presStyleCnt="6"/>
      <dgm:spPr/>
    </dgm:pt>
    <dgm:pt modelId="{D6A01416-A1B4-4F4D-A70E-6207722355A5}" type="pres">
      <dgm:prSet presAssocID="{DDAD71A3-4D96-4439-93A6-93E6043071B3}" presName="dummy" presStyleCnt="0"/>
      <dgm:spPr/>
    </dgm:pt>
    <dgm:pt modelId="{D2FD968E-1ED0-4252-8909-6804CB3C509F}" type="pres">
      <dgm:prSet presAssocID="{DDAD71A3-4D96-4439-93A6-93E6043071B3}" presName="node" presStyleLbl="revTx" presStyleIdx="5" presStyleCnt="6">
        <dgm:presLayoutVars>
          <dgm:bulletEnabled val="1"/>
        </dgm:presLayoutVars>
      </dgm:prSet>
      <dgm:spPr/>
    </dgm:pt>
    <dgm:pt modelId="{8BA83392-3361-43E0-A1C2-F024D61D219B}" type="pres">
      <dgm:prSet presAssocID="{6426BCC2-4A5F-479D-8CCB-E50EEA1FD438}" presName="sibTrans" presStyleLbl="node1" presStyleIdx="5" presStyleCnt="6"/>
      <dgm:spPr/>
    </dgm:pt>
  </dgm:ptLst>
  <dgm:cxnLst>
    <dgm:cxn modelId="{53FB501B-8F68-4FD2-A733-F02E44D77476}" type="presOf" srcId="{6426BCC2-4A5F-479D-8CCB-E50EEA1FD438}" destId="{8BA83392-3361-43E0-A1C2-F024D61D219B}" srcOrd="0" destOrd="0" presId="urn:microsoft.com/office/officeart/2005/8/layout/cycle1"/>
    <dgm:cxn modelId="{693D9E23-5FC5-4882-A400-5E58115A03C1}" srcId="{D8A56423-F603-440B-BD2F-5297A3BCA50A}" destId="{E04B3EA7-F039-49D7-8134-CCB6992FDA68}" srcOrd="3" destOrd="0" parTransId="{25A80527-7973-4E3A-B3E1-BE23E8455A21}" sibTransId="{514C15C7-A6EB-491E-8EF3-14B9883D3D87}"/>
    <dgm:cxn modelId="{B1023429-C027-44B2-A015-9E0D83E6573C}" type="presOf" srcId="{7BDF1251-538D-4B84-AD69-9D31BE3D3290}" destId="{C7115831-4C9F-471B-9693-4DDC9359B63C}" srcOrd="0" destOrd="0" presId="urn:microsoft.com/office/officeart/2005/8/layout/cycle1"/>
    <dgm:cxn modelId="{B1D50861-5761-48E7-BB7B-1668319CE00C}" type="presOf" srcId="{5CC87A4B-724C-4457-B4E7-24000F034507}" destId="{6532C89F-EB7B-4F67-9231-884937DE9881}" srcOrd="0" destOrd="0" presId="urn:microsoft.com/office/officeart/2005/8/layout/cycle1"/>
    <dgm:cxn modelId="{91D01769-F39D-4531-BA23-B96B6A6B2FF8}" type="presOf" srcId="{514C15C7-A6EB-491E-8EF3-14B9883D3D87}" destId="{6B9E79B2-94C3-4EAC-88ED-B83033C4549A}" srcOrd="0" destOrd="0" presId="urn:microsoft.com/office/officeart/2005/8/layout/cycle1"/>
    <dgm:cxn modelId="{84508E6A-AF34-4611-A4A2-25A2F8CC2C7F}" srcId="{D8A56423-F603-440B-BD2F-5297A3BCA50A}" destId="{DDAD71A3-4D96-4439-93A6-93E6043071B3}" srcOrd="5" destOrd="0" parTransId="{C2D0156F-43B2-4C1F-B77B-285BCA100B7F}" sibTransId="{6426BCC2-4A5F-479D-8CCB-E50EEA1FD438}"/>
    <dgm:cxn modelId="{90D43A55-6960-4877-A97A-A3608C152F3E}" type="presOf" srcId="{5D06E1E2-8367-49C4-96C3-7FC05EF92CB8}" destId="{C21CAA65-EB5C-432A-9E02-8918B71D5ED9}" srcOrd="0" destOrd="0" presId="urn:microsoft.com/office/officeart/2005/8/layout/cycle1"/>
    <dgm:cxn modelId="{4DA0AA7E-0766-47A9-8DEE-553FF7D89CD8}" type="presOf" srcId="{3E718091-22B5-4F2E-B064-DD079D396CC1}" destId="{BFA01F42-7563-4A36-96F7-8CF10F09AE43}" srcOrd="0" destOrd="0" presId="urn:microsoft.com/office/officeart/2005/8/layout/cycle1"/>
    <dgm:cxn modelId="{C8339385-D209-496D-8655-BAABE957397B}" type="presOf" srcId="{EF4A01E6-904C-410B-ADB1-FD67B17A24DD}" destId="{C3AC6526-2544-444B-9827-7A083B266C46}" srcOrd="0" destOrd="0" presId="urn:microsoft.com/office/officeart/2005/8/layout/cycle1"/>
    <dgm:cxn modelId="{F0C7BF86-3E00-42C9-95C8-C0B76F92145B}" type="presOf" srcId="{C1035EF6-55FC-497E-BB72-CE31D986728C}" destId="{83CE7767-2DE1-4B30-958A-28EACEA41187}" srcOrd="0" destOrd="0" presId="urn:microsoft.com/office/officeart/2005/8/layout/cycle1"/>
    <dgm:cxn modelId="{76AAFA8F-A977-45A9-BE0B-221285D6AC5D}" type="presOf" srcId="{364D08EA-2CA7-4CA0-A54B-196E22C503EB}" destId="{E6727CBA-D9A8-4D15-A857-D36F951B4CE4}" srcOrd="0" destOrd="0" presId="urn:microsoft.com/office/officeart/2005/8/layout/cycle1"/>
    <dgm:cxn modelId="{60514C91-74BD-42FE-BED0-638C55CB42F5}" srcId="{D8A56423-F603-440B-BD2F-5297A3BCA50A}" destId="{EF4A01E6-904C-410B-ADB1-FD67B17A24DD}" srcOrd="0" destOrd="0" parTransId="{A5CAD886-DBFB-4893-B5A5-890C658CAE3C}" sibTransId="{3E718091-22B5-4F2E-B064-DD079D396CC1}"/>
    <dgm:cxn modelId="{5D306D93-DB2A-4F50-ACA7-FE797589F982}" srcId="{D8A56423-F603-440B-BD2F-5297A3BCA50A}" destId="{C1035EF6-55FC-497E-BB72-CE31D986728C}" srcOrd="2" destOrd="0" parTransId="{21CE5A11-DF43-4A10-B8F0-F9D05E4DBDBA}" sibTransId="{7BDF1251-538D-4B84-AD69-9D31BE3D3290}"/>
    <dgm:cxn modelId="{7370ECAC-7FE8-4AB3-AA07-E3C8F2F131CE}" type="presOf" srcId="{E04B3EA7-F039-49D7-8134-CCB6992FDA68}" destId="{6114640C-B906-4318-B81C-FD654424337B}" srcOrd="0" destOrd="0" presId="urn:microsoft.com/office/officeart/2005/8/layout/cycle1"/>
    <dgm:cxn modelId="{379F5DAD-2A8E-4E8A-A2C7-4E032F6735CA}" type="presOf" srcId="{DDAD71A3-4D96-4439-93A6-93E6043071B3}" destId="{D2FD968E-1ED0-4252-8909-6804CB3C509F}" srcOrd="0" destOrd="0" presId="urn:microsoft.com/office/officeart/2005/8/layout/cycle1"/>
    <dgm:cxn modelId="{BCBB55B4-AC56-4DF1-BB64-D83F4B149137}" srcId="{D8A56423-F603-440B-BD2F-5297A3BCA50A}" destId="{5D06E1E2-8367-49C4-96C3-7FC05EF92CB8}" srcOrd="4" destOrd="0" parTransId="{03BE3E4D-D2BC-486A-88F1-41BD85743C9F}" sibTransId="{5CC87A4B-724C-4457-B4E7-24000F034507}"/>
    <dgm:cxn modelId="{E220CBB7-AE6A-4ADA-B17E-147C6A42AF00}" srcId="{D8A56423-F603-440B-BD2F-5297A3BCA50A}" destId="{364D08EA-2CA7-4CA0-A54B-196E22C503EB}" srcOrd="1" destOrd="0" parTransId="{B5AFD9C7-5ABC-4199-A19B-C66DED57CE58}" sibTransId="{3D27FCF1-F167-4492-B01E-7593BCF102EE}"/>
    <dgm:cxn modelId="{2380B0D4-5FC0-4170-8061-8A46691BA1FE}" type="presOf" srcId="{D8A56423-F603-440B-BD2F-5297A3BCA50A}" destId="{F58623E5-94FE-42F3-B870-C719C5D8934C}" srcOrd="0" destOrd="0" presId="urn:microsoft.com/office/officeart/2005/8/layout/cycle1"/>
    <dgm:cxn modelId="{10A65FE0-6A23-4E27-B4BB-3AAB726C5FAF}" type="presOf" srcId="{3D27FCF1-F167-4492-B01E-7593BCF102EE}" destId="{B413EEEC-F52B-4211-AF05-43794570042A}" srcOrd="0" destOrd="0" presId="urn:microsoft.com/office/officeart/2005/8/layout/cycle1"/>
    <dgm:cxn modelId="{1D42B110-61ED-4C1D-9767-9124FB64CC28}" type="presParOf" srcId="{F58623E5-94FE-42F3-B870-C719C5D8934C}" destId="{ED4E5FF3-1B91-44C4-8CE5-CE54AA155FFC}" srcOrd="0" destOrd="0" presId="urn:microsoft.com/office/officeart/2005/8/layout/cycle1"/>
    <dgm:cxn modelId="{50DFEF03-0EBC-49A1-ACCC-90955AECDBB1}" type="presParOf" srcId="{F58623E5-94FE-42F3-B870-C719C5D8934C}" destId="{C3AC6526-2544-444B-9827-7A083B266C46}" srcOrd="1" destOrd="0" presId="urn:microsoft.com/office/officeart/2005/8/layout/cycle1"/>
    <dgm:cxn modelId="{A9634DD9-3BFC-4D07-A8F2-1FCEA04619A5}" type="presParOf" srcId="{F58623E5-94FE-42F3-B870-C719C5D8934C}" destId="{BFA01F42-7563-4A36-96F7-8CF10F09AE43}" srcOrd="2" destOrd="0" presId="urn:microsoft.com/office/officeart/2005/8/layout/cycle1"/>
    <dgm:cxn modelId="{344873C0-F9E1-46FD-8324-69EEFFD87ABC}" type="presParOf" srcId="{F58623E5-94FE-42F3-B870-C719C5D8934C}" destId="{34879A12-F212-4CCB-88C0-29FF697CBBA7}" srcOrd="3" destOrd="0" presId="urn:microsoft.com/office/officeart/2005/8/layout/cycle1"/>
    <dgm:cxn modelId="{464B3F91-B17B-450B-B1DB-643F521C01CE}" type="presParOf" srcId="{F58623E5-94FE-42F3-B870-C719C5D8934C}" destId="{E6727CBA-D9A8-4D15-A857-D36F951B4CE4}" srcOrd="4" destOrd="0" presId="urn:microsoft.com/office/officeart/2005/8/layout/cycle1"/>
    <dgm:cxn modelId="{EE3C51C3-0D5A-4966-BFDC-610E9D1063E1}" type="presParOf" srcId="{F58623E5-94FE-42F3-B870-C719C5D8934C}" destId="{B413EEEC-F52B-4211-AF05-43794570042A}" srcOrd="5" destOrd="0" presId="urn:microsoft.com/office/officeart/2005/8/layout/cycle1"/>
    <dgm:cxn modelId="{15F75982-2321-4CEE-BF20-51FF05F22EE1}" type="presParOf" srcId="{F58623E5-94FE-42F3-B870-C719C5D8934C}" destId="{EDD790F8-5CB4-4A14-A3F7-16E00F8D413C}" srcOrd="6" destOrd="0" presId="urn:microsoft.com/office/officeart/2005/8/layout/cycle1"/>
    <dgm:cxn modelId="{67F669B9-3C63-44CD-931A-AEA6AD10CBD9}" type="presParOf" srcId="{F58623E5-94FE-42F3-B870-C719C5D8934C}" destId="{83CE7767-2DE1-4B30-958A-28EACEA41187}" srcOrd="7" destOrd="0" presId="urn:microsoft.com/office/officeart/2005/8/layout/cycle1"/>
    <dgm:cxn modelId="{1A19D164-4A3C-4F72-97C8-0107803CEC39}" type="presParOf" srcId="{F58623E5-94FE-42F3-B870-C719C5D8934C}" destId="{C7115831-4C9F-471B-9693-4DDC9359B63C}" srcOrd="8" destOrd="0" presId="urn:microsoft.com/office/officeart/2005/8/layout/cycle1"/>
    <dgm:cxn modelId="{B768AB13-51BA-49C1-BE70-633D059CA8C3}" type="presParOf" srcId="{F58623E5-94FE-42F3-B870-C719C5D8934C}" destId="{BDD639C2-70B7-44E2-BE87-585B4EB201F7}" srcOrd="9" destOrd="0" presId="urn:microsoft.com/office/officeart/2005/8/layout/cycle1"/>
    <dgm:cxn modelId="{017C46D4-B20C-4EB7-BF5B-C67D8EA643FF}" type="presParOf" srcId="{F58623E5-94FE-42F3-B870-C719C5D8934C}" destId="{6114640C-B906-4318-B81C-FD654424337B}" srcOrd="10" destOrd="0" presId="urn:microsoft.com/office/officeart/2005/8/layout/cycle1"/>
    <dgm:cxn modelId="{444EDC13-EDCF-4DDF-A775-07789A2AE1D2}" type="presParOf" srcId="{F58623E5-94FE-42F3-B870-C719C5D8934C}" destId="{6B9E79B2-94C3-4EAC-88ED-B83033C4549A}" srcOrd="11" destOrd="0" presId="urn:microsoft.com/office/officeart/2005/8/layout/cycle1"/>
    <dgm:cxn modelId="{B41F8604-0DC7-4CDA-A031-C38C7E6186C6}" type="presParOf" srcId="{F58623E5-94FE-42F3-B870-C719C5D8934C}" destId="{2DAC3D12-A0F6-4228-9D83-A1944835BCFB}" srcOrd="12" destOrd="0" presId="urn:microsoft.com/office/officeart/2005/8/layout/cycle1"/>
    <dgm:cxn modelId="{42AC72FC-8052-4082-931D-030D21D2AE03}" type="presParOf" srcId="{F58623E5-94FE-42F3-B870-C719C5D8934C}" destId="{C21CAA65-EB5C-432A-9E02-8918B71D5ED9}" srcOrd="13" destOrd="0" presId="urn:microsoft.com/office/officeart/2005/8/layout/cycle1"/>
    <dgm:cxn modelId="{6B709DCD-C829-4A52-B474-2FF3A6858053}" type="presParOf" srcId="{F58623E5-94FE-42F3-B870-C719C5D8934C}" destId="{6532C89F-EB7B-4F67-9231-884937DE9881}" srcOrd="14" destOrd="0" presId="urn:microsoft.com/office/officeart/2005/8/layout/cycle1"/>
    <dgm:cxn modelId="{8CBEDA20-0A50-4E20-A97E-1D933578856F}" type="presParOf" srcId="{F58623E5-94FE-42F3-B870-C719C5D8934C}" destId="{D6A01416-A1B4-4F4D-A70E-6207722355A5}" srcOrd="15" destOrd="0" presId="urn:microsoft.com/office/officeart/2005/8/layout/cycle1"/>
    <dgm:cxn modelId="{5C6FF245-C8EB-47A7-8583-83062EE7ABBA}" type="presParOf" srcId="{F58623E5-94FE-42F3-B870-C719C5D8934C}" destId="{D2FD968E-1ED0-4252-8909-6804CB3C509F}" srcOrd="16" destOrd="0" presId="urn:microsoft.com/office/officeart/2005/8/layout/cycle1"/>
    <dgm:cxn modelId="{4606B4CE-1E6B-4414-9CDB-A196AD206F91}" type="presParOf" srcId="{F58623E5-94FE-42F3-B870-C719C5D8934C}" destId="{8BA83392-3361-43E0-A1C2-F024D61D219B}"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92AFB-C333-4903-9546-728E4A78CB7E}">
      <dsp:nvSpPr>
        <dsp:cNvPr id="0" name=""/>
        <dsp:cNvSpPr/>
      </dsp:nvSpPr>
      <dsp:spPr>
        <a:xfrm rot="21300000">
          <a:off x="447344" y="1675433"/>
          <a:ext cx="9620910" cy="841720"/>
        </a:xfrm>
        <a:prstGeom prst="mathMinus">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B7EC9B-BEA4-47A0-9654-96336C790B5A}">
      <dsp:nvSpPr>
        <dsp:cNvPr id="0" name=""/>
        <dsp:cNvSpPr/>
      </dsp:nvSpPr>
      <dsp:spPr>
        <a:xfrm>
          <a:off x="1261872" y="209629"/>
          <a:ext cx="3154680" cy="1677035"/>
        </a:xfrm>
        <a:prstGeom prst="down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8DD3B4-4264-4459-A689-1B5AE78EB6E7}">
      <dsp:nvSpPr>
        <dsp:cNvPr id="0" name=""/>
        <dsp:cNvSpPr/>
      </dsp:nvSpPr>
      <dsp:spPr>
        <a:xfrm>
          <a:off x="5573268" y="0"/>
          <a:ext cx="3364992" cy="1760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b="0" i="0" kern="1200">
              <a:effectLst/>
              <a:latin typeface="+mn-lt"/>
              <a:ea typeface="+mn-ea"/>
              <a:cs typeface="+mn-cs"/>
            </a:rPr>
            <a:t>Reflecting is about pondering a past experience</a:t>
          </a:r>
          <a:endParaRPr lang="en-US" sz="3000" kern="1200" dirty="0"/>
        </a:p>
      </dsp:txBody>
      <dsp:txXfrm>
        <a:off x="5573268" y="0"/>
        <a:ext cx="3364992" cy="1760886"/>
      </dsp:txXfrm>
    </dsp:sp>
    <dsp:sp modelId="{90DAE996-ACCA-4DF0-9F2F-9F4BDE965526}">
      <dsp:nvSpPr>
        <dsp:cNvPr id="0" name=""/>
        <dsp:cNvSpPr/>
      </dsp:nvSpPr>
      <dsp:spPr>
        <a:xfrm>
          <a:off x="6099048" y="2305923"/>
          <a:ext cx="3154680" cy="1677035"/>
        </a:xfrm>
        <a:prstGeom prst="up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2A1E81-88E8-46AB-B538-9876084DF9CE}">
      <dsp:nvSpPr>
        <dsp:cNvPr id="0" name=""/>
        <dsp:cNvSpPr/>
      </dsp:nvSpPr>
      <dsp:spPr>
        <a:xfrm>
          <a:off x="1577340" y="2431701"/>
          <a:ext cx="3364992" cy="1760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b="0" i="0" kern="1200" dirty="0">
              <a:effectLst/>
              <a:latin typeface="+mn-lt"/>
              <a:ea typeface="+mn-ea"/>
              <a:cs typeface="+mn-cs"/>
            </a:rPr>
            <a:t>Evaluating is about finding the value in that experience.</a:t>
          </a:r>
          <a:endParaRPr lang="en-US" sz="3000" kern="1200" dirty="0"/>
        </a:p>
      </dsp:txBody>
      <dsp:txXfrm>
        <a:off x="1577340" y="2431701"/>
        <a:ext cx="3364992" cy="17608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BC75D-CB11-4AC5-A263-4D70E4E4E0C5}">
      <dsp:nvSpPr>
        <dsp:cNvPr id="0" name=""/>
        <dsp:cNvSpPr/>
      </dsp:nvSpPr>
      <dsp:spPr>
        <a:xfrm>
          <a:off x="0" y="983845"/>
          <a:ext cx="3286125" cy="19716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Description</a:t>
          </a:r>
          <a:endParaRPr lang="en-US" sz="1800" kern="1200" dirty="0"/>
        </a:p>
        <a:p>
          <a:pPr marL="114300" lvl="1" indent="-114300" algn="l" defTabSz="622300">
            <a:lnSpc>
              <a:spcPct val="90000"/>
            </a:lnSpc>
            <a:spcBef>
              <a:spcPct val="0"/>
            </a:spcBef>
            <a:spcAft>
              <a:spcPts val="0"/>
            </a:spcAft>
            <a:buChar char="•"/>
          </a:pPr>
          <a:r>
            <a:rPr lang="en-GB" sz="1400" kern="1200" dirty="0"/>
            <a:t>What are you going to reflect on?  Where was I? Why was I there? </a:t>
          </a:r>
        </a:p>
        <a:p>
          <a:pPr marL="114300" lvl="1" indent="-114300" algn="l" defTabSz="622300">
            <a:lnSpc>
              <a:spcPct val="90000"/>
            </a:lnSpc>
            <a:spcBef>
              <a:spcPct val="0"/>
            </a:spcBef>
            <a:spcAft>
              <a:spcPts val="0"/>
            </a:spcAft>
            <a:buChar char="•"/>
          </a:pPr>
          <a:r>
            <a:rPr lang="en-GB" sz="1400" kern="1200" dirty="0"/>
            <a:t>What was I doing?  What happened?</a:t>
          </a:r>
        </a:p>
      </dsp:txBody>
      <dsp:txXfrm>
        <a:off x="0" y="983845"/>
        <a:ext cx="3286125" cy="1971675"/>
      </dsp:txXfrm>
    </dsp:sp>
    <dsp:sp modelId="{1E835664-11AA-495D-889C-58079C161D21}">
      <dsp:nvSpPr>
        <dsp:cNvPr id="0" name=""/>
        <dsp:cNvSpPr/>
      </dsp:nvSpPr>
      <dsp:spPr>
        <a:xfrm>
          <a:off x="3614737" y="983845"/>
          <a:ext cx="3286125" cy="1971675"/>
        </a:xfrm>
        <a:prstGeom prst="rect">
          <a:avLst/>
        </a:prstGeom>
        <a:solidFill>
          <a:schemeClr val="accent4">
            <a:hueOff val="1928994"/>
            <a:satOff val="-1733"/>
            <a:lumOff val="-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Feelings</a:t>
          </a:r>
        </a:p>
        <a:p>
          <a:pPr marL="114300" lvl="1" indent="-114300" algn="l" defTabSz="622300">
            <a:lnSpc>
              <a:spcPct val="90000"/>
            </a:lnSpc>
            <a:spcBef>
              <a:spcPct val="0"/>
            </a:spcBef>
            <a:spcAft>
              <a:spcPts val="0"/>
            </a:spcAft>
            <a:buChar char="•"/>
          </a:pPr>
          <a:r>
            <a:rPr lang="en-GB" sz="1400" kern="1200" dirty="0"/>
            <a:t>How was I feeling at the beginning?</a:t>
          </a:r>
        </a:p>
        <a:p>
          <a:pPr marL="114300" lvl="1" indent="-114300" algn="l" defTabSz="622300">
            <a:lnSpc>
              <a:spcPct val="90000"/>
            </a:lnSpc>
            <a:spcBef>
              <a:spcPct val="0"/>
            </a:spcBef>
            <a:spcAft>
              <a:spcPts val="0"/>
            </a:spcAft>
            <a:buChar char="•"/>
          </a:pPr>
          <a:r>
            <a:rPr lang="en-GB" sz="1400" kern="1200" dirty="0"/>
            <a:t>What was I thinking about?</a:t>
          </a:r>
        </a:p>
        <a:p>
          <a:pPr marL="114300" lvl="1" indent="-114300" algn="l" defTabSz="622300">
            <a:lnSpc>
              <a:spcPct val="90000"/>
            </a:lnSpc>
            <a:spcBef>
              <a:spcPct val="0"/>
            </a:spcBef>
            <a:spcAft>
              <a:spcPts val="0"/>
            </a:spcAft>
            <a:buChar char="•"/>
          </a:pPr>
          <a:r>
            <a:rPr lang="en-US" sz="1400" kern="1200" dirty="0"/>
            <a:t>What did other people’s actions make me think/feel? </a:t>
          </a:r>
          <a:endParaRPr lang="en-GB" sz="1400" kern="1200" dirty="0"/>
        </a:p>
        <a:p>
          <a:pPr marL="114300" lvl="1" indent="-114300" algn="l" defTabSz="622300">
            <a:lnSpc>
              <a:spcPct val="90000"/>
            </a:lnSpc>
            <a:spcBef>
              <a:spcPct val="0"/>
            </a:spcBef>
            <a:spcAft>
              <a:spcPts val="0"/>
            </a:spcAft>
            <a:buChar char="•"/>
          </a:pPr>
          <a:r>
            <a:rPr lang="en-US" sz="1400" kern="1200" dirty="0"/>
            <a:t>How did I feel about the outcome?</a:t>
          </a:r>
          <a:endParaRPr lang="en-GB" sz="1400" kern="1200" dirty="0"/>
        </a:p>
        <a:p>
          <a:pPr marL="114300" lvl="1" indent="-114300" algn="l" defTabSz="622300">
            <a:lnSpc>
              <a:spcPct val="90000"/>
            </a:lnSpc>
            <a:spcBef>
              <a:spcPct val="0"/>
            </a:spcBef>
            <a:spcAft>
              <a:spcPts val="0"/>
            </a:spcAft>
            <a:buChar char="•"/>
          </a:pPr>
          <a:r>
            <a:rPr lang="en-US" sz="1400" kern="1200" dirty="0"/>
            <a:t>What do I think about it now?</a:t>
          </a:r>
          <a:endParaRPr lang="en-GB" sz="1400" kern="1200" dirty="0"/>
        </a:p>
      </dsp:txBody>
      <dsp:txXfrm>
        <a:off x="3614737" y="983845"/>
        <a:ext cx="3286125" cy="1971675"/>
      </dsp:txXfrm>
    </dsp:sp>
    <dsp:sp modelId="{99181B78-F3D3-46C0-86D1-58BFEB6B33D4}">
      <dsp:nvSpPr>
        <dsp:cNvPr id="0" name=""/>
        <dsp:cNvSpPr/>
      </dsp:nvSpPr>
      <dsp:spPr>
        <a:xfrm>
          <a:off x="7229475" y="983845"/>
          <a:ext cx="3286125" cy="1971675"/>
        </a:xfrm>
        <a:prstGeom prst="rect">
          <a:avLst/>
        </a:prstGeom>
        <a:solidFill>
          <a:schemeClr val="accent4">
            <a:hueOff val="3857988"/>
            <a:satOff val="-3467"/>
            <a:lumOff val="-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Evaluation</a:t>
          </a:r>
        </a:p>
        <a:p>
          <a:pPr marL="114300" lvl="1" indent="-114300" algn="l" defTabSz="622300">
            <a:lnSpc>
              <a:spcPct val="90000"/>
            </a:lnSpc>
            <a:spcBef>
              <a:spcPct val="0"/>
            </a:spcBef>
            <a:spcAft>
              <a:spcPts val="0"/>
            </a:spcAft>
            <a:buChar char="•"/>
          </a:pPr>
          <a:r>
            <a:rPr lang="en-US" sz="1400" kern="1200" dirty="0"/>
            <a:t>What was good about the experience for me? </a:t>
          </a:r>
        </a:p>
        <a:p>
          <a:pPr marL="114300" lvl="1" indent="-114300" algn="l" defTabSz="622300">
            <a:lnSpc>
              <a:spcPct val="90000"/>
            </a:lnSpc>
            <a:spcBef>
              <a:spcPct val="0"/>
            </a:spcBef>
            <a:spcAft>
              <a:spcPts val="0"/>
            </a:spcAft>
            <a:buChar char="•"/>
          </a:pPr>
          <a:r>
            <a:rPr lang="en-US" sz="1400" kern="1200" dirty="0"/>
            <a:t>What was bad about the experience for me?</a:t>
          </a:r>
        </a:p>
        <a:p>
          <a:pPr marL="114300" lvl="1" indent="-114300" algn="l" defTabSz="622300">
            <a:lnSpc>
              <a:spcPct val="90000"/>
            </a:lnSpc>
            <a:spcBef>
              <a:spcPct val="0"/>
            </a:spcBef>
            <a:spcAft>
              <a:spcPts val="0"/>
            </a:spcAft>
            <a:buChar char="•"/>
          </a:pPr>
          <a:r>
            <a:rPr lang="en-US" sz="1400" kern="1200" dirty="0"/>
            <a:t>(provide a balanced assessment of the situation)</a:t>
          </a:r>
        </a:p>
      </dsp:txBody>
      <dsp:txXfrm>
        <a:off x="7229475" y="983845"/>
        <a:ext cx="3286125" cy="1971675"/>
      </dsp:txXfrm>
    </dsp:sp>
    <dsp:sp modelId="{DCF89040-0A87-4B25-B34F-534D2E0C3340}">
      <dsp:nvSpPr>
        <dsp:cNvPr id="0" name=""/>
        <dsp:cNvSpPr/>
      </dsp:nvSpPr>
      <dsp:spPr>
        <a:xfrm>
          <a:off x="0" y="3284133"/>
          <a:ext cx="3286125" cy="1971675"/>
        </a:xfrm>
        <a:prstGeom prst="rect">
          <a:avLst/>
        </a:prstGeom>
        <a:solidFill>
          <a:schemeClr val="accent4">
            <a:hueOff val="5786982"/>
            <a:satOff val="-5200"/>
            <a:lumOff val="-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Analysis</a:t>
          </a:r>
        </a:p>
        <a:p>
          <a:pPr marL="114300" lvl="1" indent="-114300" algn="l" defTabSz="622300">
            <a:lnSpc>
              <a:spcPct val="90000"/>
            </a:lnSpc>
            <a:spcBef>
              <a:spcPct val="0"/>
            </a:spcBef>
            <a:spcAft>
              <a:spcPts val="0"/>
            </a:spcAft>
            <a:buChar char="•"/>
          </a:pPr>
          <a:r>
            <a:rPr lang="en-US" sz="1400" kern="1200" dirty="0"/>
            <a:t>“Breaking it down”. What did I do well / not so well? </a:t>
          </a:r>
        </a:p>
        <a:p>
          <a:pPr marL="114300" lvl="1" indent="-114300" algn="l" defTabSz="622300">
            <a:lnSpc>
              <a:spcPct val="90000"/>
            </a:lnSpc>
            <a:spcBef>
              <a:spcPct val="0"/>
            </a:spcBef>
            <a:spcAft>
              <a:spcPts val="0"/>
            </a:spcAft>
            <a:buChar char="•"/>
          </a:pPr>
          <a:r>
            <a:rPr lang="en-US" sz="1400" kern="1200" dirty="0"/>
            <a:t>What did others do well? </a:t>
          </a:r>
        </a:p>
        <a:p>
          <a:pPr marL="114300" lvl="1" indent="-114300" algn="l" defTabSz="622300">
            <a:lnSpc>
              <a:spcPct val="90000"/>
            </a:lnSpc>
            <a:spcBef>
              <a:spcPct val="0"/>
            </a:spcBef>
            <a:spcAft>
              <a:spcPts val="0"/>
            </a:spcAft>
            <a:buChar char="•"/>
          </a:pPr>
          <a:r>
            <a:rPr lang="en-US" sz="1400" kern="1200" dirty="0"/>
            <a:t>Did it go as expected?  Why/why not? </a:t>
          </a:r>
        </a:p>
        <a:p>
          <a:pPr marL="114300" lvl="1" indent="-114300" algn="l" defTabSz="622300">
            <a:lnSpc>
              <a:spcPct val="90000"/>
            </a:lnSpc>
            <a:spcBef>
              <a:spcPct val="0"/>
            </a:spcBef>
            <a:spcAft>
              <a:spcPts val="0"/>
            </a:spcAft>
            <a:buChar char="•"/>
          </a:pPr>
          <a:r>
            <a:rPr lang="en-US" sz="1400" kern="1200" dirty="0"/>
            <a:t>Use theory to aid understanding and show how it relates to your reflection.</a:t>
          </a:r>
        </a:p>
        <a:p>
          <a:pPr marL="114300" lvl="1" indent="-114300" algn="l" defTabSz="622300">
            <a:lnSpc>
              <a:spcPct val="90000"/>
            </a:lnSpc>
            <a:spcBef>
              <a:spcPct val="0"/>
            </a:spcBef>
            <a:spcAft>
              <a:spcPts val="0"/>
            </a:spcAft>
            <a:buChar char="•"/>
          </a:pPr>
          <a:r>
            <a:rPr lang="en-US" sz="1400" kern="1200" dirty="0"/>
            <a:t>(link theory to practice to help you make sense of the situation) </a:t>
          </a:r>
        </a:p>
      </dsp:txBody>
      <dsp:txXfrm>
        <a:off x="0" y="3284133"/>
        <a:ext cx="3286125" cy="1971675"/>
      </dsp:txXfrm>
    </dsp:sp>
    <dsp:sp modelId="{32DBC416-948C-4C11-B824-1440153B6506}">
      <dsp:nvSpPr>
        <dsp:cNvPr id="0" name=""/>
        <dsp:cNvSpPr/>
      </dsp:nvSpPr>
      <dsp:spPr>
        <a:xfrm>
          <a:off x="3614737" y="3284133"/>
          <a:ext cx="3286125" cy="1971675"/>
        </a:xfrm>
        <a:prstGeom prst="rect">
          <a:avLst/>
        </a:prstGeom>
        <a:solidFill>
          <a:schemeClr val="accent4">
            <a:hueOff val="7715976"/>
            <a:satOff val="-6934"/>
            <a:lumOff val="-1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Conclusion </a:t>
          </a:r>
        </a:p>
        <a:p>
          <a:pPr marL="114300" lvl="1" indent="-114300" algn="l" defTabSz="622300">
            <a:lnSpc>
              <a:spcPct val="90000"/>
            </a:lnSpc>
            <a:spcBef>
              <a:spcPct val="0"/>
            </a:spcBef>
            <a:spcAft>
              <a:spcPts val="0"/>
            </a:spcAft>
            <a:buChar char="•"/>
          </a:pPr>
          <a:r>
            <a:rPr lang="en-US" sz="1400" kern="1200" dirty="0"/>
            <a:t>What are the key things I have learned –about me, my performance, others and their performance? </a:t>
          </a:r>
        </a:p>
        <a:p>
          <a:pPr marL="114300" lvl="1" indent="-114300" algn="l" defTabSz="622300">
            <a:lnSpc>
              <a:spcPct val="90000"/>
            </a:lnSpc>
            <a:spcBef>
              <a:spcPct val="0"/>
            </a:spcBef>
            <a:spcAft>
              <a:spcPts val="0"/>
            </a:spcAft>
            <a:buChar char="•"/>
          </a:pPr>
          <a:r>
            <a:rPr lang="en-US" sz="1400" kern="1200" dirty="0"/>
            <a:t>Could I have done anything differently?</a:t>
          </a:r>
        </a:p>
      </dsp:txBody>
      <dsp:txXfrm>
        <a:off x="3614737" y="3284133"/>
        <a:ext cx="3286125" cy="1971675"/>
      </dsp:txXfrm>
    </dsp:sp>
    <dsp:sp modelId="{7985F968-6E98-4D96-B107-8154818AB586}">
      <dsp:nvSpPr>
        <dsp:cNvPr id="0" name=""/>
        <dsp:cNvSpPr/>
      </dsp:nvSpPr>
      <dsp:spPr>
        <a:xfrm>
          <a:off x="7229475" y="3284133"/>
          <a:ext cx="3286125" cy="1971675"/>
        </a:xfrm>
        <a:prstGeom prst="rect">
          <a:avLst/>
        </a:prstGeom>
        <a:solidFill>
          <a:schemeClr val="accent4">
            <a:hueOff val="9644969"/>
            <a:satOff val="-8667"/>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Action Plan</a:t>
          </a:r>
        </a:p>
        <a:p>
          <a:pPr marL="114300" lvl="1" indent="-114300" algn="l" defTabSz="622300">
            <a:lnSpc>
              <a:spcPct val="90000"/>
            </a:lnSpc>
            <a:spcBef>
              <a:spcPct val="0"/>
            </a:spcBef>
            <a:spcAft>
              <a:spcPts val="0"/>
            </a:spcAft>
            <a:buChar char="•"/>
          </a:pPr>
          <a:r>
            <a:rPr lang="en-US" sz="1400" kern="1200" dirty="0"/>
            <a:t>What would I do in a similar situation in the future? </a:t>
          </a:r>
        </a:p>
        <a:p>
          <a:pPr marL="114300" lvl="1" indent="-114300" algn="l" defTabSz="622300">
            <a:lnSpc>
              <a:spcPct val="90000"/>
            </a:lnSpc>
            <a:spcBef>
              <a:spcPct val="0"/>
            </a:spcBef>
            <a:spcAft>
              <a:spcPts val="0"/>
            </a:spcAft>
            <a:buChar char="•"/>
          </a:pPr>
          <a:r>
            <a:rPr lang="en-US" sz="1400" kern="1200" dirty="0"/>
            <a:t>What aspects of my knowledge / skills could I develop?  How will I do this? </a:t>
          </a:r>
        </a:p>
        <a:p>
          <a:pPr marL="114300" lvl="1" indent="-114300" algn="l" defTabSz="622300">
            <a:lnSpc>
              <a:spcPct val="90000"/>
            </a:lnSpc>
            <a:spcBef>
              <a:spcPct val="0"/>
            </a:spcBef>
            <a:spcAft>
              <a:spcPts val="0"/>
            </a:spcAft>
            <a:buChar char="•"/>
          </a:pPr>
          <a:r>
            <a:rPr lang="en-US" sz="1400" kern="1200" dirty="0"/>
            <a:t>What goals can I set myself for the future? </a:t>
          </a:r>
        </a:p>
        <a:p>
          <a:pPr marL="114300" lvl="1" indent="-114300" algn="l" defTabSz="622300">
            <a:lnSpc>
              <a:spcPct val="90000"/>
            </a:lnSpc>
            <a:spcBef>
              <a:spcPct val="0"/>
            </a:spcBef>
            <a:spcAft>
              <a:spcPts val="0"/>
            </a:spcAft>
            <a:buChar char="•"/>
          </a:pPr>
          <a:r>
            <a:rPr lang="en-US" sz="1400" kern="1200" dirty="0"/>
            <a:t>What outcomes / competencies do I need to focus on now?</a:t>
          </a:r>
        </a:p>
      </dsp:txBody>
      <dsp:txXfrm>
        <a:off x="7229475" y="3284133"/>
        <a:ext cx="3286125" cy="19716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CC0C3-9025-48FA-BE72-463FC160EA6B}">
      <dsp:nvSpPr>
        <dsp:cNvPr id="0" name=""/>
        <dsp:cNvSpPr/>
      </dsp:nvSpPr>
      <dsp:spPr>
        <a:xfrm>
          <a:off x="0" y="477644"/>
          <a:ext cx="10515600" cy="18711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58216" rIns="816127"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Reflection can be done on the spot by just thinking about a few questions, such as what is working well? What am I or others struggling with? Do I or others understand the task? However this doesn’t mean rush! The key to reflection is slowly and systematically thinking about things.</a:t>
          </a:r>
        </a:p>
      </dsp:txBody>
      <dsp:txXfrm>
        <a:off x="0" y="477644"/>
        <a:ext cx="10515600" cy="1871100"/>
      </dsp:txXfrm>
    </dsp:sp>
    <dsp:sp modelId="{55665A30-94F9-46DD-98E4-3DFAA856A2CD}">
      <dsp:nvSpPr>
        <dsp:cNvPr id="0" name=""/>
        <dsp:cNvSpPr/>
      </dsp:nvSpPr>
      <dsp:spPr>
        <a:xfrm>
          <a:off x="525780" y="152923"/>
          <a:ext cx="7360920" cy="6494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kern="1200" dirty="0"/>
            <a:t>“reflection takes too long and I don’t have the time”</a:t>
          </a:r>
        </a:p>
      </dsp:txBody>
      <dsp:txXfrm>
        <a:off x="557483" y="184626"/>
        <a:ext cx="7297514" cy="586034"/>
      </dsp:txXfrm>
    </dsp:sp>
    <dsp:sp modelId="{E8507126-437D-4D95-B5A0-C21C41D61101}">
      <dsp:nvSpPr>
        <dsp:cNvPr id="0" name=""/>
        <dsp:cNvSpPr/>
      </dsp:nvSpPr>
      <dsp:spPr>
        <a:xfrm>
          <a:off x="0" y="2792264"/>
          <a:ext cx="10515600" cy="1247400"/>
        </a:xfrm>
        <a:prstGeom prst="rect">
          <a:avLst/>
        </a:prstGeom>
        <a:solidFill>
          <a:schemeClr val="lt1">
            <a:alpha val="90000"/>
            <a:hueOff val="0"/>
            <a:satOff val="0"/>
            <a:lumOff val="0"/>
            <a:alphaOff val="0"/>
          </a:schemeClr>
        </a:solidFill>
        <a:ln w="12700" cap="flat" cmpd="sng" algn="ctr">
          <a:solidFill>
            <a:schemeClr val="accent4">
              <a:hueOff val="9644969"/>
              <a:satOff val="-8667"/>
              <a:lumOff val="-13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58216" rIns="816127"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Reflection is not just the process of identifying what can be improved, it is also a process of </a:t>
          </a:r>
          <a:r>
            <a:rPr lang="en-US" sz="2200" kern="1200" dirty="0" err="1"/>
            <a:t>recognising</a:t>
          </a:r>
          <a:r>
            <a:rPr lang="en-US" sz="2200" kern="1200" dirty="0"/>
            <a:t> what you did well.</a:t>
          </a:r>
        </a:p>
      </dsp:txBody>
      <dsp:txXfrm>
        <a:off x="0" y="2792264"/>
        <a:ext cx="10515600" cy="1247400"/>
      </dsp:txXfrm>
    </dsp:sp>
    <dsp:sp modelId="{0A30F0B2-2587-4096-A684-9A2F25B86FD3}">
      <dsp:nvSpPr>
        <dsp:cNvPr id="0" name=""/>
        <dsp:cNvSpPr/>
      </dsp:nvSpPr>
      <dsp:spPr>
        <a:xfrm>
          <a:off x="525780" y="2467543"/>
          <a:ext cx="7360920" cy="649440"/>
        </a:xfrm>
        <a:prstGeom prst="roundRect">
          <a:avLst/>
        </a:prstGeom>
        <a:solidFill>
          <a:schemeClr val="accent4">
            <a:hueOff val="9644969"/>
            <a:satOff val="-8667"/>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kern="1200" dirty="0"/>
            <a:t>“reflection is a negative process”</a:t>
          </a:r>
        </a:p>
      </dsp:txBody>
      <dsp:txXfrm>
        <a:off x="557483" y="2499246"/>
        <a:ext cx="7297514" cy="5860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6FB3B-2033-450A-ABD1-DF63473C76D9}">
      <dsp:nvSpPr>
        <dsp:cNvPr id="0" name=""/>
        <dsp:cNvSpPr/>
      </dsp:nvSpPr>
      <dsp:spPr>
        <a:xfrm>
          <a:off x="0" y="560"/>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4742353-B9A4-41CD-9FBA-9BB7CD5A70F8}">
      <dsp:nvSpPr>
        <dsp:cNvPr id="0" name=""/>
        <dsp:cNvSpPr/>
      </dsp:nvSpPr>
      <dsp:spPr>
        <a:xfrm>
          <a:off x="0" y="560"/>
          <a:ext cx="10515600" cy="50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Something that went really well was….</a:t>
          </a:r>
          <a:endParaRPr lang="en-GB" sz="2200" kern="1200" dirty="0"/>
        </a:p>
      </dsp:txBody>
      <dsp:txXfrm>
        <a:off x="0" y="560"/>
        <a:ext cx="10515600" cy="509880"/>
      </dsp:txXfrm>
    </dsp:sp>
    <dsp:sp modelId="{69793F86-E014-4CFA-BC04-ABC93704A3BF}">
      <dsp:nvSpPr>
        <dsp:cNvPr id="0" name=""/>
        <dsp:cNvSpPr/>
      </dsp:nvSpPr>
      <dsp:spPr>
        <a:xfrm>
          <a:off x="0" y="510440"/>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067FF8C-240E-425D-BB51-85FB49D3FD48}">
      <dsp:nvSpPr>
        <dsp:cNvPr id="0" name=""/>
        <dsp:cNvSpPr/>
      </dsp:nvSpPr>
      <dsp:spPr>
        <a:xfrm>
          <a:off x="0" y="510440"/>
          <a:ext cx="10515600" cy="50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What drove me mad about the situation was…</a:t>
          </a:r>
        </a:p>
      </dsp:txBody>
      <dsp:txXfrm>
        <a:off x="0" y="510440"/>
        <a:ext cx="10515600" cy="509880"/>
      </dsp:txXfrm>
    </dsp:sp>
    <dsp:sp modelId="{2E40C007-4E64-41D3-B881-B4C860784155}">
      <dsp:nvSpPr>
        <dsp:cNvPr id="0" name=""/>
        <dsp:cNvSpPr/>
      </dsp:nvSpPr>
      <dsp:spPr>
        <a:xfrm>
          <a:off x="0" y="1020321"/>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698B603-2456-4453-B92F-A6193FC0C398}">
      <dsp:nvSpPr>
        <dsp:cNvPr id="0" name=""/>
        <dsp:cNvSpPr/>
      </dsp:nvSpPr>
      <dsp:spPr>
        <a:xfrm>
          <a:off x="0" y="1020321"/>
          <a:ext cx="10515600" cy="50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What worked well that I hadn’t tried before was…</a:t>
          </a:r>
          <a:endParaRPr lang="en-US" sz="2200" kern="1200" dirty="0"/>
        </a:p>
      </dsp:txBody>
      <dsp:txXfrm>
        <a:off x="0" y="1020321"/>
        <a:ext cx="10515600" cy="509880"/>
      </dsp:txXfrm>
    </dsp:sp>
    <dsp:sp modelId="{221FD803-5EE9-4A75-ACF8-F7E086B9028C}">
      <dsp:nvSpPr>
        <dsp:cNvPr id="0" name=""/>
        <dsp:cNvSpPr/>
      </dsp:nvSpPr>
      <dsp:spPr>
        <a:xfrm>
          <a:off x="0" y="1530201"/>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13FC93C-71BC-4BED-A546-323306961773}">
      <dsp:nvSpPr>
        <dsp:cNvPr id="0" name=""/>
        <dsp:cNvSpPr/>
      </dsp:nvSpPr>
      <dsp:spPr>
        <a:xfrm>
          <a:off x="0" y="1530201"/>
          <a:ext cx="10515600" cy="50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 recurring pattern I have noticed in practice is...</a:t>
          </a:r>
          <a:endParaRPr lang="en-US" sz="2200" kern="1200" dirty="0"/>
        </a:p>
      </dsp:txBody>
      <dsp:txXfrm>
        <a:off x="0" y="1530201"/>
        <a:ext cx="10515600" cy="509880"/>
      </dsp:txXfrm>
    </dsp:sp>
    <dsp:sp modelId="{73474453-E4A2-4EB6-99B7-1376086F3627}">
      <dsp:nvSpPr>
        <dsp:cNvPr id="0" name=""/>
        <dsp:cNvSpPr/>
      </dsp:nvSpPr>
      <dsp:spPr>
        <a:xfrm>
          <a:off x="0" y="2040082"/>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07328F2-F297-49F8-9192-79720DBF3A65}">
      <dsp:nvSpPr>
        <dsp:cNvPr id="0" name=""/>
        <dsp:cNvSpPr/>
      </dsp:nvSpPr>
      <dsp:spPr>
        <a:xfrm>
          <a:off x="0" y="2040082"/>
          <a:ext cx="10515600" cy="50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Something that concerns me is…</a:t>
          </a:r>
          <a:endParaRPr lang="en-US" sz="2200" kern="1200" dirty="0"/>
        </a:p>
      </dsp:txBody>
      <dsp:txXfrm>
        <a:off x="0" y="2040082"/>
        <a:ext cx="10515600" cy="509880"/>
      </dsp:txXfrm>
    </dsp:sp>
    <dsp:sp modelId="{BF991573-F71A-4A2D-9A37-AC5ECABF5730}">
      <dsp:nvSpPr>
        <dsp:cNvPr id="0" name=""/>
        <dsp:cNvSpPr/>
      </dsp:nvSpPr>
      <dsp:spPr>
        <a:xfrm>
          <a:off x="0" y="2549962"/>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6EB4648-695C-4865-8A10-1825588B545D}">
      <dsp:nvSpPr>
        <dsp:cNvPr id="0" name=""/>
        <dsp:cNvSpPr/>
      </dsp:nvSpPr>
      <dsp:spPr>
        <a:xfrm>
          <a:off x="0" y="2549962"/>
          <a:ext cx="10515600" cy="50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There seems to be a contradiction between what I am supposed to do and the way I do it….</a:t>
          </a:r>
          <a:endParaRPr lang="en-US" sz="2200" kern="1200" dirty="0"/>
        </a:p>
      </dsp:txBody>
      <dsp:txXfrm>
        <a:off x="0" y="2549962"/>
        <a:ext cx="10515600" cy="509880"/>
      </dsp:txXfrm>
    </dsp:sp>
    <dsp:sp modelId="{C31F4734-7B44-451A-98C6-F0811DE68A7F}">
      <dsp:nvSpPr>
        <dsp:cNvPr id="0" name=""/>
        <dsp:cNvSpPr/>
      </dsp:nvSpPr>
      <dsp:spPr>
        <a:xfrm>
          <a:off x="0" y="3059843"/>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DABC340-A818-4AC4-81D4-69F076F089B2}">
      <dsp:nvSpPr>
        <dsp:cNvPr id="0" name=""/>
        <dsp:cNvSpPr/>
      </dsp:nvSpPr>
      <dsp:spPr>
        <a:xfrm>
          <a:off x="0" y="3059843"/>
          <a:ext cx="10515600" cy="50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What really puzzled me about today was….</a:t>
          </a:r>
          <a:endParaRPr lang="en-US" sz="2200" kern="1200" dirty="0"/>
        </a:p>
      </dsp:txBody>
      <dsp:txXfrm>
        <a:off x="0" y="3059843"/>
        <a:ext cx="10515600" cy="509880"/>
      </dsp:txXfrm>
    </dsp:sp>
    <dsp:sp modelId="{0A4300EC-15C8-4E8F-933E-C1296626A314}">
      <dsp:nvSpPr>
        <dsp:cNvPr id="0" name=""/>
        <dsp:cNvSpPr/>
      </dsp:nvSpPr>
      <dsp:spPr>
        <a:xfrm>
          <a:off x="0" y="3569723"/>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9CB485E-431B-4C09-94F9-32CB64A35897}">
      <dsp:nvSpPr>
        <dsp:cNvPr id="0" name=""/>
        <dsp:cNvSpPr/>
      </dsp:nvSpPr>
      <dsp:spPr>
        <a:xfrm>
          <a:off x="0" y="3569723"/>
          <a:ext cx="10515600" cy="50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If I had the chance to do that again….. I would….</a:t>
          </a:r>
          <a:endParaRPr lang="en-US" sz="2200" kern="1200" dirty="0"/>
        </a:p>
      </dsp:txBody>
      <dsp:txXfrm>
        <a:off x="0" y="3569723"/>
        <a:ext cx="10515600" cy="509880"/>
      </dsp:txXfrm>
    </dsp:sp>
    <dsp:sp modelId="{2B413ECE-E02D-4695-AC76-9A01E9E8013F}">
      <dsp:nvSpPr>
        <dsp:cNvPr id="0" name=""/>
        <dsp:cNvSpPr/>
      </dsp:nvSpPr>
      <dsp:spPr>
        <a:xfrm>
          <a:off x="0" y="4079604"/>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A2480CB-C5FE-4D53-982B-1780D6A26E2B}">
      <dsp:nvSpPr>
        <dsp:cNvPr id="0" name=""/>
        <dsp:cNvSpPr/>
      </dsp:nvSpPr>
      <dsp:spPr>
        <a:xfrm>
          <a:off x="0" y="4079604"/>
          <a:ext cx="10515600" cy="50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 felt really stupid about….</a:t>
          </a:r>
          <a:endParaRPr lang="en-US" sz="2200" kern="1200" dirty="0"/>
        </a:p>
      </dsp:txBody>
      <dsp:txXfrm>
        <a:off x="0" y="4079604"/>
        <a:ext cx="10515600" cy="5098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75837-0CE0-4189-96D9-4B8C25427EA4}">
      <dsp:nvSpPr>
        <dsp:cNvPr id="0" name=""/>
        <dsp:cNvSpPr/>
      </dsp:nvSpPr>
      <dsp:spPr>
        <a:xfrm>
          <a:off x="0" y="0"/>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3E40B47-99A9-4BAE-A5B1-33821E956EBA}">
      <dsp:nvSpPr>
        <dsp:cNvPr id="0" name=""/>
        <dsp:cNvSpPr/>
      </dsp:nvSpPr>
      <dsp:spPr>
        <a:xfrm>
          <a:off x="0" y="0"/>
          <a:ext cx="10515600" cy="584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is not a diary entry, blog or email to a friend.</a:t>
          </a:r>
          <a:endParaRPr lang="en-GB" sz="1800" kern="1200" dirty="0"/>
        </a:p>
      </dsp:txBody>
      <dsp:txXfrm>
        <a:off x="0" y="0"/>
        <a:ext cx="10515600" cy="584799"/>
      </dsp:txXfrm>
    </dsp:sp>
    <dsp:sp modelId="{CCDCD555-C262-4F91-8F2F-5067F2D5225C}">
      <dsp:nvSpPr>
        <dsp:cNvPr id="0" name=""/>
        <dsp:cNvSpPr/>
      </dsp:nvSpPr>
      <dsp:spPr>
        <a:xfrm>
          <a:off x="0" y="584799"/>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6D7C346-EA1E-44E6-A8E0-217FA5F5737A}">
      <dsp:nvSpPr>
        <dsp:cNvPr id="0" name=""/>
        <dsp:cNvSpPr/>
      </dsp:nvSpPr>
      <dsp:spPr>
        <a:xfrm>
          <a:off x="0" y="584799"/>
          <a:ext cx="10515600" cy="584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is not simply a description of events. Reflection is in the analysis of those events. It is the considered exploration of your own role in the experience.</a:t>
          </a:r>
        </a:p>
      </dsp:txBody>
      <dsp:txXfrm>
        <a:off x="0" y="584799"/>
        <a:ext cx="10515600" cy="584799"/>
      </dsp:txXfrm>
    </dsp:sp>
    <dsp:sp modelId="{B9934C4F-6B6C-4878-9A8D-FEF6C9A36443}">
      <dsp:nvSpPr>
        <dsp:cNvPr id="0" name=""/>
        <dsp:cNvSpPr/>
      </dsp:nvSpPr>
      <dsp:spPr>
        <a:xfrm>
          <a:off x="0" y="1169598"/>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14C4920-34E5-47F6-A767-A4C7F4779FD9}">
      <dsp:nvSpPr>
        <dsp:cNvPr id="0" name=""/>
        <dsp:cNvSpPr/>
      </dsp:nvSpPr>
      <dsp:spPr>
        <a:xfrm>
          <a:off x="0" y="1169598"/>
          <a:ext cx="10515600" cy="584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should not be chatty in style.</a:t>
          </a:r>
        </a:p>
      </dsp:txBody>
      <dsp:txXfrm>
        <a:off x="0" y="1169598"/>
        <a:ext cx="10515600" cy="584799"/>
      </dsp:txXfrm>
    </dsp:sp>
    <dsp:sp modelId="{3B63AF38-D11E-46F5-A716-6991CA914C3F}">
      <dsp:nvSpPr>
        <dsp:cNvPr id="0" name=""/>
        <dsp:cNvSpPr/>
      </dsp:nvSpPr>
      <dsp:spPr>
        <a:xfrm>
          <a:off x="0" y="1754397"/>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C3350D5-2F7C-49A4-A9F7-4237D19472B1}">
      <dsp:nvSpPr>
        <dsp:cNvPr id="0" name=""/>
        <dsp:cNvSpPr/>
      </dsp:nvSpPr>
      <dsp:spPr>
        <a:xfrm>
          <a:off x="0" y="1754397"/>
          <a:ext cx="10515600" cy="584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should still contain a clear introduction, a main body, and a conclusion.</a:t>
          </a:r>
        </a:p>
      </dsp:txBody>
      <dsp:txXfrm>
        <a:off x="0" y="1754397"/>
        <a:ext cx="10515600" cy="584799"/>
      </dsp:txXfrm>
    </dsp:sp>
    <dsp:sp modelId="{9E81060C-FF03-42FA-AC5A-FBE07A5925AC}">
      <dsp:nvSpPr>
        <dsp:cNvPr id="0" name=""/>
        <dsp:cNvSpPr/>
      </dsp:nvSpPr>
      <dsp:spPr>
        <a:xfrm>
          <a:off x="0" y="2339197"/>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8048B69-9DAA-4DC4-ACA7-27A263DD18A3}">
      <dsp:nvSpPr>
        <dsp:cNvPr id="0" name=""/>
        <dsp:cNvSpPr/>
      </dsp:nvSpPr>
      <dsp:spPr>
        <a:xfrm>
          <a:off x="0" y="2339197"/>
          <a:ext cx="10515600" cy="584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should include evidence and references.</a:t>
          </a:r>
        </a:p>
      </dsp:txBody>
      <dsp:txXfrm>
        <a:off x="0" y="2339197"/>
        <a:ext cx="10515600" cy="584799"/>
      </dsp:txXfrm>
    </dsp:sp>
    <dsp:sp modelId="{F9BD004D-4C83-4CE9-AC37-12E05ED99F06}">
      <dsp:nvSpPr>
        <dsp:cNvPr id="0" name=""/>
        <dsp:cNvSpPr/>
      </dsp:nvSpPr>
      <dsp:spPr>
        <a:xfrm>
          <a:off x="0" y="2923996"/>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5F66137-8430-4500-84D9-D6B239266A0F}">
      <dsp:nvSpPr>
        <dsp:cNvPr id="0" name=""/>
        <dsp:cNvSpPr/>
      </dsp:nvSpPr>
      <dsp:spPr>
        <a:xfrm>
          <a:off x="0" y="2923996"/>
          <a:ext cx="10515600" cy="584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should be clearly linked to theory.</a:t>
          </a:r>
        </a:p>
      </dsp:txBody>
      <dsp:txXfrm>
        <a:off x="0" y="2923996"/>
        <a:ext cx="10515600" cy="584799"/>
      </dsp:txXfrm>
    </dsp:sp>
    <dsp:sp modelId="{5AFF7299-1EBD-4AB9-807A-F85D15FEF915}">
      <dsp:nvSpPr>
        <dsp:cNvPr id="0" name=""/>
        <dsp:cNvSpPr/>
      </dsp:nvSpPr>
      <dsp:spPr>
        <a:xfrm>
          <a:off x="0" y="3508795"/>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22F53FD-C770-4E2E-AC13-E149A427EEDD}">
      <dsp:nvSpPr>
        <dsp:cNvPr id="0" name=""/>
        <dsp:cNvSpPr/>
      </dsp:nvSpPr>
      <dsp:spPr>
        <a:xfrm>
          <a:off x="0" y="3508795"/>
          <a:ext cx="10515600" cy="584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should show what you have learned from the process.</a:t>
          </a:r>
        </a:p>
      </dsp:txBody>
      <dsp:txXfrm>
        <a:off x="0" y="3508795"/>
        <a:ext cx="10515600" cy="584799"/>
      </dsp:txXfrm>
    </dsp:sp>
    <dsp:sp modelId="{54F18302-1413-414A-B934-E72E674FADA5}">
      <dsp:nvSpPr>
        <dsp:cNvPr id="0" name=""/>
        <dsp:cNvSpPr/>
      </dsp:nvSpPr>
      <dsp:spPr>
        <a:xfrm>
          <a:off x="0" y="4093594"/>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AC4F499-A827-43B0-9BFF-312E3E79ECFF}">
      <dsp:nvSpPr>
        <dsp:cNvPr id="0" name=""/>
        <dsp:cNvSpPr/>
      </dsp:nvSpPr>
      <dsp:spPr>
        <a:xfrm>
          <a:off x="0" y="4093594"/>
          <a:ext cx="10515600" cy="584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should consider other perspectives </a:t>
          </a:r>
        </a:p>
      </dsp:txBody>
      <dsp:txXfrm>
        <a:off x="0" y="4093594"/>
        <a:ext cx="10515600" cy="584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29A27-5CF0-434C-8AE5-78B3FA8855C5}">
      <dsp:nvSpPr>
        <dsp:cNvPr id="0" name=""/>
        <dsp:cNvSpPr/>
      </dsp:nvSpPr>
      <dsp:spPr>
        <a:xfrm>
          <a:off x="0" y="553003"/>
          <a:ext cx="8476820" cy="882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050B67-B2E5-4432-A479-205B23782D5C}">
      <dsp:nvSpPr>
        <dsp:cNvPr id="0" name=""/>
        <dsp:cNvSpPr/>
      </dsp:nvSpPr>
      <dsp:spPr>
        <a:xfrm>
          <a:off x="423841" y="36403"/>
          <a:ext cx="5933774" cy="1033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283" tIns="0" rIns="224283" bIns="0" numCol="1" spcCol="1270" anchor="ctr" anchorCtr="0">
          <a:noAutofit/>
        </a:bodyPr>
        <a:lstStyle/>
        <a:p>
          <a:pPr marL="0" lvl="0" indent="0" algn="ctr" defTabSz="1422400">
            <a:lnSpc>
              <a:spcPct val="90000"/>
            </a:lnSpc>
            <a:spcBef>
              <a:spcPct val="0"/>
            </a:spcBef>
            <a:spcAft>
              <a:spcPct val="35000"/>
            </a:spcAft>
            <a:buNone/>
          </a:pPr>
          <a:r>
            <a:rPr lang="en-US" sz="3200" kern="1200" dirty="0"/>
            <a:t>5 positives about yourself, and</a:t>
          </a:r>
        </a:p>
      </dsp:txBody>
      <dsp:txXfrm>
        <a:off x="474278" y="86840"/>
        <a:ext cx="5832900" cy="932326"/>
      </dsp:txXfrm>
    </dsp:sp>
    <dsp:sp modelId="{EA00C01F-2884-44C9-A517-0B4EF14E0221}">
      <dsp:nvSpPr>
        <dsp:cNvPr id="0" name=""/>
        <dsp:cNvSpPr/>
      </dsp:nvSpPr>
      <dsp:spPr>
        <a:xfrm>
          <a:off x="0" y="2140604"/>
          <a:ext cx="8476820" cy="882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C5F697-5A33-4E42-80B9-B29826CDF7F4}">
      <dsp:nvSpPr>
        <dsp:cNvPr id="0" name=""/>
        <dsp:cNvSpPr/>
      </dsp:nvSpPr>
      <dsp:spPr>
        <a:xfrm>
          <a:off x="423841" y="1624004"/>
          <a:ext cx="5933774" cy="1033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283" tIns="0" rIns="224283" bIns="0" numCol="1" spcCol="1270" anchor="ctr" anchorCtr="0">
          <a:noAutofit/>
        </a:bodyPr>
        <a:lstStyle/>
        <a:p>
          <a:pPr marL="0" lvl="0" indent="0" algn="ctr" defTabSz="1422400">
            <a:lnSpc>
              <a:spcPct val="90000"/>
            </a:lnSpc>
            <a:spcBef>
              <a:spcPct val="0"/>
            </a:spcBef>
            <a:spcAft>
              <a:spcPct val="35000"/>
            </a:spcAft>
            <a:buNone/>
          </a:pPr>
          <a:r>
            <a:rPr lang="en-US" sz="3200" kern="1200" dirty="0"/>
            <a:t>5 things you could improve on.</a:t>
          </a:r>
        </a:p>
      </dsp:txBody>
      <dsp:txXfrm>
        <a:off x="474278" y="1674441"/>
        <a:ext cx="5832900" cy="9323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3D0E9-3341-444B-970C-37E2870C64EA}">
      <dsp:nvSpPr>
        <dsp:cNvPr id="0" name=""/>
        <dsp:cNvSpPr/>
      </dsp:nvSpPr>
      <dsp:spPr>
        <a:xfrm>
          <a:off x="0" y="511"/>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221A0F-66B1-46C4-918B-DB581EF23DDA}">
      <dsp:nvSpPr>
        <dsp:cNvPr id="0" name=""/>
        <dsp:cNvSpPr/>
      </dsp:nvSpPr>
      <dsp:spPr>
        <a:xfrm>
          <a:off x="0" y="511"/>
          <a:ext cx="10515600" cy="83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It requires research and development</a:t>
          </a:r>
        </a:p>
      </dsp:txBody>
      <dsp:txXfrm>
        <a:off x="0" y="511"/>
        <a:ext cx="10515600" cy="838312"/>
      </dsp:txXfrm>
    </dsp:sp>
    <dsp:sp modelId="{544D0156-BCF5-44D2-AAB8-F3A7ED386124}">
      <dsp:nvSpPr>
        <dsp:cNvPr id="0" name=""/>
        <dsp:cNvSpPr/>
      </dsp:nvSpPr>
      <dsp:spPr>
        <a:xfrm>
          <a:off x="0" y="838824"/>
          <a:ext cx="10515600" cy="0"/>
        </a:xfrm>
        <a:prstGeom prst="line">
          <a:avLst/>
        </a:prstGeom>
        <a:solidFill>
          <a:schemeClr val="accent4">
            <a:hueOff val="2411242"/>
            <a:satOff val="-2167"/>
            <a:lumOff val="-343"/>
            <a:alphaOff val="0"/>
          </a:schemeClr>
        </a:solidFill>
        <a:ln w="12700" cap="flat" cmpd="sng" algn="ctr">
          <a:solidFill>
            <a:schemeClr val="accent4">
              <a:hueOff val="2411242"/>
              <a:satOff val="-2167"/>
              <a:lumOff val="-3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9F2F39-0C38-4EB7-9277-F271F467CAB8}">
      <dsp:nvSpPr>
        <dsp:cNvPr id="0" name=""/>
        <dsp:cNvSpPr/>
      </dsp:nvSpPr>
      <dsp:spPr>
        <a:xfrm>
          <a:off x="0" y="838824"/>
          <a:ext cx="10515600" cy="83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It focuses on answering the question</a:t>
          </a:r>
        </a:p>
      </dsp:txBody>
      <dsp:txXfrm>
        <a:off x="0" y="838824"/>
        <a:ext cx="10515600" cy="838312"/>
      </dsp:txXfrm>
    </dsp:sp>
    <dsp:sp modelId="{19415DFA-633F-4859-83F2-832C8C78F893}">
      <dsp:nvSpPr>
        <dsp:cNvPr id="0" name=""/>
        <dsp:cNvSpPr/>
      </dsp:nvSpPr>
      <dsp:spPr>
        <a:xfrm>
          <a:off x="0" y="1677137"/>
          <a:ext cx="10515600" cy="0"/>
        </a:xfrm>
        <a:prstGeom prst="line">
          <a:avLst/>
        </a:prstGeom>
        <a:solidFill>
          <a:schemeClr val="accent4">
            <a:hueOff val="4822484"/>
            <a:satOff val="-4333"/>
            <a:lumOff val="-686"/>
            <a:alphaOff val="0"/>
          </a:schemeClr>
        </a:solidFill>
        <a:ln w="12700" cap="flat" cmpd="sng" algn="ctr">
          <a:solidFill>
            <a:schemeClr val="accent4">
              <a:hueOff val="4822484"/>
              <a:satOff val="-4333"/>
              <a:lumOff val="-6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C2788F-7A79-4C48-87DA-994523870FFB}">
      <dsp:nvSpPr>
        <dsp:cNvPr id="0" name=""/>
        <dsp:cNvSpPr/>
      </dsp:nvSpPr>
      <dsp:spPr>
        <a:xfrm>
          <a:off x="0" y="1677137"/>
          <a:ext cx="10515600" cy="83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It involves critical thinking and analysis</a:t>
          </a:r>
        </a:p>
      </dsp:txBody>
      <dsp:txXfrm>
        <a:off x="0" y="1677137"/>
        <a:ext cx="10515600" cy="838312"/>
      </dsp:txXfrm>
    </dsp:sp>
    <dsp:sp modelId="{5DEE3B59-FC84-4537-9B23-80318B846C69}">
      <dsp:nvSpPr>
        <dsp:cNvPr id="0" name=""/>
        <dsp:cNvSpPr/>
      </dsp:nvSpPr>
      <dsp:spPr>
        <a:xfrm>
          <a:off x="0" y="2515450"/>
          <a:ext cx="10515600" cy="0"/>
        </a:xfrm>
        <a:prstGeom prst="line">
          <a:avLst/>
        </a:prstGeom>
        <a:solidFill>
          <a:schemeClr val="accent4">
            <a:hueOff val="7233727"/>
            <a:satOff val="-6500"/>
            <a:lumOff val="-1030"/>
            <a:alphaOff val="0"/>
          </a:schemeClr>
        </a:solidFill>
        <a:ln w="12700" cap="flat" cmpd="sng" algn="ctr">
          <a:solidFill>
            <a:schemeClr val="accent4">
              <a:hueOff val="7233727"/>
              <a:satOff val="-6500"/>
              <a:lumOff val="-10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E5AF20-2E74-4421-A7EC-53DFA19C988C}">
      <dsp:nvSpPr>
        <dsp:cNvPr id="0" name=""/>
        <dsp:cNvSpPr/>
      </dsp:nvSpPr>
      <dsp:spPr>
        <a:xfrm>
          <a:off x="0" y="2515450"/>
          <a:ext cx="10515600" cy="83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The structure is the same (introduction, main body, conclusion)</a:t>
          </a:r>
        </a:p>
      </dsp:txBody>
      <dsp:txXfrm>
        <a:off x="0" y="2515450"/>
        <a:ext cx="10515600" cy="838312"/>
      </dsp:txXfrm>
    </dsp:sp>
    <dsp:sp modelId="{11BBC6A8-FDC8-49F6-8FC1-6646681394F4}">
      <dsp:nvSpPr>
        <dsp:cNvPr id="0" name=""/>
        <dsp:cNvSpPr/>
      </dsp:nvSpPr>
      <dsp:spPr>
        <a:xfrm>
          <a:off x="0" y="3353763"/>
          <a:ext cx="10515600" cy="0"/>
        </a:xfrm>
        <a:prstGeom prst="line">
          <a:avLst/>
        </a:prstGeom>
        <a:solidFill>
          <a:schemeClr val="accent4">
            <a:hueOff val="9644969"/>
            <a:satOff val="-8667"/>
            <a:lumOff val="-1373"/>
            <a:alphaOff val="0"/>
          </a:schemeClr>
        </a:solidFill>
        <a:ln w="12700" cap="flat" cmpd="sng" algn="ctr">
          <a:solidFill>
            <a:schemeClr val="accent4">
              <a:hueOff val="9644969"/>
              <a:satOff val="-8667"/>
              <a:lumOff val="-13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457768-AB8A-4043-BC1C-24B527BCF834}">
      <dsp:nvSpPr>
        <dsp:cNvPr id="0" name=""/>
        <dsp:cNvSpPr/>
      </dsp:nvSpPr>
      <dsp:spPr>
        <a:xfrm>
          <a:off x="0" y="3353763"/>
          <a:ext cx="10515600" cy="83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Requires good grammar and sentence structure</a:t>
          </a:r>
        </a:p>
      </dsp:txBody>
      <dsp:txXfrm>
        <a:off x="0" y="3353763"/>
        <a:ext cx="10515600" cy="8383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1C95F-C74D-4D0D-9C47-CE4CF3238E10}">
      <dsp:nvSpPr>
        <dsp:cNvPr id="0" name=""/>
        <dsp:cNvSpPr/>
      </dsp:nvSpPr>
      <dsp:spPr>
        <a:xfrm>
          <a:off x="0" y="0"/>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3FA6B5-1D4A-4676-B1C6-2BD9F14C79F7}">
      <dsp:nvSpPr>
        <dsp:cNvPr id="0" name=""/>
        <dsp:cNvSpPr/>
      </dsp:nvSpPr>
      <dsp:spPr>
        <a:xfrm>
          <a:off x="0" y="0"/>
          <a:ext cx="10515600" cy="1048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The use of 1</a:t>
          </a:r>
          <a:r>
            <a:rPr lang="en-US" sz="2800" kern="1200" baseline="30000" dirty="0"/>
            <a:t>st</a:t>
          </a:r>
          <a:r>
            <a:rPr lang="en-US" sz="2800" kern="1200" dirty="0"/>
            <a:t> person is appropriate</a:t>
          </a:r>
        </a:p>
      </dsp:txBody>
      <dsp:txXfrm>
        <a:off x="0" y="0"/>
        <a:ext cx="10515600" cy="1048146"/>
      </dsp:txXfrm>
    </dsp:sp>
    <dsp:sp modelId="{C6C4CEAF-0159-4932-A14B-4EF639536522}">
      <dsp:nvSpPr>
        <dsp:cNvPr id="0" name=""/>
        <dsp:cNvSpPr/>
      </dsp:nvSpPr>
      <dsp:spPr>
        <a:xfrm>
          <a:off x="0" y="1048146"/>
          <a:ext cx="10515600" cy="0"/>
        </a:xfrm>
        <a:prstGeom prst="line">
          <a:avLst/>
        </a:prstGeom>
        <a:solidFill>
          <a:schemeClr val="accent4">
            <a:hueOff val="3214990"/>
            <a:satOff val="-2889"/>
            <a:lumOff val="-458"/>
            <a:alphaOff val="0"/>
          </a:schemeClr>
        </a:solidFill>
        <a:ln w="12700" cap="flat" cmpd="sng" algn="ctr">
          <a:solidFill>
            <a:schemeClr val="accent4">
              <a:hueOff val="3214990"/>
              <a:satOff val="-2889"/>
              <a:lumOff val="-4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C24C69-9E1E-4636-A56B-A20E51CDDEFB}">
      <dsp:nvSpPr>
        <dsp:cNvPr id="0" name=""/>
        <dsp:cNvSpPr/>
      </dsp:nvSpPr>
      <dsp:spPr>
        <a:xfrm>
          <a:off x="0" y="1048146"/>
          <a:ext cx="10515600" cy="1048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It connects with personal feelings and </a:t>
          </a:r>
          <a:r>
            <a:rPr lang="en-US" sz="2800" kern="1200" dirty="0" err="1"/>
            <a:t>behaviour</a:t>
          </a:r>
          <a:endParaRPr lang="en-US" sz="2800" kern="1200" dirty="0"/>
        </a:p>
      </dsp:txBody>
      <dsp:txXfrm>
        <a:off x="0" y="1048146"/>
        <a:ext cx="10515600" cy="1048146"/>
      </dsp:txXfrm>
    </dsp:sp>
    <dsp:sp modelId="{1E60A28A-5A21-47D3-ACF1-C213419DA50D}">
      <dsp:nvSpPr>
        <dsp:cNvPr id="0" name=""/>
        <dsp:cNvSpPr/>
      </dsp:nvSpPr>
      <dsp:spPr>
        <a:xfrm>
          <a:off x="0" y="2096293"/>
          <a:ext cx="10515600" cy="0"/>
        </a:xfrm>
        <a:prstGeom prst="line">
          <a:avLst/>
        </a:prstGeom>
        <a:solidFill>
          <a:schemeClr val="accent4">
            <a:hueOff val="6429979"/>
            <a:satOff val="-5778"/>
            <a:lumOff val="-915"/>
            <a:alphaOff val="0"/>
          </a:schemeClr>
        </a:solidFill>
        <a:ln w="12700" cap="flat" cmpd="sng" algn="ctr">
          <a:solidFill>
            <a:schemeClr val="accent4">
              <a:hueOff val="6429979"/>
              <a:satOff val="-5778"/>
              <a:lumOff val="-9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987522-6623-4C6F-8C6D-2F8545371EDE}">
      <dsp:nvSpPr>
        <dsp:cNvPr id="0" name=""/>
        <dsp:cNvSpPr/>
      </dsp:nvSpPr>
      <dsp:spPr>
        <a:xfrm>
          <a:off x="0" y="2096293"/>
          <a:ext cx="10515600" cy="1048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It can be informal and formal</a:t>
          </a:r>
        </a:p>
      </dsp:txBody>
      <dsp:txXfrm>
        <a:off x="0" y="2096293"/>
        <a:ext cx="10515600" cy="1048146"/>
      </dsp:txXfrm>
    </dsp:sp>
    <dsp:sp modelId="{BEB333EF-8928-4A52-9F60-F0A595ADB884}">
      <dsp:nvSpPr>
        <dsp:cNvPr id="0" name=""/>
        <dsp:cNvSpPr/>
      </dsp:nvSpPr>
      <dsp:spPr>
        <a:xfrm>
          <a:off x="0" y="3144440"/>
          <a:ext cx="10515600" cy="0"/>
        </a:xfrm>
        <a:prstGeom prst="line">
          <a:avLst/>
        </a:prstGeom>
        <a:solidFill>
          <a:schemeClr val="accent4">
            <a:hueOff val="9644969"/>
            <a:satOff val="-8667"/>
            <a:lumOff val="-1373"/>
            <a:alphaOff val="0"/>
          </a:schemeClr>
        </a:solidFill>
        <a:ln w="12700" cap="flat" cmpd="sng" algn="ctr">
          <a:solidFill>
            <a:schemeClr val="accent4">
              <a:hueOff val="9644969"/>
              <a:satOff val="-8667"/>
              <a:lumOff val="-13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53C491-B6F2-41E5-8676-DF1BA6A91C6F}">
      <dsp:nvSpPr>
        <dsp:cNvPr id="0" name=""/>
        <dsp:cNvSpPr/>
      </dsp:nvSpPr>
      <dsp:spPr>
        <a:xfrm>
          <a:off x="0" y="3144440"/>
          <a:ext cx="10515600" cy="1048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It tends to link theory with practice</a:t>
          </a:r>
        </a:p>
      </dsp:txBody>
      <dsp:txXfrm>
        <a:off x="0" y="3144440"/>
        <a:ext cx="10515600" cy="10481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40D66-15C8-4F88-B812-62F89B4A1140}">
      <dsp:nvSpPr>
        <dsp:cNvPr id="0" name=""/>
        <dsp:cNvSpPr/>
      </dsp:nvSpPr>
      <dsp:spPr>
        <a:xfrm>
          <a:off x="0" y="726297"/>
          <a:ext cx="2229802" cy="133788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effectLst/>
              <a:latin typeface="+mn-lt"/>
              <a:ea typeface="+mn-ea"/>
              <a:cs typeface="+mn-cs"/>
            </a:rPr>
            <a:t>What worked?</a:t>
          </a:r>
          <a:endParaRPr lang="en-US" sz="2700" b="0" kern="1200" dirty="0"/>
        </a:p>
      </dsp:txBody>
      <dsp:txXfrm>
        <a:off x="0" y="726297"/>
        <a:ext cx="2229802" cy="1337881"/>
      </dsp:txXfrm>
    </dsp:sp>
    <dsp:sp modelId="{91A0A0C8-620A-4622-A2EE-989C34C7CEFB}">
      <dsp:nvSpPr>
        <dsp:cNvPr id="0" name=""/>
        <dsp:cNvSpPr/>
      </dsp:nvSpPr>
      <dsp:spPr>
        <a:xfrm>
          <a:off x="2452782" y="726297"/>
          <a:ext cx="2229802" cy="1337881"/>
        </a:xfrm>
        <a:prstGeom prst="rect">
          <a:avLst/>
        </a:prstGeom>
        <a:solidFill>
          <a:schemeClr val="accent4">
            <a:hueOff val="2411242"/>
            <a:satOff val="-2167"/>
            <a:lumOff val="-3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a:effectLst/>
              <a:latin typeface="+mn-lt"/>
              <a:ea typeface="+mn-ea"/>
              <a:cs typeface="+mn-cs"/>
            </a:rPr>
            <a:t>What didn’t?</a:t>
          </a:r>
          <a:endParaRPr lang="en-US" sz="2700" b="0" kern="1200" dirty="0"/>
        </a:p>
      </dsp:txBody>
      <dsp:txXfrm>
        <a:off x="2452782" y="726297"/>
        <a:ext cx="2229802" cy="1337881"/>
      </dsp:txXfrm>
    </dsp:sp>
    <dsp:sp modelId="{2ED06FF6-9D2E-4C97-BD68-02164166CDA4}">
      <dsp:nvSpPr>
        <dsp:cNvPr id="0" name=""/>
        <dsp:cNvSpPr/>
      </dsp:nvSpPr>
      <dsp:spPr>
        <a:xfrm>
          <a:off x="4905565" y="726297"/>
          <a:ext cx="2229802" cy="1337881"/>
        </a:xfrm>
        <a:prstGeom prst="rect">
          <a:avLst/>
        </a:prstGeom>
        <a:solidFill>
          <a:schemeClr val="accent4">
            <a:hueOff val="4822484"/>
            <a:satOff val="-4333"/>
            <a:lumOff val="-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a:effectLst/>
              <a:latin typeface="+mn-lt"/>
              <a:ea typeface="+mn-ea"/>
              <a:cs typeface="+mn-cs"/>
            </a:rPr>
            <a:t>What did I learn?</a:t>
          </a:r>
          <a:endParaRPr lang="en-US" sz="2700" b="0" kern="1200" dirty="0"/>
        </a:p>
      </dsp:txBody>
      <dsp:txXfrm>
        <a:off x="4905565" y="726297"/>
        <a:ext cx="2229802" cy="1337881"/>
      </dsp:txXfrm>
    </dsp:sp>
    <dsp:sp modelId="{6B9DF4F7-1243-4856-88D7-6A17BF5332BF}">
      <dsp:nvSpPr>
        <dsp:cNvPr id="0" name=""/>
        <dsp:cNvSpPr/>
      </dsp:nvSpPr>
      <dsp:spPr>
        <a:xfrm>
          <a:off x="1226391" y="2287159"/>
          <a:ext cx="2229802" cy="1337881"/>
        </a:xfrm>
        <a:prstGeom prst="rect">
          <a:avLst/>
        </a:prstGeom>
        <a:solidFill>
          <a:schemeClr val="accent4">
            <a:hueOff val="7233727"/>
            <a:satOff val="-6500"/>
            <a:lumOff val="-10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effectLst/>
              <a:latin typeface="+mn-lt"/>
              <a:ea typeface="+mn-ea"/>
              <a:cs typeface="+mn-cs"/>
            </a:rPr>
            <a:t>What could I do differently next time?</a:t>
          </a:r>
          <a:endParaRPr lang="en-US" sz="2700" b="0" kern="1200" dirty="0"/>
        </a:p>
      </dsp:txBody>
      <dsp:txXfrm>
        <a:off x="1226391" y="2287159"/>
        <a:ext cx="2229802" cy="1337881"/>
      </dsp:txXfrm>
    </dsp:sp>
    <dsp:sp modelId="{F8C0C164-12DB-4EB7-B093-E2308FBD285F}">
      <dsp:nvSpPr>
        <dsp:cNvPr id="0" name=""/>
        <dsp:cNvSpPr/>
      </dsp:nvSpPr>
      <dsp:spPr>
        <a:xfrm>
          <a:off x="3679174" y="2287159"/>
          <a:ext cx="2229802" cy="1337881"/>
        </a:xfrm>
        <a:prstGeom prst="rect">
          <a:avLst/>
        </a:prstGeom>
        <a:solidFill>
          <a:schemeClr val="accent4">
            <a:hueOff val="9644969"/>
            <a:satOff val="-8667"/>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a:effectLst/>
              <a:latin typeface="+mn-lt"/>
              <a:ea typeface="+mn-ea"/>
              <a:cs typeface="+mn-cs"/>
            </a:rPr>
            <a:t>What will I do differently next time?</a:t>
          </a:r>
          <a:endParaRPr lang="en-US" sz="2700" b="0" kern="1200" dirty="0"/>
        </a:p>
      </dsp:txBody>
      <dsp:txXfrm>
        <a:off x="3679174" y="2287159"/>
        <a:ext cx="2229802" cy="13378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A93A3-2323-4F1E-B741-EB2FBAD0D334}">
      <dsp:nvSpPr>
        <dsp:cNvPr id="0" name=""/>
        <dsp:cNvSpPr/>
      </dsp:nvSpPr>
      <dsp:spPr>
        <a:xfrm>
          <a:off x="452170" y="371735"/>
          <a:ext cx="1724558" cy="1724558"/>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8B4410C-3FBB-4A75-81C5-642622068C78}">
      <dsp:nvSpPr>
        <dsp:cNvPr id="0" name=""/>
        <dsp:cNvSpPr/>
      </dsp:nvSpPr>
      <dsp:spPr>
        <a:xfrm>
          <a:off x="1314450" y="371735"/>
          <a:ext cx="9201150" cy="17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en-US" sz="3200" kern="1200" dirty="0"/>
            <a:t>Gibbs Reflective Cycle</a:t>
          </a:r>
        </a:p>
      </dsp:txBody>
      <dsp:txXfrm>
        <a:off x="1314450" y="371735"/>
        <a:ext cx="9201150" cy="1724558"/>
      </dsp:txXfrm>
    </dsp:sp>
    <dsp:sp modelId="{EEA65610-E6EC-4368-B459-E85421043A58}">
      <dsp:nvSpPr>
        <dsp:cNvPr id="0" name=""/>
        <dsp:cNvSpPr/>
      </dsp:nvSpPr>
      <dsp:spPr>
        <a:xfrm>
          <a:off x="452170" y="2096294"/>
          <a:ext cx="1724558" cy="1724558"/>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713B4E9-13A0-4BE0-A62F-D503DC938F6E}">
      <dsp:nvSpPr>
        <dsp:cNvPr id="0" name=""/>
        <dsp:cNvSpPr/>
      </dsp:nvSpPr>
      <dsp:spPr>
        <a:xfrm>
          <a:off x="1314450" y="2096294"/>
          <a:ext cx="9201150" cy="17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en-US" sz="3200" kern="1200" dirty="0" err="1"/>
            <a:t>Driscol</a:t>
          </a:r>
          <a:r>
            <a:rPr lang="en-US" sz="3200" kern="1200" dirty="0"/>
            <a:t> (by </a:t>
          </a:r>
          <a:r>
            <a:rPr lang="en-US" sz="3200" kern="1200" dirty="0" err="1"/>
            <a:t>Borton</a:t>
          </a:r>
          <a:r>
            <a:rPr lang="en-US" sz="3200" kern="1200" dirty="0"/>
            <a:t>) three elements of reflection</a:t>
          </a:r>
        </a:p>
      </dsp:txBody>
      <dsp:txXfrm>
        <a:off x="1314450" y="2096294"/>
        <a:ext cx="9201150" cy="17245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89D87-91D8-4301-A8C0-7B966092EEA1}">
      <dsp:nvSpPr>
        <dsp:cNvPr id="0" name=""/>
        <dsp:cNvSpPr/>
      </dsp:nvSpPr>
      <dsp:spPr>
        <a:xfrm>
          <a:off x="0" y="3459176"/>
          <a:ext cx="10515600" cy="113537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Outcome (Now what?)</a:t>
          </a:r>
        </a:p>
      </dsp:txBody>
      <dsp:txXfrm>
        <a:off x="0" y="3459176"/>
        <a:ext cx="10515600" cy="613104"/>
      </dsp:txXfrm>
    </dsp:sp>
    <dsp:sp modelId="{4760C793-3A00-48CC-912C-292FB80DC626}">
      <dsp:nvSpPr>
        <dsp:cNvPr id="0" name=""/>
        <dsp:cNvSpPr/>
      </dsp:nvSpPr>
      <dsp:spPr>
        <a:xfrm>
          <a:off x="0" y="4049573"/>
          <a:ext cx="5257799" cy="52227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What have I learned from this?</a:t>
          </a:r>
          <a:endParaRPr lang="en-US" sz="1600" kern="1200" dirty="0"/>
        </a:p>
      </dsp:txBody>
      <dsp:txXfrm>
        <a:off x="0" y="4049573"/>
        <a:ext cx="5257799" cy="522274"/>
      </dsp:txXfrm>
    </dsp:sp>
    <dsp:sp modelId="{D1E0F460-492C-4691-A552-0A392419F903}">
      <dsp:nvSpPr>
        <dsp:cNvPr id="0" name=""/>
        <dsp:cNvSpPr/>
      </dsp:nvSpPr>
      <dsp:spPr>
        <a:xfrm>
          <a:off x="5257800" y="4049573"/>
          <a:ext cx="5257799" cy="52227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What does this mean for my future?</a:t>
          </a:r>
        </a:p>
      </dsp:txBody>
      <dsp:txXfrm>
        <a:off x="5257800" y="4049573"/>
        <a:ext cx="5257799" cy="522274"/>
      </dsp:txXfrm>
    </dsp:sp>
    <dsp:sp modelId="{8B726D69-FAE6-4603-9DEC-6F6C6612A14A}">
      <dsp:nvSpPr>
        <dsp:cNvPr id="0" name=""/>
        <dsp:cNvSpPr/>
      </dsp:nvSpPr>
      <dsp:spPr>
        <a:xfrm rot="10800000">
          <a:off x="0" y="1729994"/>
          <a:ext cx="10515600" cy="1746212"/>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Interpretation (So what?)</a:t>
          </a:r>
        </a:p>
      </dsp:txBody>
      <dsp:txXfrm rot="-10800000">
        <a:off x="0" y="1729994"/>
        <a:ext cx="10515600" cy="612920"/>
      </dsp:txXfrm>
    </dsp:sp>
    <dsp:sp modelId="{3A09B454-42AA-4C58-B6B4-295AFFAE32A0}">
      <dsp:nvSpPr>
        <dsp:cNvPr id="0" name=""/>
        <dsp:cNvSpPr/>
      </dsp:nvSpPr>
      <dsp:spPr>
        <a:xfrm>
          <a:off x="5134" y="2342915"/>
          <a:ext cx="3501776" cy="52211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What is most important/ interesting about the topic?</a:t>
          </a:r>
        </a:p>
      </dsp:txBody>
      <dsp:txXfrm>
        <a:off x="5134" y="2342915"/>
        <a:ext cx="3501776" cy="522117"/>
      </dsp:txXfrm>
    </dsp:sp>
    <dsp:sp modelId="{9A02FACF-0BFE-4AB6-82B3-476DA23F5A41}">
      <dsp:nvSpPr>
        <dsp:cNvPr id="0" name=""/>
        <dsp:cNvSpPr/>
      </dsp:nvSpPr>
      <dsp:spPr>
        <a:xfrm>
          <a:off x="3506911" y="2342915"/>
          <a:ext cx="3501776" cy="52211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How can it be explained?</a:t>
          </a:r>
        </a:p>
      </dsp:txBody>
      <dsp:txXfrm>
        <a:off x="3506911" y="2342915"/>
        <a:ext cx="3501776" cy="522117"/>
      </dsp:txXfrm>
    </dsp:sp>
    <dsp:sp modelId="{40955626-4D69-4FFD-A6C6-68B25F092E58}">
      <dsp:nvSpPr>
        <dsp:cNvPr id="0" name=""/>
        <dsp:cNvSpPr/>
      </dsp:nvSpPr>
      <dsp:spPr>
        <a:xfrm>
          <a:off x="7008688" y="2342915"/>
          <a:ext cx="3501776" cy="522117"/>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How is it similar to and different from others?</a:t>
          </a:r>
        </a:p>
      </dsp:txBody>
      <dsp:txXfrm>
        <a:off x="7008688" y="2342915"/>
        <a:ext cx="3501776" cy="522117"/>
      </dsp:txXfrm>
    </dsp:sp>
    <dsp:sp modelId="{63B80F23-F334-4A8E-8FC3-1CE1EE18AE19}">
      <dsp:nvSpPr>
        <dsp:cNvPr id="0" name=""/>
        <dsp:cNvSpPr/>
      </dsp:nvSpPr>
      <dsp:spPr>
        <a:xfrm rot="10800000">
          <a:off x="0" y="812"/>
          <a:ext cx="10515600" cy="1746212"/>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Description (What?)</a:t>
          </a:r>
        </a:p>
      </dsp:txBody>
      <dsp:txXfrm rot="-10800000">
        <a:off x="0" y="812"/>
        <a:ext cx="10515600" cy="612920"/>
      </dsp:txXfrm>
    </dsp:sp>
    <dsp:sp modelId="{21A27530-1D84-4245-9B11-0424D3364340}">
      <dsp:nvSpPr>
        <dsp:cNvPr id="0" name=""/>
        <dsp:cNvSpPr/>
      </dsp:nvSpPr>
      <dsp:spPr>
        <a:xfrm>
          <a:off x="0" y="613733"/>
          <a:ext cx="5257799" cy="52211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What happened?</a:t>
          </a:r>
        </a:p>
      </dsp:txBody>
      <dsp:txXfrm>
        <a:off x="0" y="613733"/>
        <a:ext cx="5257799" cy="522117"/>
      </dsp:txXfrm>
    </dsp:sp>
    <dsp:sp modelId="{D18C22E6-2FC7-4FBA-BD09-56DD0A2C1596}">
      <dsp:nvSpPr>
        <dsp:cNvPr id="0" name=""/>
        <dsp:cNvSpPr/>
      </dsp:nvSpPr>
      <dsp:spPr>
        <a:xfrm>
          <a:off x="5257800" y="613733"/>
          <a:ext cx="5257799" cy="52211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What is being examined?</a:t>
          </a:r>
        </a:p>
      </dsp:txBody>
      <dsp:txXfrm>
        <a:off x="5257800" y="613733"/>
        <a:ext cx="5257799" cy="52211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2E341-039B-4DF6-A042-4C36DF61DBAA}">
      <dsp:nvSpPr>
        <dsp:cNvPr id="0" name=""/>
        <dsp:cNvSpPr/>
      </dsp:nvSpPr>
      <dsp:spPr>
        <a:xfrm>
          <a:off x="0" y="3440056"/>
          <a:ext cx="10515600" cy="11291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GB" sz="2800" b="1" u="sng" kern="1200" dirty="0"/>
            <a:t>Now what..   (</a:t>
          </a:r>
          <a:r>
            <a:rPr lang="en-GB" sz="2800" kern="1200" dirty="0"/>
            <a:t>are the implications for you)</a:t>
          </a:r>
        </a:p>
      </dsp:txBody>
      <dsp:txXfrm>
        <a:off x="0" y="3440056"/>
        <a:ext cx="10515600" cy="609715"/>
      </dsp:txXfrm>
    </dsp:sp>
    <dsp:sp modelId="{6FCDFFCA-511A-433D-8BDF-4A959EAD02E4}">
      <dsp:nvSpPr>
        <dsp:cNvPr id="0" name=""/>
        <dsp:cNvSpPr/>
      </dsp:nvSpPr>
      <dsp:spPr>
        <a:xfrm>
          <a:off x="0" y="4027190"/>
          <a:ext cx="2628899" cy="51938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dirty="0"/>
            <a:t>are you going to do about the situation</a:t>
          </a:r>
        </a:p>
      </dsp:txBody>
      <dsp:txXfrm>
        <a:off x="0" y="4027190"/>
        <a:ext cx="2628899" cy="519387"/>
      </dsp:txXfrm>
    </dsp:sp>
    <dsp:sp modelId="{78928367-66F2-4DA3-BC1E-34DFA675FC9A}">
      <dsp:nvSpPr>
        <dsp:cNvPr id="0" name=""/>
        <dsp:cNvSpPr/>
      </dsp:nvSpPr>
      <dsp:spPr>
        <a:xfrm>
          <a:off x="2628900" y="4027190"/>
          <a:ext cx="2628899" cy="51938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dirty="0"/>
            <a:t>needs to happen to alter the situation</a:t>
          </a:r>
        </a:p>
      </dsp:txBody>
      <dsp:txXfrm>
        <a:off x="2628900" y="4027190"/>
        <a:ext cx="2628899" cy="519387"/>
      </dsp:txXfrm>
    </dsp:sp>
    <dsp:sp modelId="{6D570750-9B46-4596-88F3-32EDE1684AB7}">
      <dsp:nvSpPr>
        <dsp:cNvPr id="0" name=""/>
        <dsp:cNvSpPr/>
      </dsp:nvSpPr>
      <dsp:spPr>
        <a:xfrm>
          <a:off x="5257800" y="4027190"/>
          <a:ext cx="2628899" cy="51938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dirty="0"/>
            <a:t>might you do differently</a:t>
          </a:r>
        </a:p>
      </dsp:txBody>
      <dsp:txXfrm>
        <a:off x="5257800" y="4027190"/>
        <a:ext cx="2628899" cy="519387"/>
      </dsp:txXfrm>
    </dsp:sp>
    <dsp:sp modelId="{F6B1408F-1319-46AA-A85D-D8D81D731A92}">
      <dsp:nvSpPr>
        <dsp:cNvPr id="0" name=""/>
        <dsp:cNvSpPr/>
      </dsp:nvSpPr>
      <dsp:spPr>
        <a:xfrm>
          <a:off x="7886700" y="4027190"/>
          <a:ext cx="2628899" cy="51938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dirty="0"/>
            <a:t>are the best ways of getting further info about the situation should it happen again.</a:t>
          </a:r>
        </a:p>
      </dsp:txBody>
      <dsp:txXfrm>
        <a:off x="7886700" y="4027190"/>
        <a:ext cx="2628899" cy="519387"/>
      </dsp:txXfrm>
    </dsp:sp>
    <dsp:sp modelId="{BC473035-978C-4588-9307-145FEF76DEAE}">
      <dsp:nvSpPr>
        <dsp:cNvPr id="0" name=""/>
        <dsp:cNvSpPr/>
      </dsp:nvSpPr>
      <dsp:spPr>
        <a:xfrm rot="10800000">
          <a:off x="0" y="1720432"/>
          <a:ext cx="10515600" cy="1736561"/>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GB" sz="2800" b="1" u="sng" kern="1200" dirty="0"/>
            <a:t>So what..  (</a:t>
          </a:r>
          <a:r>
            <a:rPr lang="en-GB" sz="2800" kern="1200" dirty="0"/>
            <a:t>were you feeling at the time)</a:t>
          </a:r>
          <a:endParaRPr lang="en-US" sz="2800" kern="1200" dirty="0"/>
        </a:p>
      </dsp:txBody>
      <dsp:txXfrm rot="-10800000">
        <a:off x="0" y="1720432"/>
        <a:ext cx="10515600" cy="609532"/>
      </dsp:txXfrm>
    </dsp:sp>
    <dsp:sp modelId="{BB7E4E0A-4521-4820-8BE2-FD1AB140C30C}">
      <dsp:nvSpPr>
        <dsp:cNvPr id="0" name=""/>
        <dsp:cNvSpPr/>
      </dsp:nvSpPr>
      <dsp:spPr>
        <a:xfrm>
          <a:off x="1283" y="2329965"/>
          <a:ext cx="2102606" cy="519231"/>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a:t>are you feeling now..  the differences</a:t>
          </a:r>
          <a:endParaRPr lang="en-GB" sz="1400" kern="1200" dirty="0"/>
        </a:p>
      </dsp:txBody>
      <dsp:txXfrm>
        <a:off x="1283" y="2329965"/>
        <a:ext cx="2102606" cy="519231"/>
      </dsp:txXfrm>
    </dsp:sp>
    <dsp:sp modelId="{6A4E611B-B920-4BC4-8446-CCF1BABAC346}">
      <dsp:nvSpPr>
        <dsp:cNvPr id="0" name=""/>
        <dsp:cNvSpPr/>
      </dsp:nvSpPr>
      <dsp:spPr>
        <a:xfrm>
          <a:off x="2103890" y="2329965"/>
          <a:ext cx="2102606" cy="5192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a:t>were the effects of what you did/did not do</a:t>
          </a:r>
          <a:endParaRPr lang="en-GB" sz="1400" kern="1200" dirty="0"/>
        </a:p>
      </dsp:txBody>
      <dsp:txXfrm>
        <a:off x="2103890" y="2329965"/>
        <a:ext cx="2102606" cy="519231"/>
      </dsp:txXfrm>
    </dsp:sp>
    <dsp:sp modelId="{4612DCC2-B209-4062-98BB-D34C81E7C456}">
      <dsp:nvSpPr>
        <dsp:cNvPr id="0" name=""/>
        <dsp:cNvSpPr/>
      </dsp:nvSpPr>
      <dsp:spPr>
        <a:xfrm>
          <a:off x="4206496" y="2329965"/>
          <a:ext cx="2102606" cy="51923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a:t>good emerged from the situation</a:t>
          </a:r>
          <a:endParaRPr lang="en-GB" sz="1400" kern="1200" dirty="0"/>
        </a:p>
      </dsp:txBody>
      <dsp:txXfrm>
        <a:off x="4206496" y="2329965"/>
        <a:ext cx="2102606" cy="519231"/>
      </dsp:txXfrm>
    </dsp:sp>
    <dsp:sp modelId="{6BD2FB91-B765-467F-BDD2-1E35DCDEEFF6}">
      <dsp:nvSpPr>
        <dsp:cNvPr id="0" name=""/>
        <dsp:cNvSpPr/>
      </dsp:nvSpPr>
      <dsp:spPr>
        <a:xfrm>
          <a:off x="6309103" y="2329965"/>
          <a:ext cx="2102606" cy="51923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a:t>what were your experiences compared to your colleagues</a:t>
          </a:r>
          <a:endParaRPr lang="en-GB" sz="1400" kern="1200" dirty="0"/>
        </a:p>
      </dsp:txBody>
      <dsp:txXfrm>
        <a:off x="6309103" y="2329965"/>
        <a:ext cx="2102606" cy="519231"/>
      </dsp:txXfrm>
    </dsp:sp>
    <dsp:sp modelId="{02BF41B8-73FF-487B-8D96-B007102FF0ED}">
      <dsp:nvSpPr>
        <dsp:cNvPr id="0" name=""/>
        <dsp:cNvSpPr/>
      </dsp:nvSpPr>
      <dsp:spPr>
        <a:xfrm>
          <a:off x="8411709" y="2329965"/>
          <a:ext cx="2102606" cy="51923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a:t>are the main reasons for the differences</a:t>
          </a:r>
          <a:endParaRPr lang="en-GB" sz="1400" kern="1200" dirty="0"/>
        </a:p>
      </dsp:txBody>
      <dsp:txXfrm>
        <a:off x="8411709" y="2329965"/>
        <a:ext cx="2102606" cy="519231"/>
      </dsp:txXfrm>
    </dsp:sp>
    <dsp:sp modelId="{CDD48030-3361-4E36-A121-5538BF14049A}">
      <dsp:nvSpPr>
        <dsp:cNvPr id="0" name=""/>
        <dsp:cNvSpPr/>
      </dsp:nvSpPr>
      <dsp:spPr>
        <a:xfrm rot="10800000">
          <a:off x="0" y="807"/>
          <a:ext cx="10515600" cy="1736561"/>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GB" sz="2800" b="1" u="sng" kern="1200" dirty="0"/>
            <a:t>What..  (</a:t>
          </a:r>
          <a:r>
            <a:rPr lang="en-GB" sz="2800" kern="1200" dirty="0"/>
            <a:t>is the purpose of this situation)</a:t>
          </a:r>
          <a:endParaRPr lang="en-US" sz="2800" kern="1200" dirty="0"/>
        </a:p>
      </dsp:txBody>
      <dsp:txXfrm rot="-10800000">
        <a:off x="0" y="807"/>
        <a:ext cx="10515600" cy="609532"/>
      </dsp:txXfrm>
    </dsp:sp>
    <dsp:sp modelId="{0C895EE3-C2B9-45BA-9DFF-A1F4F94A9995}">
      <dsp:nvSpPr>
        <dsp:cNvPr id="0" name=""/>
        <dsp:cNvSpPr/>
      </dsp:nvSpPr>
      <dsp:spPr>
        <a:xfrm>
          <a:off x="1283" y="610340"/>
          <a:ext cx="2102606" cy="519231"/>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dirty="0"/>
            <a:t>exactly occurred</a:t>
          </a:r>
        </a:p>
      </dsp:txBody>
      <dsp:txXfrm>
        <a:off x="1283" y="610340"/>
        <a:ext cx="2102606" cy="519231"/>
      </dsp:txXfrm>
    </dsp:sp>
    <dsp:sp modelId="{AB22EFA0-A0A1-44FB-AA7C-1155ECF4174A}">
      <dsp:nvSpPr>
        <dsp:cNvPr id="0" name=""/>
        <dsp:cNvSpPr/>
      </dsp:nvSpPr>
      <dsp:spPr>
        <a:xfrm>
          <a:off x="2103890" y="610340"/>
          <a:ext cx="2102606" cy="5192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dirty="0"/>
            <a:t>did you see/do</a:t>
          </a:r>
        </a:p>
      </dsp:txBody>
      <dsp:txXfrm>
        <a:off x="2103890" y="610340"/>
        <a:ext cx="2102606" cy="519231"/>
      </dsp:txXfrm>
    </dsp:sp>
    <dsp:sp modelId="{28C84DDB-DBCB-448D-8E45-2592D157A4B4}">
      <dsp:nvSpPr>
        <dsp:cNvPr id="0" name=""/>
        <dsp:cNvSpPr/>
      </dsp:nvSpPr>
      <dsp:spPr>
        <a:xfrm>
          <a:off x="4206496" y="610340"/>
          <a:ext cx="2102606" cy="51923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dirty="0"/>
            <a:t>was your reaction</a:t>
          </a:r>
        </a:p>
      </dsp:txBody>
      <dsp:txXfrm>
        <a:off x="4206496" y="610340"/>
        <a:ext cx="2102606" cy="519231"/>
      </dsp:txXfrm>
    </dsp:sp>
    <dsp:sp modelId="{30981BF0-7A2A-433F-942C-D91FA9B931C5}">
      <dsp:nvSpPr>
        <dsp:cNvPr id="0" name=""/>
        <dsp:cNvSpPr/>
      </dsp:nvSpPr>
      <dsp:spPr>
        <a:xfrm>
          <a:off x="6309103" y="610340"/>
          <a:ext cx="2102606" cy="51923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dirty="0"/>
            <a:t>did other people do</a:t>
          </a:r>
        </a:p>
      </dsp:txBody>
      <dsp:txXfrm>
        <a:off x="6309103" y="610340"/>
        <a:ext cx="2102606" cy="519231"/>
      </dsp:txXfrm>
    </dsp:sp>
    <dsp:sp modelId="{DB225032-7857-4E46-AA75-C4D7261E963C}">
      <dsp:nvSpPr>
        <dsp:cNvPr id="0" name=""/>
        <dsp:cNvSpPr/>
      </dsp:nvSpPr>
      <dsp:spPr>
        <a:xfrm>
          <a:off x="8411709" y="610340"/>
          <a:ext cx="2102606" cy="51923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a:t>do you see as the key elements of this situation</a:t>
          </a:r>
          <a:endParaRPr lang="en-GB" sz="1400" kern="1200" dirty="0"/>
        </a:p>
      </dsp:txBody>
      <dsp:txXfrm>
        <a:off x="8411709" y="610340"/>
        <a:ext cx="2102606" cy="5192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C6526-2544-444B-9827-7A083B266C46}">
      <dsp:nvSpPr>
        <dsp:cNvPr id="0" name=""/>
        <dsp:cNvSpPr/>
      </dsp:nvSpPr>
      <dsp:spPr>
        <a:xfrm>
          <a:off x="5863107" y="11414"/>
          <a:ext cx="980702" cy="98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Description</a:t>
          </a:r>
          <a:br>
            <a:rPr lang="en-US" sz="1400" kern="1200" dirty="0"/>
          </a:br>
          <a:r>
            <a:rPr lang="en-US" sz="1400" kern="1200" dirty="0"/>
            <a:t>What happened?</a:t>
          </a:r>
        </a:p>
      </dsp:txBody>
      <dsp:txXfrm>
        <a:off x="5863107" y="11414"/>
        <a:ext cx="980702" cy="980702"/>
      </dsp:txXfrm>
    </dsp:sp>
    <dsp:sp modelId="{BFA01F42-7563-4A36-96F7-8CF10F09AE43}">
      <dsp:nvSpPr>
        <dsp:cNvPr id="0" name=""/>
        <dsp:cNvSpPr/>
      </dsp:nvSpPr>
      <dsp:spPr>
        <a:xfrm>
          <a:off x="2859307" y="1011"/>
          <a:ext cx="4796984" cy="4796984"/>
        </a:xfrm>
        <a:prstGeom prst="circularArrow">
          <a:avLst>
            <a:gd name="adj1" fmla="val 3987"/>
            <a:gd name="adj2" fmla="val 250066"/>
            <a:gd name="adj3" fmla="val 20574100"/>
            <a:gd name="adj4" fmla="val 18981997"/>
            <a:gd name="adj5" fmla="val 4651"/>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727CBA-D9A8-4D15-A857-D36F951B4CE4}">
      <dsp:nvSpPr>
        <dsp:cNvPr id="0" name=""/>
        <dsp:cNvSpPr/>
      </dsp:nvSpPr>
      <dsp:spPr>
        <a:xfrm>
          <a:off x="6958767" y="1909152"/>
          <a:ext cx="980702" cy="98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Feelings</a:t>
          </a:r>
          <a:br>
            <a:rPr lang="en-US" sz="1400" kern="1200" dirty="0"/>
          </a:br>
          <a:r>
            <a:rPr lang="en-US" sz="1400" kern="1200" dirty="0"/>
            <a:t>What were you feeling?</a:t>
          </a:r>
        </a:p>
      </dsp:txBody>
      <dsp:txXfrm>
        <a:off x="6958767" y="1909152"/>
        <a:ext cx="980702" cy="980702"/>
      </dsp:txXfrm>
    </dsp:sp>
    <dsp:sp modelId="{B413EEEC-F52B-4211-AF05-43794570042A}">
      <dsp:nvSpPr>
        <dsp:cNvPr id="0" name=""/>
        <dsp:cNvSpPr/>
      </dsp:nvSpPr>
      <dsp:spPr>
        <a:xfrm>
          <a:off x="2859307" y="1011"/>
          <a:ext cx="4796984" cy="4796984"/>
        </a:xfrm>
        <a:prstGeom prst="circularArrow">
          <a:avLst>
            <a:gd name="adj1" fmla="val 3987"/>
            <a:gd name="adj2" fmla="val 250066"/>
            <a:gd name="adj3" fmla="val 2367936"/>
            <a:gd name="adj4" fmla="val 775834"/>
            <a:gd name="adj5" fmla="val 4651"/>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CE7767-2DE1-4B30-958A-28EACEA41187}">
      <dsp:nvSpPr>
        <dsp:cNvPr id="0" name=""/>
        <dsp:cNvSpPr/>
      </dsp:nvSpPr>
      <dsp:spPr>
        <a:xfrm>
          <a:off x="5863107" y="3806889"/>
          <a:ext cx="980702" cy="98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Evaluation</a:t>
          </a:r>
          <a:br>
            <a:rPr lang="en-US" sz="1400" kern="1200" dirty="0"/>
          </a:br>
          <a:r>
            <a:rPr lang="en-US" sz="1400" kern="1200" dirty="0"/>
            <a:t>What was good / bad?</a:t>
          </a:r>
        </a:p>
      </dsp:txBody>
      <dsp:txXfrm>
        <a:off x="5863107" y="3806889"/>
        <a:ext cx="980702" cy="980702"/>
      </dsp:txXfrm>
    </dsp:sp>
    <dsp:sp modelId="{C7115831-4C9F-471B-9693-4DDC9359B63C}">
      <dsp:nvSpPr>
        <dsp:cNvPr id="0" name=""/>
        <dsp:cNvSpPr/>
      </dsp:nvSpPr>
      <dsp:spPr>
        <a:xfrm>
          <a:off x="2859307" y="1011"/>
          <a:ext cx="4796984" cy="4796984"/>
        </a:xfrm>
        <a:prstGeom prst="circularArrow">
          <a:avLst>
            <a:gd name="adj1" fmla="val 3987"/>
            <a:gd name="adj2" fmla="val 250066"/>
            <a:gd name="adj3" fmla="val 6112053"/>
            <a:gd name="adj4" fmla="val 4437880"/>
            <a:gd name="adj5" fmla="val 4651"/>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14640C-B906-4318-B81C-FD654424337B}">
      <dsp:nvSpPr>
        <dsp:cNvPr id="0" name=""/>
        <dsp:cNvSpPr/>
      </dsp:nvSpPr>
      <dsp:spPr>
        <a:xfrm>
          <a:off x="3671789" y="3806889"/>
          <a:ext cx="980702" cy="98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Analysis</a:t>
          </a:r>
          <a:br>
            <a:rPr lang="en-US" sz="1400" kern="1200" dirty="0"/>
          </a:br>
          <a:r>
            <a:rPr lang="en-US" sz="1400" kern="1200" dirty="0"/>
            <a:t>What sense can you make of it.</a:t>
          </a:r>
        </a:p>
      </dsp:txBody>
      <dsp:txXfrm>
        <a:off x="3671789" y="3806889"/>
        <a:ext cx="980702" cy="980702"/>
      </dsp:txXfrm>
    </dsp:sp>
    <dsp:sp modelId="{6B9E79B2-94C3-4EAC-88ED-B83033C4549A}">
      <dsp:nvSpPr>
        <dsp:cNvPr id="0" name=""/>
        <dsp:cNvSpPr/>
      </dsp:nvSpPr>
      <dsp:spPr>
        <a:xfrm>
          <a:off x="2859307" y="1011"/>
          <a:ext cx="4796984" cy="4796984"/>
        </a:xfrm>
        <a:prstGeom prst="circularArrow">
          <a:avLst>
            <a:gd name="adj1" fmla="val 3987"/>
            <a:gd name="adj2" fmla="val 250066"/>
            <a:gd name="adj3" fmla="val 9774100"/>
            <a:gd name="adj4" fmla="val 8181997"/>
            <a:gd name="adj5" fmla="val 4651"/>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1CAA65-EB5C-432A-9E02-8918B71D5ED9}">
      <dsp:nvSpPr>
        <dsp:cNvPr id="0" name=""/>
        <dsp:cNvSpPr/>
      </dsp:nvSpPr>
      <dsp:spPr>
        <a:xfrm>
          <a:off x="2576129" y="1909152"/>
          <a:ext cx="980702" cy="98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Conclusion</a:t>
          </a:r>
          <a:br>
            <a:rPr lang="en-US" sz="1400" kern="1200" dirty="0"/>
          </a:br>
          <a:r>
            <a:rPr lang="en-US" sz="1400" kern="1200" dirty="0"/>
            <a:t>What else could you have done?</a:t>
          </a:r>
        </a:p>
      </dsp:txBody>
      <dsp:txXfrm>
        <a:off x="2576129" y="1909152"/>
        <a:ext cx="980702" cy="980702"/>
      </dsp:txXfrm>
    </dsp:sp>
    <dsp:sp modelId="{6532C89F-EB7B-4F67-9231-884937DE9881}">
      <dsp:nvSpPr>
        <dsp:cNvPr id="0" name=""/>
        <dsp:cNvSpPr/>
      </dsp:nvSpPr>
      <dsp:spPr>
        <a:xfrm>
          <a:off x="2859307" y="1011"/>
          <a:ext cx="4796984" cy="4796984"/>
        </a:xfrm>
        <a:prstGeom prst="circularArrow">
          <a:avLst>
            <a:gd name="adj1" fmla="val 3987"/>
            <a:gd name="adj2" fmla="val 250066"/>
            <a:gd name="adj3" fmla="val 13167936"/>
            <a:gd name="adj4" fmla="val 11575834"/>
            <a:gd name="adj5" fmla="val 4651"/>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D968E-1ED0-4252-8909-6804CB3C509F}">
      <dsp:nvSpPr>
        <dsp:cNvPr id="0" name=""/>
        <dsp:cNvSpPr/>
      </dsp:nvSpPr>
      <dsp:spPr>
        <a:xfrm>
          <a:off x="3671789" y="11414"/>
          <a:ext cx="980702" cy="98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Action Plan</a:t>
          </a:r>
          <a:br>
            <a:rPr lang="en-US" sz="1400" kern="1200" dirty="0"/>
          </a:br>
          <a:r>
            <a:rPr lang="en-US" sz="1400" kern="1200" dirty="0"/>
            <a:t>What would you do next time?</a:t>
          </a:r>
        </a:p>
      </dsp:txBody>
      <dsp:txXfrm>
        <a:off x="3671789" y="11414"/>
        <a:ext cx="980702" cy="980702"/>
      </dsp:txXfrm>
    </dsp:sp>
    <dsp:sp modelId="{8BA83392-3361-43E0-A1C2-F024D61D219B}">
      <dsp:nvSpPr>
        <dsp:cNvPr id="0" name=""/>
        <dsp:cNvSpPr/>
      </dsp:nvSpPr>
      <dsp:spPr>
        <a:xfrm>
          <a:off x="2859307" y="1011"/>
          <a:ext cx="4796984" cy="4796984"/>
        </a:xfrm>
        <a:prstGeom prst="circularArrow">
          <a:avLst>
            <a:gd name="adj1" fmla="val 3987"/>
            <a:gd name="adj2" fmla="val 250066"/>
            <a:gd name="adj3" fmla="val 16912053"/>
            <a:gd name="adj4" fmla="val 15237880"/>
            <a:gd name="adj5" fmla="val 4651"/>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8334B-1FEA-417F-AAB0-2C014D3A0F6B}" type="datetimeFigureOut">
              <a:rPr lang="en-GB" smtClean="0"/>
              <a:t>17/07/2021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94B92-7720-4451-A7E3-5304F5DCD0E6}" type="slidenum">
              <a:rPr lang="en-GB" smtClean="0"/>
              <a:t>‹#›</a:t>
            </a:fld>
            <a:endParaRPr lang="en-GB"/>
          </a:p>
        </p:txBody>
      </p:sp>
    </p:spTree>
    <p:extLst>
      <p:ext uri="{BB962C8B-B14F-4D97-AF65-F5344CB8AC3E}">
        <p14:creationId xmlns:p14="http://schemas.microsoft.com/office/powerpoint/2010/main" val="2439129061"/>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nottingham.ac.uk/nmp/sonet/rlos/placs/critical_reflection/models/driscoll.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this presentation on Critical Evaluation and Reflection.</a:t>
            </a:r>
          </a:p>
          <a:p>
            <a:endParaRPr lang="en-GB" dirty="0"/>
          </a:p>
          <a:p>
            <a:r>
              <a:rPr lang="en-GB" dirty="0"/>
              <a:t>So, why is Reflection important?</a:t>
            </a:r>
          </a:p>
          <a:p>
            <a:endParaRPr lang="en-GB" dirty="0"/>
          </a:p>
          <a:p>
            <a:r>
              <a:rPr lang="en-GB" dirty="0"/>
              <a:t>Why – because we can review learnt activities, and give future learning a new meaning.</a:t>
            </a:r>
          </a:p>
          <a:p>
            <a:r>
              <a:rPr lang="en-GB" dirty="0"/>
              <a:t>To better process our experiences and understand</a:t>
            </a:r>
            <a:r>
              <a:rPr lang="en-GB" baseline="0" dirty="0"/>
              <a:t> what we have learnt.</a:t>
            </a:r>
            <a:endParaRPr lang="en-GB" dirty="0"/>
          </a:p>
        </p:txBody>
      </p:sp>
      <p:sp>
        <p:nvSpPr>
          <p:cNvPr id="4" name="Slide Number Placeholder 3"/>
          <p:cNvSpPr>
            <a:spLocks noGrp="1"/>
          </p:cNvSpPr>
          <p:nvPr>
            <p:ph type="sldNum" sz="quarter" idx="10"/>
          </p:nvPr>
        </p:nvSpPr>
        <p:spPr/>
        <p:txBody>
          <a:bodyPr/>
          <a:lstStyle/>
          <a:p>
            <a:fld id="{A4194B92-7720-4451-A7E3-5304F5DCD0E6}" type="slidenum">
              <a:rPr lang="en-GB" smtClean="0"/>
              <a:t>1</a:t>
            </a:fld>
            <a:endParaRPr lang="en-GB"/>
          </a:p>
        </p:txBody>
      </p:sp>
    </p:spTree>
    <p:extLst>
      <p:ext uri="{BB962C8B-B14F-4D97-AF65-F5344CB8AC3E}">
        <p14:creationId xmlns:p14="http://schemas.microsoft.com/office/powerpoint/2010/main" val="334130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Reflective writing can be written in the first person, and you can use words like ‘I’, and ‘we’.</a:t>
            </a:r>
          </a:p>
          <a:p>
            <a:r>
              <a:rPr lang="en-GB" dirty="0"/>
              <a:t>It connects with personal feelings and behaviour, and it can be informal, but when writing as part of an assignment then it should be written in a formal manner.</a:t>
            </a:r>
          </a:p>
          <a:p>
            <a:r>
              <a:rPr lang="en-GB" dirty="0"/>
              <a:t>And, it links theory to practice.</a:t>
            </a:r>
          </a:p>
        </p:txBody>
      </p:sp>
      <p:sp>
        <p:nvSpPr>
          <p:cNvPr id="4" name="Slide Number Placeholder 3"/>
          <p:cNvSpPr>
            <a:spLocks noGrp="1"/>
          </p:cNvSpPr>
          <p:nvPr>
            <p:ph type="sldNum" sz="quarter" idx="5"/>
          </p:nvPr>
        </p:nvSpPr>
        <p:spPr/>
        <p:txBody>
          <a:bodyPr/>
          <a:lstStyle/>
          <a:p>
            <a:fld id="{A4194B92-7720-4451-A7E3-5304F5DCD0E6}" type="slidenum">
              <a:rPr lang="en-GB" smtClean="0"/>
              <a:t>10</a:t>
            </a:fld>
            <a:endParaRPr lang="en-GB"/>
          </a:p>
        </p:txBody>
      </p:sp>
    </p:spTree>
    <p:extLst>
      <p:ext uri="{BB962C8B-B14F-4D97-AF65-F5344CB8AC3E}">
        <p14:creationId xmlns:p14="http://schemas.microsoft.com/office/powerpoint/2010/main" val="898493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Reflection helps us to understand what we have experienced, and why it happened the way it did.</a:t>
            </a:r>
          </a:p>
          <a:p>
            <a:r>
              <a:rPr lang="en-GB" dirty="0"/>
              <a:t>How we could have done things differently, and how we can apply what we have learnt to future experiences.</a:t>
            </a:r>
          </a:p>
        </p:txBody>
      </p:sp>
      <p:sp>
        <p:nvSpPr>
          <p:cNvPr id="4" name="Slide Number Placeholder 3"/>
          <p:cNvSpPr>
            <a:spLocks noGrp="1"/>
          </p:cNvSpPr>
          <p:nvPr>
            <p:ph type="sldNum" sz="quarter" idx="5"/>
          </p:nvPr>
        </p:nvSpPr>
        <p:spPr/>
        <p:txBody>
          <a:bodyPr/>
          <a:lstStyle/>
          <a:p>
            <a:fld id="{A4194B92-7720-4451-A7E3-5304F5DCD0E6}" type="slidenum">
              <a:rPr lang="en-GB" smtClean="0"/>
              <a:t>11</a:t>
            </a:fld>
            <a:endParaRPr lang="en-GB"/>
          </a:p>
        </p:txBody>
      </p:sp>
    </p:spTree>
    <p:extLst>
      <p:ext uri="{BB962C8B-B14F-4D97-AF65-F5344CB8AC3E}">
        <p14:creationId xmlns:p14="http://schemas.microsoft.com/office/powerpoint/2010/main" val="2805338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Gibbs suggests: it is … … </a:t>
            </a:r>
          </a:p>
        </p:txBody>
      </p:sp>
      <p:sp>
        <p:nvSpPr>
          <p:cNvPr id="4" name="Slide Number Placeholder 3"/>
          <p:cNvSpPr>
            <a:spLocks noGrp="1"/>
          </p:cNvSpPr>
          <p:nvPr>
            <p:ph type="sldNum" sz="quarter" idx="5"/>
          </p:nvPr>
        </p:nvSpPr>
        <p:spPr/>
        <p:txBody>
          <a:bodyPr/>
          <a:lstStyle/>
          <a:p>
            <a:fld id="{A4194B92-7720-4451-A7E3-5304F5DCD0E6}" type="slidenum">
              <a:rPr lang="en-GB" smtClean="0"/>
              <a:t>12</a:t>
            </a:fld>
            <a:endParaRPr lang="en-GB"/>
          </a:p>
        </p:txBody>
      </p:sp>
    </p:spTree>
    <p:extLst>
      <p:ext uri="{BB962C8B-B14F-4D97-AF65-F5344CB8AC3E}">
        <p14:creationId xmlns:p14="http://schemas.microsoft.com/office/powerpoint/2010/main" val="1624997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 I write using this method.</a:t>
            </a:r>
          </a:p>
          <a:p>
            <a:endParaRPr lang="en-GB" dirty="0"/>
          </a:p>
          <a:p>
            <a:r>
              <a:rPr lang="en-GB" dirty="0"/>
              <a:t>Firstly, you write in the first person, using I and We.</a:t>
            </a:r>
          </a:p>
          <a:p>
            <a:r>
              <a:rPr lang="en-GB" dirty="0"/>
              <a:t>Use the past tense, because are writing about something that has already happened.</a:t>
            </a:r>
          </a:p>
          <a:p>
            <a:r>
              <a:rPr lang="en-GB" dirty="0"/>
              <a:t>And be personal, hypothetical, critical and creative.  Do talk about your experiences, and integrate academic evidence into your writing.</a:t>
            </a:r>
          </a:p>
        </p:txBody>
      </p:sp>
      <p:sp>
        <p:nvSpPr>
          <p:cNvPr id="4" name="Slide Number Placeholder 3"/>
          <p:cNvSpPr>
            <a:spLocks noGrp="1"/>
          </p:cNvSpPr>
          <p:nvPr>
            <p:ph type="sldNum" sz="quarter" idx="5"/>
          </p:nvPr>
        </p:nvSpPr>
        <p:spPr/>
        <p:txBody>
          <a:bodyPr/>
          <a:lstStyle/>
          <a:p>
            <a:fld id="{A4194B92-7720-4451-A7E3-5304F5DCD0E6}" type="slidenum">
              <a:rPr lang="en-GB" smtClean="0"/>
              <a:t>13</a:t>
            </a:fld>
            <a:endParaRPr lang="en-GB"/>
          </a:p>
        </p:txBody>
      </p:sp>
    </p:spTree>
    <p:extLst>
      <p:ext uri="{BB962C8B-B14F-4D97-AF65-F5344CB8AC3E}">
        <p14:creationId xmlns:p14="http://schemas.microsoft.com/office/powerpoint/2010/main" val="4042771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kern="1200" dirty="0">
                <a:solidFill>
                  <a:schemeClr val="tx1"/>
                </a:solidFill>
                <a:effectLst/>
                <a:latin typeface="+mn-lt"/>
                <a:ea typeface="+mn-ea"/>
                <a:cs typeface="+mn-cs"/>
              </a:rPr>
              <a:t>For me, personally, I like to use five questions to guide my Reflection and Evaluation time.</a:t>
            </a:r>
          </a:p>
          <a:p>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But you can follow a model too</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194B92-7720-4451-A7E3-5304F5DCD0E6}" type="slidenum">
              <a:rPr lang="en-GB" smtClean="0"/>
              <a:t>14</a:t>
            </a:fld>
            <a:endParaRPr lang="en-GB"/>
          </a:p>
        </p:txBody>
      </p:sp>
    </p:spTree>
    <p:extLst>
      <p:ext uri="{BB962C8B-B14F-4D97-AF65-F5344CB8AC3E}">
        <p14:creationId xmlns:p14="http://schemas.microsoft.com/office/powerpoint/2010/main" val="2524941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reflective module provides a framework for you to review your own performance with a view to understand your performance in a meaningful way.</a:t>
            </a:r>
          </a:p>
          <a:p>
            <a:r>
              <a:rPr lang="en-GB" dirty="0"/>
              <a:t>It keeps your focus, so that you can learn from your experiences, rather than describing what happened.</a:t>
            </a:r>
          </a:p>
          <a:p>
            <a:r>
              <a:rPr lang="en-GB" dirty="0"/>
              <a:t>It enables you to think about future practice, and activities.</a:t>
            </a:r>
          </a:p>
        </p:txBody>
      </p:sp>
      <p:sp>
        <p:nvSpPr>
          <p:cNvPr id="4" name="Slide Number Placeholder 3"/>
          <p:cNvSpPr>
            <a:spLocks noGrp="1"/>
          </p:cNvSpPr>
          <p:nvPr>
            <p:ph type="sldNum" sz="quarter" idx="5"/>
          </p:nvPr>
        </p:nvSpPr>
        <p:spPr/>
        <p:txBody>
          <a:bodyPr/>
          <a:lstStyle/>
          <a:p>
            <a:fld id="{A4194B92-7720-4451-A7E3-5304F5DCD0E6}" type="slidenum">
              <a:rPr lang="en-GB" smtClean="0"/>
              <a:t>15</a:t>
            </a:fld>
            <a:endParaRPr lang="en-GB"/>
          </a:p>
        </p:txBody>
      </p:sp>
    </p:spTree>
    <p:extLst>
      <p:ext uri="{BB962C8B-B14F-4D97-AF65-F5344CB8AC3E}">
        <p14:creationId xmlns:p14="http://schemas.microsoft.com/office/powerpoint/2010/main" val="3317776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two examples of Reflective models – but there are more.  Feel free to investigate others frameworks</a:t>
            </a:r>
          </a:p>
        </p:txBody>
      </p:sp>
      <p:sp>
        <p:nvSpPr>
          <p:cNvPr id="4" name="Slide Number Placeholder 3"/>
          <p:cNvSpPr>
            <a:spLocks noGrp="1"/>
          </p:cNvSpPr>
          <p:nvPr>
            <p:ph type="sldNum" sz="quarter" idx="5"/>
          </p:nvPr>
        </p:nvSpPr>
        <p:spPr/>
        <p:txBody>
          <a:bodyPr/>
          <a:lstStyle/>
          <a:p>
            <a:fld id="{A4194B92-7720-4451-A7E3-5304F5DCD0E6}" type="slidenum">
              <a:rPr lang="en-GB" smtClean="0"/>
              <a:t>16</a:t>
            </a:fld>
            <a:endParaRPr lang="en-GB"/>
          </a:p>
        </p:txBody>
      </p:sp>
    </p:spTree>
    <p:extLst>
      <p:ext uri="{BB962C8B-B14F-4D97-AF65-F5344CB8AC3E}">
        <p14:creationId xmlns:p14="http://schemas.microsoft.com/office/powerpoint/2010/main" val="3916648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verdana" panose="020B0604030504040204" pitchFamily="34" charset="0"/>
              </a:rPr>
              <a:t>Another simple model was developed by Driscoll in the mid-1990s. Driscoll based his model of the 3 What's on the key questions asked by Terry </a:t>
            </a:r>
            <a:r>
              <a:rPr lang="en-GB" b="0" i="0" dirty="0" err="1">
                <a:solidFill>
                  <a:srgbClr val="333333"/>
                </a:solidFill>
                <a:effectLst/>
                <a:latin typeface="verdana" panose="020B0604030504040204" pitchFamily="34" charset="0"/>
              </a:rPr>
              <a:t>Borton</a:t>
            </a:r>
            <a:r>
              <a:rPr lang="en-GB" b="0" i="0" dirty="0">
                <a:solidFill>
                  <a:srgbClr val="333333"/>
                </a:solidFill>
                <a:effectLst/>
                <a:latin typeface="verdana" panose="020B0604030504040204" pitchFamily="34" charset="0"/>
              </a:rPr>
              <a:t> in the 1970s:</a:t>
            </a:r>
          </a:p>
          <a:p>
            <a:pPr algn="l"/>
            <a:r>
              <a:rPr lang="en-GB" b="0" i="0" dirty="0">
                <a:solidFill>
                  <a:srgbClr val="212121"/>
                </a:solidFill>
                <a:effectLst/>
                <a:latin typeface="Helvetica Neue"/>
              </a:rPr>
              <a:t>What?</a:t>
            </a:r>
            <a:br>
              <a:rPr lang="en-GB" b="0" i="0" dirty="0">
                <a:solidFill>
                  <a:srgbClr val="212121"/>
                </a:solidFill>
                <a:effectLst/>
                <a:latin typeface="Helvetica Neue"/>
              </a:rPr>
            </a:br>
            <a:r>
              <a:rPr lang="en-GB" b="0" i="0" dirty="0">
                <a:solidFill>
                  <a:srgbClr val="212121"/>
                </a:solidFill>
                <a:effectLst/>
                <a:latin typeface="Helvetica Neue"/>
              </a:rPr>
              <a:t>So what?</a:t>
            </a:r>
            <a:br>
              <a:rPr lang="en-GB" b="0" i="0" dirty="0">
                <a:solidFill>
                  <a:srgbClr val="212121"/>
                </a:solidFill>
                <a:effectLst/>
                <a:latin typeface="Helvetica Neue"/>
              </a:rPr>
            </a:br>
            <a:r>
              <a:rPr lang="en-GB" b="0" i="0" dirty="0">
                <a:solidFill>
                  <a:srgbClr val="212121"/>
                </a:solidFill>
                <a:effectLst/>
                <a:latin typeface="Helvetica Neue"/>
              </a:rPr>
              <a:t>Now what?</a:t>
            </a:r>
          </a:p>
          <a:p>
            <a:endParaRPr lang="en-GB" dirty="0"/>
          </a:p>
          <a:p>
            <a:endParaRPr lang="en-GB" dirty="0"/>
          </a:p>
          <a:p>
            <a:endParaRPr lang="en-GB" dirty="0"/>
          </a:p>
          <a:p>
            <a:endParaRPr lang="en-GB" dirty="0"/>
          </a:p>
          <a:p>
            <a:r>
              <a:rPr lang="en-GB" dirty="0">
                <a:hlinkClick r:id="rId3"/>
              </a:rPr>
              <a:t>Driscoll (by </a:t>
            </a:r>
            <a:r>
              <a:rPr lang="en-GB" dirty="0" err="1">
                <a:hlinkClick r:id="rId3"/>
              </a:rPr>
              <a:t>Borton</a:t>
            </a:r>
            <a:r>
              <a:rPr lang="en-GB" dirty="0">
                <a:hlinkClick r:id="rId3"/>
              </a:rPr>
              <a:t>) (nottingham.ac.uk)</a:t>
            </a:r>
            <a:endParaRPr lang="en-GB" dirty="0"/>
          </a:p>
          <a:p>
            <a:endParaRPr lang="en-GB" dirty="0"/>
          </a:p>
        </p:txBody>
      </p:sp>
      <p:sp>
        <p:nvSpPr>
          <p:cNvPr id="4" name="Slide Number Placeholder 3"/>
          <p:cNvSpPr>
            <a:spLocks noGrp="1"/>
          </p:cNvSpPr>
          <p:nvPr>
            <p:ph type="sldNum" sz="quarter" idx="10"/>
          </p:nvPr>
        </p:nvSpPr>
        <p:spPr/>
        <p:txBody>
          <a:bodyPr/>
          <a:lstStyle/>
          <a:p>
            <a:fld id="{A4194B92-7720-4451-A7E3-5304F5DCD0E6}" type="slidenum">
              <a:rPr lang="en-GB" smtClean="0"/>
              <a:t>17</a:t>
            </a:fld>
            <a:endParaRPr lang="en-GB"/>
          </a:p>
        </p:txBody>
      </p:sp>
    </p:spTree>
    <p:extLst>
      <p:ext uri="{BB962C8B-B14F-4D97-AF65-F5344CB8AC3E}">
        <p14:creationId xmlns:p14="http://schemas.microsoft.com/office/powerpoint/2010/main" val="146776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verdana" panose="020B0604030504040204" pitchFamily="34" charset="0"/>
              </a:rPr>
              <a:t>By asking ourselves these three simple questions we can begin to analyse our experiences and learn from them. </a:t>
            </a:r>
          </a:p>
          <a:p>
            <a:endParaRPr lang="en-GB" b="0" i="0" dirty="0">
              <a:solidFill>
                <a:srgbClr val="333333"/>
              </a:solidFill>
              <a:effectLst/>
              <a:latin typeface="verdana" panose="020B0604030504040204" pitchFamily="34" charset="0"/>
            </a:endParaRPr>
          </a:p>
          <a:p>
            <a:r>
              <a:rPr lang="en-GB" b="0" i="0" dirty="0">
                <a:solidFill>
                  <a:srgbClr val="333333"/>
                </a:solidFill>
                <a:effectLst/>
                <a:latin typeface="verdana" panose="020B0604030504040204" pitchFamily="34" charset="0"/>
              </a:rPr>
              <a:t>Firstly we should describe what the situation or experience was to set it in context. This gives us a clear idea of what we are dealing with. </a:t>
            </a:r>
          </a:p>
          <a:p>
            <a:endParaRPr lang="en-GB" b="0" i="0" dirty="0">
              <a:solidFill>
                <a:srgbClr val="333333"/>
              </a:solidFill>
              <a:effectLst/>
              <a:latin typeface="verdana" panose="020B0604030504040204" pitchFamily="34" charset="0"/>
            </a:endParaRPr>
          </a:p>
          <a:p>
            <a:r>
              <a:rPr lang="en-GB" b="0" i="0" dirty="0">
                <a:solidFill>
                  <a:srgbClr val="333333"/>
                </a:solidFill>
                <a:effectLst/>
                <a:latin typeface="verdana" panose="020B0604030504040204" pitchFamily="34" charset="0"/>
              </a:rPr>
              <a:t>We should then reflect on the experience by asking 'so what?' - what did we learn as a result of the experience? </a:t>
            </a:r>
          </a:p>
          <a:p>
            <a:endParaRPr lang="en-GB" b="0" i="0" dirty="0">
              <a:solidFill>
                <a:srgbClr val="333333"/>
              </a:solidFill>
              <a:effectLst/>
              <a:latin typeface="verdana" panose="020B0604030504040204" pitchFamily="34" charset="0"/>
            </a:endParaRPr>
          </a:p>
          <a:p>
            <a:r>
              <a:rPr lang="en-GB" b="0" i="0" dirty="0">
                <a:solidFill>
                  <a:srgbClr val="333333"/>
                </a:solidFill>
                <a:effectLst/>
                <a:latin typeface="verdana" panose="020B0604030504040204" pitchFamily="34" charset="0"/>
              </a:rPr>
              <a:t>The final stage asks us to think about the action we will take as a result of this reflection. Will we change a behaviour, try something new or carry on as we are? </a:t>
            </a:r>
          </a:p>
          <a:p>
            <a:r>
              <a:rPr lang="en-GB" b="0" i="0" dirty="0">
                <a:solidFill>
                  <a:srgbClr val="333333"/>
                </a:solidFill>
                <a:effectLst/>
                <a:latin typeface="verdana" panose="020B0604030504040204" pitchFamily="34" charset="0"/>
              </a:rPr>
              <a:t>It is important to remember that it may be that nothing changes as a result of reflection and that we feel that we are doing everything we should during an experience. This is equally valid as an outcome and you should not worry if you can't think of something to change. </a:t>
            </a:r>
            <a:endParaRPr lang="en-GB" dirty="0"/>
          </a:p>
        </p:txBody>
      </p:sp>
      <p:sp>
        <p:nvSpPr>
          <p:cNvPr id="4" name="Slide Number Placeholder 3"/>
          <p:cNvSpPr>
            <a:spLocks noGrp="1"/>
          </p:cNvSpPr>
          <p:nvPr>
            <p:ph type="sldNum" sz="quarter" idx="10"/>
          </p:nvPr>
        </p:nvSpPr>
        <p:spPr/>
        <p:txBody>
          <a:bodyPr/>
          <a:lstStyle/>
          <a:p>
            <a:fld id="{A4194B92-7720-4451-A7E3-5304F5DCD0E6}" type="slidenum">
              <a:rPr lang="en-GB" smtClean="0"/>
              <a:t>18</a:t>
            </a:fld>
            <a:endParaRPr lang="en-GB"/>
          </a:p>
        </p:txBody>
      </p:sp>
    </p:spTree>
    <p:extLst>
      <p:ext uri="{BB962C8B-B14F-4D97-AF65-F5344CB8AC3E}">
        <p14:creationId xmlns:p14="http://schemas.microsoft.com/office/powerpoint/2010/main" val="1575711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verdana" panose="020B0604030504040204" pitchFamily="34" charset="0"/>
              </a:rPr>
              <a:t>Gibb's Reflective Cycle</a:t>
            </a:r>
          </a:p>
          <a:p>
            <a:pPr algn="l"/>
            <a:r>
              <a:rPr lang="en-GB" b="0" i="0" dirty="0">
                <a:solidFill>
                  <a:srgbClr val="333333"/>
                </a:solidFill>
                <a:effectLst/>
                <a:latin typeface="verdana" panose="020B0604030504040204" pitchFamily="34" charset="0"/>
              </a:rPr>
              <a:t>This model builds on the previous model, and adds more stages. It is one of the more complex models of reflection but it may be that you find having multiple stages of the process to guide you reassuring. </a:t>
            </a:r>
          </a:p>
          <a:p>
            <a:pPr algn="l"/>
            <a:r>
              <a:rPr lang="en-GB" b="0" i="0" dirty="0">
                <a:solidFill>
                  <a:srgbClr val="333333"/>
                </a:solidFill>
                <a:effectLst/>
                <a:latin typeface="verdana" panose="020B0604030504040204" pitchFamily="34" charset="0"/>
              </a:rPr>
              <a:t>Gibb's cycle contains six stages as seen in this diagram.</a:t>
            </a:r>
          </a:p>
          <a:p>
            <a:pPr algn="l"/>
            <a:endParaRPr lang="en-GB" b="0" i="0" dirty="0">
              <a:solidFill>
                <a:srgbClr val="333333"/>
              </a:solidFill>
              <a:effectLst/>
              <a:latin typeface="verdana" panose="020B0604030504040204" pitchFamily="34" charset="0"/>
            </a:endParaRPr>
          </a:p>
          <a:p>
            <a:pPr algn="l"/>
            <a:endParaRPr lang="en-GB" b="0" i="0" dirty="0">
              <a:solidFill>
                <a:srgbClr val="333333"/>
              </a:solidFill>
              <a:effectLst/>
              <a:latin typeface="verdana" panose="020B0604030504040204" pitchFamily="34" charset="0"/>
            </a:endParaRPr>
          </a:p>
          <a:p>
            <a:endParaRPr lang="en-GB" dirty="0"/>
          </a:p>
        </p:txBody>
      </p:sp>
      <p:sp>
        <p:nvSpPr>
          <p:cNvPr id="4" name="Slide Number Placeholder 3"/>
          <p:cNvSpPr>
            <a:spLocks noGrp="1"/>
          </p:cNvSpPr>
          <p:nvPr>
            <p:ph type="sldNum" sz="quarter" idx="5"/>
          </p:nvPr>
        </p:nvSpPr>
        <p:spPr/>
        <p:txBody>
          <a:bodyPr/>
          <a:lstStyle/>
          <a:p>
            <a:fld id="{A4194B92-7720-4451-A7E3-5304F5DCD0E6}" type="slidenum">
              <a:rPr lang="en-GB" smtClean="0"/>
              <a:t>19</a:t>
            </a:fld>
            <a:endParaRPr lang="en-GB"/>
          </a:p>
        </p:txBody>
      </p:sp>
    </p:spTree>
    <p:extLst>
      <p:ext uri="{BB962C8B-B14F-4D97-AF65-F5344CB8AC3E}">
        <p14:creationId xmlns:p14="http://schemas.microsoft.com/office/powerpoint/2010/main" val="56059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Reflection</a:t>
            </a:r>
            <a:r>
              <a:rPr lang="en-US" dirty="0"/>
              <a:t> is the process of reflecting on your experience in order to learn from that experience, basically remembering what you have experienced. A good example could be: </a:t>
            </a:r>
            <a:r>
              <a:rPr lang="en-US" sz="1800" b="0" i="0" kern="1200" dirty="0">
                <a:solidFill>
                  <a:schemeClr val="tx1"/>
                </a:solidFill>
                <a:effectLst/>
                <a:latin typeface="+mn-lt"/>
                <a:ea typeface="+mn-ea"/>
                <a:cs typeface="+mn-cs"/>
              </a:rPr>
              <a:t>“That was a good book I read yesterday,”. </a:t>
            </a:r>
          </a:p>
          <a:p>
            <a:endParaRPr lang="en-US" sz="18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Evaluation</a:t>
            </a:r>
            <a:r>
              <a:rPr lang="en-US" dirty="0"/>
              <a:t> is the process of making an assessment or judgement about an experience, for example,  judging what worked and/or what didn’t.  An example here would be: </a:t>
            </a:r>
            <a:r>
              <a:rPr lang="en-US" sz="1800" b="0" i="0" kern="1200" dirty="0">
                <a:solidFill>
                  <a:schemeClr val="tx1"/>
                </a:solidFill>
                <a:effectLst/>
                <a:latin typeface="+mn-lt"/>
                <a:ea typeface="+mn-ea"/>
                <a:cs typeface="+mn-cs"/>
              </a:rPr>
              <a:t>Was</a:t>
            </a:r>
            <a:r>
              <a:rPr lang="en-US" sz="1800" b="0" i="0" kern="1200" baseline="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that book valuable to me.? What did I learn from it?”</a:t>
            </a:r>
            <a:endParaRPr lang="en-US" dirty="0"/>
          </a:p>
          <a:p>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Johnson says that </a:t>
            </a:r>
            <a:r>
              <a:rPr lang="en-GB" sz="1800" dirty="0"/>
              <a:t>“It is difficult to evaluate an experience without reflecting on that experience.” </a:t>
            </a:r>
            <a:r>
              <a:rPr lang="en-US" sz="1800" b="0" i="0" kern="1200" dirty="0">
                <a:solidFill>
                  <a:schemeClr val="tx1"/>
                </a:solidFill>
                <a:effectLst/>
                <a:latin typeface="+mn-lt"/>
                <a:ea typeface="+mn-ea"/>
                <a:cs typeface="+mn-cs"/>
              </a:rPr>
              <a:t> - do you agree.</a:t>
            </a:r>
          </a:p>
          <a:p>
            <a:endParaRPr lang="en-US" sz="1800" b="0" i="0" kern="1200" dirty="0">
              <a:solidFill>
                <a:schemeClr val="tx1"/>
              </a:solidFill>
              <a:effectLst/>
              <a:latin typeface="+mn-lt"/>
              <a:ea typeface="+mn-ea"/>
              <a:cs typeface="+mn-cs"/>
            </a:endParaRPr>
          </a:p>
          <a:p>
            <a:endParaRPr lang="en-US" sz="1800" b="0" i="0" kern="1200" dirty="0">
              <a:solidFill>
                <a:schemeClr val="tx1"/>
              </a:solidFill>
              <a:effectLst/>
              <a:latin typeface="+mn-lt"/>
              <a:ea typeface="+mn-ea"/>
              <a:cs typeface="+mn-cs"/>
            </a:endParaRPr>
          </a:p>
          <a:p>
            <a:r>
              <a:rPr lang="en-US" sz="1800" b="0" i="0" strike="sngStrike" kern="1200" dirty="0">
                <a:solidFill>
                  <a:schemeClr val="tx1"/>
                </a:solidFill>
                <a:effectLst/>
                <a:latin typeface="+mn-lt"/>
                <a:ea typeface="+mn-ea"/>
                <a:cs typeface="+mn-cs"/>
              </a:rPr>
              <a:t>Reflection -  “That was a good book I read yesterday,”. </a:t>
            </a:r>
          </a:p>
          <a:p>
            <a:r>
              <a:rPr lang="en-US" sz="1800" b="0" i="0" strike="sngStrike" kern="1200" dirty="0">
                <a:solidFill>
                  <a:schemeClr val="tx1"/>
                </a:solidFill>
                <a:effectLst/>
                <a:latin typeface="+mn-lt"/>
                <a:ea typeface="+mn-ea"/>
                <a:cs typeface="+mn-cs"/>
              </a:rPr>
              <a:t>Evaluation would ask “Was</a:t>
            </a:r>
            <a:r>
              <a:rPr lang="en-US" sz="1800" b="0" i="0" strike="sngStrike" kern="1200" baseline="0" dirty="0">
                <a:solidFill>
                  <a:schemeClr val="tx1"/>
                </a:solidFill>
                <a:effectLst/>
                <a:latin typeface="+mn-lt"/>
                <a:ea typeface="+mn-ea"/>
                <a:cs typeface="+mn-cs"/>
              </a:rPr>
              <a:t> </a:t>
            </a:r>
            <a:r>
              <a:rPr lang="en-US" sz="1800" b="0" i="0" strike="sngStrike" kern="1200" dirty="0">
                <a:solidFill>
                  <a:schemeClr val="tx1"/>
                </a:solidFill>
                <a:effectLst/>
                <a:latin typeface="+mn-lt"/>
                <a:ea typeface="+mn-ea"/>
                <a:cs typeface="+mn-cs"/>
              </a:rPr>
              <a:t>that book valuable to me.? What did I learn from it?”</a:t>
            </a:r>
            <a:endParaRPr lang="en-GB" sz="2800" strike="sngStrike" dirty="0"/>
          </a:p>
        </p:txBody>
      </p:sp>
      <p:sp>
        <p:nvSpPr>
          <p:cNvPr id="4" name="Slide Number Placeholder 3"/>
          <p:cNvSpPr>
            <a:spLocks noGrp="1"/>
          </p:cNvSpPr>
          <p:nvPr>
            <p:ph type="sldNum" sz="quarter" idx="10"/>
          </p:nvPr>
        </p:nvSpPr>
        <p:spPr/>
        <p:txBody>
          <a:bodyPr/>
          <a:lstStyle/>
          <a:p>
            <a:fld id="{A4194B92-7720-4451-A7E3-5304F5DCD0E6}" type="slidenum">
              <a:rPr lang="en-GB" smtClean="0"/>
              <a:t>2</a:t>
            </a:fld>
            <a:endParaRPr lang="en-GB"/>
          </a:p>
        </p:txBody>
      </p:sp>
    </p:spTree>
    <p:extLst>
      <p:ext uri="{BB962C8B-B14F-4D97-AF65-F5344CB8AC3E}">
        <p14:creationId xmlns:p14="http://schemas.microsoft.com/office/powerpoint/2010/main" val="3862260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verdana" panose="020B0604030504040204" pitchFamily="34" charset="0"/>
              </a:rPr>
              <a:t>Gibb's begins with an outline of the experience being reflected on. </a:t>
            </a:r>
          </a:p>
          <a:p>
            <a:r>
              <a:rPr lang="en-GB" b="0" i="0" dirty="0">
                <a:solidFill>
                  <a:srgbClr val="333333"/>
                </a:solidFill>
                <a:effectLst/>
                <a:latin typeface="verdana" panose="020B0604030504040204" pitchFamily="34" charset="0"/>
              </a:rPr>
              <a:t>It then encourages us to focus on our feelings about the experience, both during it an after. </a:t>
            </a:r>
          </a:p>
          <a:p>
            <a:r>
              <a:rPr lang="en-GB" b="0" i="0" dirty="0">
                <a:solidFill>
                  <a:srgbClr val="333333"/>
                </a:solidFill>
                <a:effectLst/>
                <a:latin typeface="verdana" panose="020B0604030504040204" pitchFamily="34" charset="0"/>
              </a:rPr>
              <a:t>The next step involves evaluating the experience - what was good or bad about it from our point of view? </a:t>
            </a:r>
          </a:p>
          <a:p>
            <a:r>
              <a:rPr lang="en-GB" b="0" i="0" dirty="0">
                <a:solidFill>
                  <a:srgbClr val="333333"/>
                </a:solidFill>
                <a:effectLst/>
                <a:latin typeface="verdana" panose="020B0604030504040204" pitchFamily="34" charset="0"/>
              </a:rPr>
              <a:t>We can then use this evaluation to analyse the situation and try to make sense of it. </a:t>
            </a:r>
          </a:p>
          <a:p>
            <a:r>
              <a:rPr lang="en-GB" b="0" i="0" dirty="0">
                <a:solidFill>
                  <a:srgbClr val="333333"/>
                </a:solidFill>
                <a:effectLst/>
                <a:latin typeface="verdana" panose="020B0604030504040204" pitchFamily="34" charset="0"/>
              </a:rPr>
              <a:t>This analysis will result in a conclusion about what other actions (if any) we could have taken to reach a different outcome. </a:t>
            </a:r>
          </a:p>
          <a:p>
            <a:r>
              <a:rPr lang="en-GB" b="0" i="0" dirty="0">
                <a:solidFill>
                  <a:srgbClr val="333333"/>
                </a:solidFill>
                <a:effectLst/>
                <a:latin typeface="verdana" panose="020B0604030504040204" pitchFamily="34" charset="0"/>
              </a:rPr>
              <a:t>The final stage involves building an action plan of steps which we can take the next time we find ourselves in a similar situation. </a:t>
            </a:r>
            <a:endParaRPr lang="en-GB" dirty="0"/>
          </a:p>
        </p:txBody>
      </p:sp>
      <p:sp>
        <p:nvSpPr>
          <p:cNvPr id="4" name="Slide Number Placeholder 3"/>
          <p:cNvSpPr>
            <a:spLocks noGrp="1"/>
          </p:cNvSpPr>
          <p:nvPr>
            <p:ph type="sldNum" sz="quarter" idx="5"/>
          </p:nvPr>
        </p:nvSpPr>
        <p:spPr/>
        <p:txBody>
          <a:bodyPr/>
          <a:lstStyle/>
          <a:p>
            <a:fld id="{A4194B92-7720-4451-A7E3-5304F5DCD0E6}" type="slidenum">
              <a:rPr lang="en-GB" smtClean="0"/>
              <a:t>20</a:t>
            </a:fld>
            <a:endParaRPr lang="en-GB"/>
          </a:p>
        </p:txBody>
      </p:sp>
    </p:spTree>
    <p:extLst>
      <p:ext uri="{BB962C8B-B14F-4D97-AF65-F5344CB8AC3E}">
        <p14:creationId xmlns:p14="http://schemas.microsoft.com/office/powerpoint/2010/main" val="3893935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two misconceptions about reflection.  Do you agree that reflection takes too long, and that it is a negative process.  Personally, I believe that you can learn plenty by the process of reflecting.  I feel that it is invaluable, helpful, and essential.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GB" dirty="0"/>
          </a:p>
        </p:txBody>
      </p:sp>
      <p:sp>
        <p:nvSpPr>
          <p:cNvPr id="4" name="Slide Number Placeholder 3"/>
          <p:cNvSpPr>
            <a:spLocks noGrp="1"/>
          </p:cNvSpPr>
          <p:nvPr>
            <p:ph type="sldNum" sz="quarter" idx="5"/>
          </p:nvPr>
        </p:nvSpPr>
        <p:spPr/>
        <p:txBody>
          <a:bodyPr/>
          <a:lstStyle/>
          <a:p>
            <a:fld id="{A4194B92-7720-4451-A7E3-5304F5DCD0E6}" type="slidenum">
              <a:rPr lang="en-GB" smtClean="0"/>
              <a:t>21</a:t>
            </a:fld>
            <a:endParaRPr lang="en-GB"/>
          </a:p>
        </p:txBody>
      </p:sp>
    </p:spTree>
    <p:extLst>
      <p:ext uri="{BB962C8B-B14F-4D97-AF65-F5344CB8AC3E}">
        <p14:creationId xmlns:p14="http://schemas.microsoft.com/office/powerpoint/2010/main" val="3277432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some ideas for you to reflect on.  Do take the time to read this slide for ideas</a:t>
            </a:r>
          </a:p>
        </p:txBody>
      </p:sp>
      <p:sp>
        <p:nvSpPr>
          <p:cNvPr id="4" name="Slide Number Placeholder 3"/>
          <p:cNvSpPr>
            <a:spLocks noGrp="1"/>
          </p:cNvSpPr>
          <p:nvPr>
            <p:ph type="sldNum" sz="quarter" idx="10"/>
          </p:nvPr>
        </p:nvSpPr>
        <p:spPr/>
        <p:txBody>
          <a:bodyPr/>
          <a:lstStyle/>
          <a:p>
            <a:fld id="{14A91E9A-1CA1-438B-A448-0B73ED78091A}" type="slidenum">
              <a:rPr lang="en-US" smtClean="0"/>
              <a:t>22</a:t>
            </a:fld>
            <a:endParaRPr lang="en-US"/>
          </a:p>
        </p:txBody>
      </p:sp>
    </p:spTree>
    <p:extLst>
      <p:ext uri="{BB962C8B-B14F-4D97-AF65-F5344CB8AC3E}">
        <p14:creationId xmlns:p14="http://schemas.microsoft.com/office/powerpoint/2010/main" val="653281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Reflective writing is still academic writing, it is not a diary entry, blog or email.</a:t>
            </a:r>
          </a:p>
          <a:p>
            <a:pPr lvl="0"/>
            <a:r>
              <a:rPr lang="en-US" sz="1800" dirty="0"/>
              <a:t>It is not simply a description of events. It is in the critical analysis of those events. It is the considered exploration of your own role in the experience.</a:t>
            </a:r>
          </a:p>
          <a:p>
            <a:pPr lvl="0"/>
            <a:r>
              <a:rPr lang="en-US" sz="1800" dirty="0"/>
              <a:t>It should not be chatty in style, and it should still contain a clear introduction, a main body, and a conclusion.</a:t>
            </a:r>
          </a:p>
          <a:p>
            <a:pPr lvl="0"/>
            <a:r>
              <a:rPr lang="en-US" sz="1800" dirty="0"/>
              <a:t>It should include evidence and references, and be linked to theory.</a:t>
            </a:r>
          </a:p>
          <a:p>
            <a:pPr lvl="0"/>
            <a:r>
              <a:rPr lang="en-US" sz="1800" dirty="0"/>
              <a:t>It should show what you have learned from the process, and it should consider other perspectives </a:t>
            </a:r>
          </a:p>
          <a:p>
            <a:endParaRPr lang="en-GB" dirty="0"/>
          </a:p>
          <a:p>
            <a:r>
              <a:rPr lang="en-GB" b="1" i="0" dirty="0">
                <a:solidFill>
                  <a:srgbClr val="5F6368"/>
                </a:solidFill>
                <a:effectLst/>
                <a:latin typeface="arial" panose="020B0604020202020204" pitchFamily="34" charset="0"/>
              </a:rPr>
              <a:t>Academic reflective writing</a:t>
            </a:r>
            <a:r>
              <a:rPr lang="en-GB" b="0" i="0" dirty="0">
                <a:solidFill>
                  <a:srgbClr val="4D5156"/>
                </a:solidFill>
                <a:effectLst/>
                <a:latin typeface="arial" panose="020B0604020202020204" pitchFamily="34" charset="0"/>
              </a:rPr>
              <a:t> requires critical and analytic thought, a clear line of argument, and the use of evidence through examples of personal experiences and thoughts, and often also theoretical literature. </a:t>
            </a:r>
          </a:p>
          <a:p>
            <a:r>
              <a:rPr lang="en-GB" b="0" i="0" dirty="0">
                <a:solidFill>
                  <a:srgbClr val="4D5156"/>
                </a:solidFill>
                <a:effectLst/>
                <a:latin typeface="arial" panose="020B0604020202020204" pitchFamily="34" charset="0"/>
              </a:rPr>
              <a:t>You should aim for a balance between personal experience, tone, and </a:t>
            </a:r>
            <a:r>
              <a:rPr lang="en-GB" b="1" i="0" dirty="0">
                <a:solidFill>
                  <a:srgbClr val="5F6368"/>
                </a:solidFill>
                <a:effectLst/>
                <a:latin typeface="arial" panose="020B0604020202020204" pitchFamily="34" charset="0"/>
              </a:rPr>
              <a:t>academic practice</a:t>
            </a:r>
            <a:r>
              <a:rPr lang="en-GB" b="0" i="0" dirty="0">
                <a:solidFill>
                  <a:srgbClr val="4D5156"/>
                </a:solidFill>
                <a:effectLst/>
                <a:latin typeface="arial" panose="020B0604020202020204" pitchFamily="34" charset="0"/>
              </a:rPr>
              <a:t> and rigor.</a:t>
            </a:r>
            <a:endParaRPr lang="en-GB" dirty="0"/>
          </a:p>
        </p:txBody>
      </p:sp>
      <p:sp>
        <p:nvSpPr>
          <p:cNvPr id="4" name="Slide Number Placeholder 3"/>
          <p:cNvSpPr>
            <a:spLocks noGrp="1"/>
          </p:cNvSpPr>
          <p:nvPr>
            <p:ph type="sldNum" sz="quarter" idx="5"/>
          </p:nvPr>
        </p:nvSpPr>
        <p:spPr/>
        <p:txBody>
          <a:bodyPr/>
          <a:lstStyle/>
          <a:p>
            <a:fld id="{A4194B92-7720-4451-A7E3-5304F5DCD0E6}" type="slidenum">
              <a:rPr lang="en-GB" smtClean="0"/>
              <a:t>23</a:t>
            </a:fld>
            <a:endParaRPr lang="en-GB"/>
          </a:p>
        </p:txBody>
      </p:sp>
    </p:spTree>
    <p:extLst>
      <p:ext uri="{BB962C8B-B14F-4D97-AF65-F5344CB8AC3E}">
        <p14:creationId xmlns:p14="http://schemas.microsoft.com/office/powerpoint/2010/main" val="2365604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194B92-7720-4451-A7E3-5304F5DCD0E6}" type="slidenum">
              <a:rPr lang="en-GB" smtClean="0"/>
              <a:t>24</a:t>
            </a:fld>
            <a:endParaRPr lang="en-GB"/>
          </a:p>
        </p:txBody>
      </p:sp>
    </p:spTree>
    <p:extLst>
      <p:ext uri="{BB962C8B-B14F-4D97-AF65-F5344CB8AC3E}">
        <p14:creationId xmlns:p14="http://schemas.microsoft.com/office/powerpoint/2010/main" val="1399767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194B92-7720-4451-A7E3-5304F5DCD0E6}" type="slidenum">
              <a:rPr lang="en-GB" smtClean="0"/>
              <a:t>26</a:t>
            </a:fld>
            <a:endParaRPr lang="en-GB"/>
          </a:p>
        </p:txBody>
      </p:sp>
    </p:spTree>
    <p:extLst>
      <p:ext uri="{BB962C8B-B14F-4D97-AF65-F5344CB8AC3E}">
        <p14:creationId xmlns:p14="http://schemas.microsoft.com/office/powerpoint/2010/main" val="319440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kern="1200" dirty="0">
                <a:solidFill>
                  <a:schemeClr val="tx1"/>
                </a:solidFill>
                <a:effectLst/>
                <a:latin typeface="+mn-lt"/>
                <a:ea typeface="+mn-ea"/>
                <a:cs typeface="+mn-cs"/>
              </a:rPr>
              <a:t>Though they may seem similar, Reflections and Evaluations are not the same thing. </a:t>
            </a:r>
          </a:p>
          <a:p>
            <a:r>
              <a:rPr lang="en-US" sz="1800" b="0" i="0" kern="1200" dirty="0">
                <a:solidFill>
                  <a:schemeClr val="tx1"/>
                </a:solidFill>
                <a:effectLst/>
                <a:latin typeface="+mn-lt"/>
                <a:ea typeface="+mn-ea"/>
                <a:cs typeface="+mn-cs"/>
              </a:rPr>
              <a:t>For example, it is possible to reflect on an experience and not evaluate it. </a:t>
            </a:r>
          </a:p>
          <a:p>
            <a:r>
              <a:rPr lang="en-US" sz="1800" b="0" i="0" kern="1200" dirty="0">
                <a:solidFill>
                  <a:schemeClr val="tx1"/>
                </a:solidFill>
                <a:effectLst/>
                <a:latin typeface="+mn-lt"/>
                <a:ea typeface="+mn-ea"/>
                <a:cs typeface="+mn-cs"/>
              </a:rPr>
              <a:t>As I’m sure you’ve noticed by now, there are plenty of people who will often recount something from the past (let’s say a group of friends reflecting on growing up in the same neighborhood) but never evaluate that experience as to what was good or bad or what they learned from it or how it changed their lives.</a:t>
            </a:r>
            <a:endParaRPr lang="en-GB" sz="2800" dirty="0"/>
          </a:p>
        </p:txBody>
      </p:sp>
      <p:sp>
        <p:nvSpPr>
          <p:cNvPr id="4" name="Slide Number Placeholder 3"/>
          <p:cNvSpPr>
            <a:spLocks noGrp="1"/>
          </p:cNvSpPr>
          <p:nvPr>
            <p:ph type="sldNum" sz="quarter" idx="10"/>
          </p:nvPr>
        </p:nvSpPr>
        <p:spPr/>
        <p:txBody>
          <a:bodyPr/>
          <a:lstStyle/>
          <a:p>
            <a:fld id="{A4194B92-7720-4451-A7E3-5304F5DCD0E6}" type="slidenum">
              <a:rPr lang="en-GB" smtClean="0"/>
              <a:t>3</a:t>
            </a:fld>
            <a:endParaRPr lang="en-GB"/>
          </a:p>
        </p:txBody>
      </p:sp>
    </p:spTree>
    <p:extLst>
      <p:ext uri="{BB962C8B-B14F-4D97-AF65-F5344CB8AC3E}">
        <p14:creationId xmlns:p14="http://schemas.microsoft.com/office/powerpoint/2010/main" val="2008645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do a little exercise.</a:t>
            </a:r>
          </a:p>
          <a:p>
            <a:endParaRPr lang="en-GB" dirty="0"/>
          </a:p>
          <a:p>
            <a:r>
              <a:rPr lang="en-GB" dirty="0"/>
              <a:t>Write down 5 positives about yourself,</a:t>
            </a:r>
          </a:p>
          <a:p>
            <a:endParaRPr lang="en-GB" dirty="0"/>
          </a:p>
          <a:p>
            <a:r>
              <a:rPr lang="en-GB" dirty="0"/>
              <a:t>And 5 things that you could improve on</a:t>
            </a:r>
          </a:p>
          <a:p>
            <a:endParaRPr lang="en-GB" dirty="0"/>
          </a:p>
          <a:p>
            <a:r>
              <a:rPr lang="en-GB" dirty="0"/>
              <a:t>The 5 positives things means that you have reflected about the positive elements, </a:t>
            </a:r>
          </a:p>
          <a:p>
            <a:endParaRPr lang="en-GB" dirty="0"/>
          </a:p>
          <a:p>
            <a:r>
              <a:rPr lang="en-GB" dirty="0"/>
              <a:t>but the 5 things you could improve on equates to evaluating on things that you can improve, meaning that you have learnt from the experience, and have identified areas to improve. </a:t>
            </a:r>
          </a:p>
        </p:txBody>
      </p:sp>
      <p:sp>
        <p:nvSpPr>
          <p:cNvPr id="4" name="Slide Number Placeholder 3"/>
          <p:cNvSpPr>
            <a:spLocks noGrp="1"/>
          </p:cNvSpPr>
          <p:nvPr>
            <p:ph type="sldNum" sz="quarter" idx="10"/>
          </p:nvPr>
        </p:nvSpPr>
        <p:spPr/>
        <p:txBody>
          <a:bodyPr/>
          <a:lstStyle/>
          <a:p>
            <a:fld id="{A4194B92-7720-4451-A7E3-5304F5DCD0E6}" type="slidenum">
              <a:rPr lang="en-GB" smtClean="0"/>
              <a:t>4</a:t>
            </a:fld>
            <a:endParaRPr lang="en-GB"/>
          </a:p>
        </p:txBody>
      </p:sp>
    </p:spTree>
    <p:extLst>
      <p:ext uri="{BB962C8B-B14F-4D97-AF65-F5344CB8AC3E}">
        <p14:creationId xmlns:p14="http://schemas.microsoft.com/office/powerpoint/2010/main" val="221209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critical thinking is the process of understanding the external, for example questioning ideas, arguments and findings, then reflection is the process of understanding the internal. (This does not mean we don’t critically think when reflecting)</a:t>
            </a:r>
          </a:p>
          <a:p>
            <a:pPr marL="0" indent="0">
              <a:buNone/>
            </a:pPr>
            <a:endParaRPr lang="en-US" i="1" dirty="0"/>
          </a:p>
          <a:p>
            <a:r>
              <a:rPr lang="en-US" dirty="0"/>
              <a:t>When we reflect we examine an experience or event we have had, and ask questions about it.</a:t>
            </a:r>
            <a:endParaRPr lang="en-GB" dirty="0"/>
          </a:p>
          <a:p>
            <a:endParaRPr lang="en-GB" dirty="0"/>
          </a:p>
        </p:txBody>
      </p:sp>
      <p:sp>
        <p:nvSpPr>
          <p:cNvPr id="4" name="Slide Number Placeholder 3"/>
          <p:cNvSpPr>
            <a:spLocks noGrp="1"/>
          </p:cNvSpPr>
          <p:nvPr>
            <p:ph type="sldNum" sz="quarter" idx="10"/>
          </p:nvPr>
        </p:nvSpPr>
        <p:spPr/>
        <p:txBody>
          <a:bodyPr/>
          <a:lstStyle/>
          <a:p>
            <a:fld id="{A4194B92-7720-4451-A7E3-5304F5DCD0E6}" type="slidenum">
              <a:rPr lang="en-GB" smtClean="0"/>
              <a:t>5</a:t>
            </a:fld>
            <a:endParaRPr lang="en-GB"/>
          </a:p>
        </p:txBody>
      </p:sp>
    </p:spTree>
    <p:extLst>
      <p:ext uri="{BB962C8B-B14F-4D97-AF65-F5344CB8AC3E}">
        <p14:creationId xmlns:p14="http://schemas.microsoft.com/office/powerpoint/2010/main" val="625784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Moon’s definition of Reflections is “</a:t>
            </a:r>
            <a:r>
              <a:rPr lang="en-US" dirty="0"/>
              <a:t>Reflection is part of learning and thinking. We reflect in order to learn something, or we learn as a result of reflecting, and the term ‘reflective learning’ </a:t>
            </a:r>
            <a:r>
              <a:rPr lang="en-US" dirty="0" err="1"/>
              <a:t>emphasises</a:t>
            </a:r>
            <a:r>
              <a:rPr lang="en-US" dirty="0"/>
              <a:t> the intention to learn from current or prior experience.” </a:t>
            </a:r>
            <a:endParaRPr lang="en-GB" dirty="0"/>
          </a:p>
          <a:p>
            <a:endParaRPr lang="en-GB" dirty="0"/>
          </a:p>
          <a:p>
            <a:r>
              <a:rPr lang="en-GB" dirty="0"/>
              <a:t>Reflection is a type of thinking aimed at achieving better understanding and leading to new learning.  </a:t>
            </a:r>
          </a:p>
        </p:txBody>
      </p:sp>
      <p:sp>
        <p:nvSpPr>
          <p:cNvPr id="4" name="Slide Number Placeholder 3"/>
          <p:cNvSpPr>
            <a:spLocks noGrp="1"/>
          </p:cNvSpPr>
          <p:nvPr>
            <p:ph type="sldNum" sz="quarter" idx="5"/>
          </p:nvPr>
        </p:nvSpPr>
        <p:spPr/>
        <p:txBody>
          <a:bodyPr/>
          <a:lstStyle/>
          <a:p>
            <a:fld id="{A4194B92-7720-4451-A7E3-5304F5DCD0E6}" type="slidenum">
              <a:rPr lang="en-GB" smtClean="0"/>
              <a:t>6</a:t>
            </a:fld>
            <a:endParaRPr lang="en-GB"/>
          </a:p>
        </p:txBody>
      </p:sp>
    </p:spTree>
    <p:extLst>
      <p:ext uri="{BB962C8B-B14F-4D97-AF65-F5344CB8AC3E}">
        <p14:creationId xmlns:p14="http://schemas.microsoft.com/office/powerpoint/2010/main" val="3938755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Reflective writing is evidence of reflective thinking. </a:t>
            </a:r>
          </a:p>
          <a:p>
            <a:endParaRPr lang="en-GB" dirty="0"/>
          </a:p>
          <a:p>
            <a:r>
              <a:rPr lang="en-GB" dirty="0"/>
              <a:t>It is your response to experiences, opinions, events, new information.  It is your response to thoughts and feelings.</a:t>
            </a:r>
          </a:p>
          <a:p>
            <a:r>
              <a:rPr lang="en-GB" dirty="0"/>
              <a:t>It is a way of thinking to explore your learning, and a way of making meaning out of that you study or do.    </a:t>
            </a:r>
          </a:p>
          <a:p>
            <a:r>
              <a:rPr lang="en-GB" dirty="0"/>
              <a:t>It is a way to achieve clarity and better understanding of what you are learning, an opportunity to gain self knowledge, and a chance to develop and reinforce writing skills</a:t>
            </a:r>
          </a:p>
          <a:p>
            <a:endParaRPr lang="en-GB" dirty="0"/>
          </a:p>
          <a:p>
            <a:r>
              <a:rPr lang="en-GB" dirty="0"/>
              <a:t>Reflective writing is not a summary of activities</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A4194B92-7720-4451-A7E3-5304F5DCD0E6}" type="slidenum">
              <a:rPr lang="en-GB" smtClean="0"/>
              <a:t>7</a:t>
            </a:fld>
            <a:endParaRPr lang="en-GB"/>
          </a:p>
        </p:txBody>
      </p:sp>
    </p:spTree>
    <p:extLst>
      <p:ext uri="{BB962C8B-B14F-4D97-AF65-F5344CB8AC3E}">
        <p14:creationId xmlns:p14="http://schemas.microsoft.com/office/powerpoint/2010/main" val="2115974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benefits include:</a:t>
            </a:r>
          </a:p>
          <a:p>
            <a:r>
              <a:rPr lang="en-GB" dirty="0"/>
              <a:t>It increases self-awareness, and helps to transform</a:t>
            </a:r>
            <a:r>
              <a:rPr lang="en-GB" baseline="0" dirty="0"/>
              <a:t> experience into learning.</a:t>
            </a:r>
          </a:p>
          <a:p>
            <a:r>
              <a:rPr lang="en-GB" baseline="0" dirty="0"/>
              <a:t>It helps us to develop our ideas and thinking, track our thoughts and enable us to learn new skills, and develop confidence.</a:t>
            </a:r>
          </a:p>
          <a:p>
            <a:endParaRPr lang="en-GB" dirty="0"/>
          </a:p>
        </p:txBody>
      </p:sp>
      <p:sp>
        <p:nvSpPr>
          <p:cNvPr id="4" name="Slide Number Placeholder 3"/>
          <p:cNvSpPr>
            <a:spLocks noGrp="1"/>
          </p:cNvSpPr>
          <p:nvPr>
            <p:ph type="sldNum" sz="quarter" idx="10"/>
          </p:nvPr>
        </p:nvSpPr>
        <p:spPr/>
        <p:txBody>
          <a:bodyPr/>
          <a:lstStyle/>
          <a:p>
            <a:fld id="{A4194B92-7720-4451-A7E3-5304F5DCD0E6}" type="slidenum">
              <a:rPr lang="en-GB" smtClean="0"/>
              <a:t>8</a:t>
            </a:fld>
            <a:endParaRPr lang="en-GB"/>
          </a:p>
        </p:txBody>
      </p:sp>
    </p:spTree>
    <p:extLst>
      <p:ext uri="{BB962C8B-B14F-4D97-AF65-F5344CB8AC3E}">
        <p14:creationId xmlns:p14="http://schemas.microsoft.com/office/powerpoint/2010/main" val="1747894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similar to academic writing, it that it</a:t>
            </a:r>
          </a:p>
          <a:p>
            <a:r>
              <a:rPr lang="en-GB" dirty="0"/>
              <a:t>Required research and development.</a:t>
            </a:r>
          </a:p>
          <a:p>
            <a:r>
              <a:rPr lang="en-GB" dirty="0"/>
              <a:t>It focuses on answering the questions.</a:t>
            </a:r>
          </a:p>
          <a:p>
            <a:r>
              <a:rPr lang="en-GB" dirty="0"/>
              <a:t>It involves critical thinking and analysis</a:t>
            </a:r>
          </a:p>
          <a:p>
            <a:r>
              <a:rPr lang="en-GB" dirty="0"/>
              <a:t>The structure of your writing still needs an introduction, main body, and a conclusion</a:t>
            </a:r>
          </a:p>
          <a:p>
            <a:r>
              <a:rPr lang="en-GB" dirty="0"/>
              <a:t>And good grammar and sentence structure is essential.</a:t>
            </a:r>
          </a:p>
        </p:txBody>
      </p:sp>
      <p:sp>
        <p:nvSpPr>
          <p:cNvPr id="4" name="Slide Number Placeholder 3"/>
          <p:cNvSpPr>
            <a:spLocks noGrp="1"/>
          </p:cNvSpPr>
          <p:nvPr>
            <p:ph type="sldNum" sz="quarter" idx="10"/>
          </p:nvPr>
        </p:nvSpPr>
        <p:spPr/>
        <p:txBody>
          <a:bodyPr/>
          <a:lstStyle/>
          <a:p>
            <a:fld id="{A4194B92-7720-4451-A7E3-5304F5DCD0E6}" type="slidenum">
              <a:rPr lang="en-GB" smtClean="0"/>
              <a:t>9</a:t>
            </a:fld>
            <a:endParaRPr lang="en-GB"/>
          </a:p>
        </p:txBody>
      </p:sp>
    </p:spTree>
    <p:extLst>
      <p:ext uri="{BB962C8B-B14F-4D97-AF65-F5344CB8AC3E}">
        <p14:creationId xmlns:p14="http://schemas.microsoft.com/office/powerpoint/2010/main" val="2856923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l="-37000" r="-3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EE588-BCF9-4FD5-B8DB-6BA5BEB770CD}"/>
              </a:ext>
            </a:extLst>
          </p:cNvPr>
          <p:cNvSpPr>
            <a:spLocks noGrp="1"/>
          </p:cNvSpPr>
          <p:nvPr>
            <p:ph type="ctrTitle" hasCustomPrompt="1"/>
          </p:nvPr>
        </p:nvSpPr>
        <p:spPr>
          <a:xfrm>
            <a:off x="838200" y="4724038"/>
            <a:ext cx="10515600" cy="1662506"/>
          </a:xfrm>
        </p:spPr>
        <p:txBody>
          <a:bodyPr anchor="t"/>
          <a:lstStyle>
            <a:lvl1pPr algn="l">
              <a:lnSpc>
                <a:spcPct val="100000"/>
              </a:lnSpc>
              <a:spcBef>
                <a:spcPts val="0"/>
              </a:spcBef>
              <a:defRPr sz="6000"/>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31B46D01-4655-4441-9329-37984751861B}"/>
              </a:ext>
            </a:extLst>
          </p:cNvPr>
          <p:cNvSpPr>
            <a:spLocks noGrp="1"/>
          </p:cNvSpPr>
          <p:nvPr>
            <p:ph type="subTitle" idx="1" hasCustomPrompt="1"/>
          </p:nvPr>
        </p:nvSpPr>
        <p:spPr>
          <a:xfrm>
            <a:off x="838200" y="5774932"/>
            <a:ext cx="10515600" cy="365125"/>
          </a:xfrm>
        </p:spPr>
        <p:txBody>
          <a:bodyPr/>
          <a:lstStyle>
            <a:lvl1pPr marL="0" indent="0" algn="l">
              <a:lnSpc>
                <a:spcPct val="100000"/>
              </a:lnSpc>
              <a:spcBef>
                <a:spcPts val="0"/>
              </a:spcBef>
              <a:buNone/>
              <a:defRPr sz="2400">
                <a:solidFill>
                  <a:schemeClr val="accent3">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sp>
        <p:nvSpPr>
          <p:cNvPr id="4" name="Date Placeholder 3">
            <a:extLst>
              <a:ext uri="{FF2B5EF4-FFF2-40B4-BE49-F238E27FC236}">
                <a16:creationId xmlns:a16="http://schemas.microsoft.com/office/drawing/2014/main" id="{CDE9AAD2-6C2D-4DCC-8233-8042B030C92E}"/>
              </a:ext>
            </a:extLst>
          </p:cNvPr>
          <p:cNvSpPr>
            <a:spLocks noGrp="1"/>
          </p:cNvSpPr>
          <p:nvPr>
            <p:ph type="dt" sz="half" idx="10"/>
          </p:nvPr>
        </p:nvSpPr>
        <p:spPr/>
        <p:txBody>
          <a:bodyPr/>
          <a:lstStyle/>
          <a:p>
            <a:fld id="{C0BB5C21-2D86-44DB-AC3E-A0F7577471E9}" type="datetime1">
              <a:rPr lang="en-GB" smtClean="0"/>
              <a:t>17/07/2021</a:t>
            </a:fld>
            <a:endParaRPr lang="en-GB"/>
          </a:p>
        </p:txBody>
      </p:sp>
      <p:sp>
        <p:nvSpPr>
          <p:cNvPr id="5" name="Footer Placeholder 4">
            <a:extLst>
              <a:ext uri="{FF2B5EF4-FFF2-40B4-BE49-F238E27FC236}">
                <a16:creationId xmlns:a16="http://schemas.microsoft.com/office/drawing/2014/main" id="{2CB5CDC4-B906-49A2-86DC-C14DAAF2E4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E649D5-14D3-45E0-B2A7-75BDF13CFBA4}"/>
              </a:ext>
            </a:extLst>
          </p:cNvPr>
          <p:cNvSpPr>
            <a:spLocks noGrp="1"/>
          </p:cNvSpPr>
          <p:nvPr>
            <p:ph type="sldNum" sz="quarter" idx="12"/>
          </p:nvPr>
        </p:nvSpPr>
        <p:spPr>
          <a:xfrm>
            <a:off x="8610600" y="6297644"/>
            <a:ext cx="2743200" cy="365125"/>
          </a:xfrm>
        </p:spPr>
        <p:txBody>
          <a:bodyPr/>
          <a:lstStyle/>
          <a:p>
            <a:fld id="{CDE81E35-DDAA-4C4A-8602-A3C6DD13C35D}" type="slidenum">
              <a:rPr lang="en-GB" smtClean="0"/>
              <a:t>‹#›</a:t>
            </a:fld>
            <a:endParaRPr lang="en-GB"/>
          </a:p>
        </p:txBody>
      </p:sp>
    </p:spTree>
    <p:extLst>
      <p:ext uri="{BB962C8B-B14F-4D97-AF65-F5344CB8AC3E}">
        <p14:creationId xmlns:p14="http://schemas.microsoft.com/office/powerpoint/2010/main" val="386870908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1B5C-9DB2-46D5-93F7-94C09BBCBE4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9D98291-CB05-4BFB-A45B-F6C9280001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4A52CA-38C4-4626-B900-16FD65657635}"/>
              </a:ext>
            </a:extLst>
          </p:cNvPr>
          <p:cNvSpPr>
            <a:spLocks noGrp="1"/>
          </p:cNvSpPr>
          <p:nvPr>
            <p:ph type="dt" sz="half" idx="10"/>
          </p:nvPr>
        </p:nvSpPr>
        <p:spPr/>
        <p:txBody>
          <a:bodyPr/>
          <a:lstStyle/>
          <a:p>
            <a:fld id="{5959DFAC-F87B-44B4-870C-5CB87A750609}" type="datetime1">
              <a:rPr lang="en-GB" smtClean="0"/>
              <a:t>17/07/2021</a:t>
            </a:fld>
            <a:endParaRPr lang="en-GB"/>
          </a:p>
        </p:txBody>
      </p:sp>
      <p:sp>
        <p:nvSpPr>
          <p:cNvPr id="5" name="Footer Placeholder 4">
            <a:extLst>
              <a:ext uri="{FF2B5EF4-FFF2-40B4-BE49-F238E27FC236}">
                <a16:creationId xmlns:a16="http://schemas.microsoft.com/office/drawing/2014/main" id="{A1FE5435-7C55-43F1-B4FB-57A4FDB898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30F2BC-CC2E-4884-A42F-2882752C0527}"/>
              </a:ext>
            </a:extLst>
          </p:cNvPr>
          <p:cNvSpPr>
            <a:spLocks noGrp="1"/>
          </p:cNvSpPr>
          <p:nvPr>
            <p:ph type="sldNum" sz="quarter" idx="12"/>
          </p:nvPr>
        </p:nvSpPr>
        <p:spPr/>
        <p:txBody>
          <a:bodyPr/>
          <a:lstStyle/>
          <a:p>
            <a:fld id="{CDE81E35-DDAA-4C4A-8602-A3C6DD13C35D}" type="slidenum">
              <a:rPr lang="en-GB" smtClean="0"/>
              <a:t>‹#›</a:t>
            </a:fld>
            <a:endParaRPr lang="en-GB"/>
          </a:p>
        </p:txBody>
      </p:sp>
    </p:spTree>
    <p:extLst>
      <p:ext uri="{BB962C8B-B14F-4D97-AF65-F5344CB8AC3E}">
        <p14:creationId xmlns:p14="http://schemas.microsoft.com/office/powerpoint/2010/main" val="282772034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85E4EC-E043-4AAB-BFCC-3C8D4C0F7E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198FD7C-C9F2-47F9-BBA8-01B6F63364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912686E2-0251-4862-AA0A-616CCA3A156A}"/>
              </a:ext>
            </a:extLst>
          </p:cNvPr>
          <p:cNvSpPr>
            <a:spLocks noGrp="1"/>
          </p:cNvSpPr>
          <p:nvPr>
            <p:ph type="dt" sz="half" idx="10"/>
          </p:nvPr>
        </p:nvSpPr>
        <p:spPr/>
        <p:txBody>
          <a:bodyPr/>
          <a:lstStyle/>
          <a:p>
            <a:fld id="{558D3C8D-6C58-446F-A38B-48178FB576F9}" type="datetime1">
              <a:rPr lang="en-GB" smtClean="0"/>
              <a:t>17/07/2021</a:t>
            </a:fld>
            <a:endParaRPr lang="en-GB"/>
          </a:p>
        </p:txBody>
      </p:sp>
      <p:sp>
        <p:nvSpPr>
          <p:cNvPr id="5" name="Footer Placeholder 4">
            <a:extLst>
              <a:ext uri="{FF2B5EF4-FFF2-40B4-BE49-F238E27FC236}">
                <a16:creationId xmlns:a16="http://schemas.microsoft.com/office/drawing/2014/main" id="{FD25B6CA-A407-490A-B2ED-B5E9CB65B9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F1DE4A-6E60-4888-8C8E-8AC395D7F008}"/>
              </a:ext>
            </a:extLst>
          </p:cNvPr>
          <p:cNvSpPr>
            <a:spLocks noGrp="1"/>
          </p:cNvSpPr>
          <p:nvPr>
            <p:ph type="sldNum" sz="quarter" idx="12"/>
          </p:nvPr>
        </p:nvSpPr>
        <p:spPr/>
        <p:txBody>
          <a:bodyPr/>
          <a:lstStyle/>
          <a:p>
            <a:fld id="{CDE81E35-DDAA-4C4A-8602-A3C6DD13C35D}" type="slidenum">
              <a:rPr lang="en-GB" smtClean="0"/>
              <a:t>‹#›</a:t>
            </a:fld>
            <a:endParaRPr lang="en-GB"/>
          </a:p>
        </p:txBody>
      </p:sp>
    </p:spTree>
    <p:extLst>
      <p:ext uri="{BB962C8B-B14F-4D97-AF65-F5344CB8AC3E}">
        <p14:creationId xmlns:p14="http://schemas.microsoft.com/office/powerpoint/2010/main" val="291292660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AF11-82F0-4247-9AEA-4E8D25CEE7FE}"/>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CE35C4FA-653F-4755-A1DE-FF84AACB3E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A8BFE0A7-129A-4F27-AA78-F0A3ADA46FFD}"/>
              </a:ext>
            </a:extLst>
          </p:cNvPr>
          <p:cNvSpPr>
            <a:spLocks noGrp="1"/>
          </p:cNvSpPr>
          <p:nvPr>
            <p:ph type="dt" sz="half" idx="10"/>
          </p:nvPr>
        </p:nvSpPr>
        <p:spPr/>
        <p:txBody>
          <a:bodyPr/>
          <a:lstStyle/>
          <a:p>
            <a:fld id="{7710ED16-FFCC-4CF8-8A5C-0051DA403043}" type="datetime1">
              <a:rPr lang="en-GB" smtClean="0"/>
              <a:t>17/07/2021</a:t>
            </a:fld>
            <a:endParaRPr lang="en-GB"/>
          </a:p>
        </p:txBody>
      </p:sp>
      <p:sp>
        <p:nvSpPr>
          <p:cNvPr id="5" name="Footer Placeholder 4">
            <a:extLst>
              <a:ext uri="{FF2B5EF4-FFF2-40B4-BE49-F238E27FC236}">
                <a16:creationId xmlns:a16="http://schemas.microsoft.com/office/drawing/2014/main" id="{07E6F914-4676-4994-997A-FA66481906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FF4838-A44F-4546-A847-788EF2D0E26F}"/>
              </a:ext>
            </a:extLst>
          </p:cNvPr>
          <p:cNvSpPr>
            <a:spLocks noGrp="1"/>
          </p:cNvSpPr>
          <p:nvPr>
            <p:ph type="sldNum" sz="quarter" idx="12"/>
          </p:nvPr>
        </p:nvSpPr>
        <p:spPr/>
        <p:txBody>
          <a:bodyPr/>
          <a:lstStyle/>
          <a:p>
            <a:fld id="{CDE81E35-DDAA-4C4A-8602-A3C6DD13C35D}" type="slidenum">
              <a:rPr lang="en-GB" smtClean="0"/>
              <a:t>‹#›</a:t>
            </a:fld>
            <a:endParaRPr lang="en-GB"/>
          </a:p>
        </p:txBody>
      </p:sp>
    </p:spTree>
    <p:extLst>
      <p:ext uri="{BB962C8B-B14F-4D97-AF65-F5344CB8AC3E}">
        <p14:creationId xmlns:p14="http://schemas.microsoft.com/office/powerpoint/2010/main" val="43203642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BDD2-24C9-475C-AC4E-1A71AB9225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57C3E3F9-2915-4EA8-9EED-127F9572F4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7E78D-8C42-4FF1-85B3-01850B8ABDC4}"/>
              </a:ext>
            </a:extLst>
          </p:cNvPr>
          <p:cNvSpPr>
            <a:spLocks noGrp="1"/>
          </p:cNvSpPr>
          <p:nvPr>
            <p:ph type="dt" sz="half" idx="10"/>
          </p:nvPr>
        </p:nvSpPr>
        <p:spPr/>
        <p:txBody>
          <a:bodyPr/>
          <a:lstStyle/>
          <a:p>
            <a:fld id="{03B6F955-4139-4832-802F-FC073E407906}" type="datetime1">
              <a:rPr lang="en-GB" smtClean="0"/>
              <a:t>17/07/2021</a:t>
            </a:fld>
            <a:endParaRPr lang="en-GB"/>
          </a:p>
        </p:txBody>
      </p:sp>
      <p:sp>
        <p:nvSpPr>
          <p:cNvPr id="5" name="Footer Placeholder 4">
            <a:extLst>
              <a:ext uri="{FF2B5EF4-FFF2-40B4-BE49-F238E27FC236}">
                <a16:creationId xmlns:a16="http://schemas.microsoft.com/office/drawing/2014/main" id="{E5A236DC-0E0A-4785-8E36-4A16EF62A0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20DE5F-D3D7-44A1-A953-D16E52E4F7A4}"/>
              </a:ext>
            </a:extLst>
          </p:cNvPr>
          <p:cNvSpPr>
            <a:spLocks noGrp="1"/>
          </p:cNvSpPr>
          <p:nvPr>
            <p:ph type="sldNum" sz="quarter" idx="12"/>
          </p:nvPr>
        </p:nvSpPr>
        <p:spPr/>
        <p:txBody>
          <a:bodyPr/>
          <a:lstStyle/>
          <a:p>
            <a:fld id="{CDE81E35-DDAA-4C4A-8602-A3C6DD13C35D}" type="slidenum">
              <a:rPr lang="en-GB" smtClean="0"/>
              <a:t>‹#›</a:t>
            </a:fld>
            <a:endParaRPr lang="en-GB"/>
          </a:p>
        </p:txBody>
      </p:sp>
    </p:spTree>
    <p:extLst>
      <p:ext uri="{BB962C8B-B14F-4D97-AF65-F5344CB8AC3E}">
        <p14:creationId xmlns:p14="http://schemas.microsoft.com/office/powerpoint/2010/main" val="338873197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0E73-6196-4753-86CA-C28659D64DD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D5C6CE-9687-4E85-9EF4-B0288F6B39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57DC27F-AB09-4577-AADE-DCCEDCB6EE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868C9B1-55A7-4A61-93FB-00DCC27F3AB3}"/>
              </a:ext>
            </a:extLst>
          </p:cNvPr>
          <p:cNvSpPr>
            <a:spLocks noGrp="1"/>
          </p:cNvSpPr>
          <p:nvPr>
            <p:ph type="dt" sz="half" idx="10"/>
          </p:nvPr>
        </p:nvSpPr>
        <p:spPr/>
        <p:txBody>
          <a:bodyPr/>
          <a:lstStyle/>
          <a:p>
            <a:fld id="{C1388218-3FDE-4F55-9644-8218C2C8CD7F}" type="datetime1">
              <a:rPr lang="en-GB" smtClean="0"/>
              <a:t>17/07/2021</a:t>
            </a:fld>
            <a:endParaRPr lang="en-GB"/>
          </a:p>
        </p:txBody>
      </p:sp>
      <p:sp>
        <p:nvSpPr>
          <p:cNvPr id="6" name="Footer Placeholder 5">
            <a:extLst>
              <a:ext uri="{FF2B5EF4-FFF2-40B4-BE49-F238E27FC236}">
                <a16:creationId xmlns:a16="http://schemas.microsoft.com/office/drawing/2014/main" id="{2C268E53-55CD-4E42-B9A7-3274B1275B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B873D9-C67A-4168-B691-2B540C85E048}"/>
              </a:ext>
            </a:extLst>
          </p:cNvPr>
          <p:cNvSpPr>
            <a:spLocks noGrp="1"/>
          </p:cNvSpPr>
          <p:nvPr>
            <p:ph type="sldNum" sz="quarter" idx="12"/>
          </p:nvPr>
        </p:nvSpPr>
        <p:spPr/>
        <p:txBody>
          <a:bodyPr/>
          <a:lstStyle/>
          <a:p>
            <a:fld id="{CDE81E35-DDAA-4C4A-8602-A3C6DD13C35D}" type="slidenum">
              <a:rPr lang="en-GB" smtClean="0"/>
              <a:t>‹#›</a:t>
            </a:fld>
            <a:endParaRPr lang="en-GB"/>
          </a:p>
        </p:txBody>
      </p:sp>
    </p:spTree>
    <p:extLst>
      <p:ext uri="{BB962C8B-B14F-4D97-AF65-F5344CB8AC3E}">
        <p14:creationId xmlns:p14="http://schemas.microsoft.com/office/powerpoint/2010/main" val="17092298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0820-7782-4A84-A37D-05E53061308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127D11-D3D6-40C7-B0F9-C242ADA395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26F8BD-AD7E-4C40-9B07-59B2FD62E6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a:extLst>
              <a:ext uri="{FF2B5EF4-FFF2-40B4-BE49-F238E27FC236}">
                <a16:creationId xmlns:a16="http://schemas.microsoft.com/office/drawing/2014/main" id="{AA252774-CE83-4F2A-851D-0BD723780F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4BC52F-33E3-4222-8006-B22DCB03CE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0A76FCF-FD7B-4697-886B-58FE554F23DE}"/>
              </a:ext>
            </a:extLst>
          </p:cNvPr>
          <p:cNvSpPr>
            <a:spLocks noGrp="1"/>
          </p:cNvSpPr>
          <p:nvPr>
            <p:ph type="dt" sz="half" idx="10"/>
          </p:nvPr>
        </p:nvSpPr>
        <p:spPr/>
        <p:txBody>
          <a:bodyPr/>
          <a:lstStyle/>
          <a:p>
            <a:fld id="{CD80DF34-7750-431A-B042-7D133E376410}" type="datetime1">
              <a:rPr lang="en-GB" smtClean="0"/>
              <a:t>17/07/2021</a:t>
            </a:fld>
            <a:endParaRPr lang="en-GB"/>
          </a:p>
        </p:txBody>
      </p:sp>
      <p:sp>
        <p:nvSpPr>
          <p:cNvPr id="8" name="Footer Placeholder 7">
            <a:extLst>
              <a:ext uri="{FF2B5EF4-FFF2-40B4-BE49-F238E27FC236}">
                <a16:creationId xmlns:a16="http://schemas.microsoft.com/office/drawing/2014/main" id="{0248015D-F68A-488F-BDFC-F24E4027545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953B53D-B316-4CAD-A01B-F0387CDA56B5}"/>
              </a:ext>
            </a:extLst>
          </p:cNvPr>
          <p:cNvSpPr>
            <a:spLocks noGrp="1"/>
          </p:cNvSpPr>
          <p:nvPr>
            <p:ph type="sldNum" sz="quarter" idx="12"/>
          </p:nvPr>
        </p:nvSpPr>
        <p:spPr/>
        <p:txBody>
          <a:bodyPr/>
          <a:lstStyle/>
          <a:p>
            <a:fld id="{CDE81E35-DDAA-4C4A-8602-A3C6DD13C35D}" type="slidenum">
              <a:rPr lang="en-GB" smtClean="0"/>
              <a:t>‹#›</a:t>
            </a:fld>
            <a:endParaRPr lang="en-GB"/>
          </a:p>
        </p:txBody>
      </p:sp>
    </p:spTree>
    <p:extLst>
      <p:ext uri="{BB962C8B-B14F-4D97-AF65-F5344CB8AC3E}">
        <p14:creationId xmlns:p14="http://schemas.microsoft.com/office/powerpoint/2010/main" val="49052016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8C19-DCCC-4D2E-A640-EA16C2AD058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1AA0EB-7EA0-41EA-BCD8-01E04931D04C}"/>
              </a:ext>
            </a:extLst>
          </p:cNvPr>
          <p:cNvSpPr>
            <a:spLocks noGrp="1"/>
          </p:cNvSpPr>
          <p:nvPr>
            <p:ph type="dt" sz="half" idx="10"/>
          </p:nvPr>
        </p:nvSpPr>
        <p:spPr/>
        <p:txBody>
          <a:bodyPr/>
          <a:lstStyle/>
          <a:p>
            <a:fld id="{52B9D539-F6D1-4C8A-8127-3265F7F46E8F}" type="datetime1">
              <a:rPr lang="en-GB" smtClean="0"/>
              <a:t>17/07/2021</a:t>
            </a:fld>
            <a:endParaRPr lang="en-GB"/>
          </a:p>
        </p:txBody>
      </p:sp>
      <p:sp>
        <p:nvSpPr>
          <p:cNvPr id="4" name="Footer Placeholder 3">
            <a:extLst>
              <a:ext uri="{FF2B5EF4-FFF2-40B4-BE49-F238E27FC236}">
                <a16:creationId xmlns:a16="http://schemas.microsoft.com/office/drawing/2014/main" id="{D0C8218E-6047-4BBB-820D-7FB4BE1B161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DB75D0D-0FDD-4446-973E-CB17D8D716F3}"/>
              </a:ext>
            </a:extLst>
          </p:cNvPr>
          <p:cNvSpPr>
            <a:spLocks noGrp="1"/>
          </p:cNvSpPr>
          <p:nvPr>
            <p:ph type="sldNum" sz="quarter" idx="12"/>
          </p:nvPr>
        </p:nvSpPr>
        <p:spPr/>
        <p:txBody>
          <a:bodyPr/>
          <a:lstStyle/>
          <a:p>
            <a:fld id="{CDE81E35-DDAA-4C4A-8602-A3C6DD13C35D}" type="slidenum">
              <a:rPr lang="en-GB" smtClean="0"/>
              <a:t>‹#›</a:t>
            </a:fld>
            <a:endParaRPr lang="en-GB"/>
          </a:p>
        </p:txBody>
      </p:sp>
    </p:spTree>
    <p:extLst>
      <p:ext uri="{BB962C8B-B14F-4D97-AF65-F5344CB8AC3E}">
        <p14:creationId xmlns:p14="http://schemas.microsoft.com/office/powerpoint/2010/main" val="40427711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83B074-93E2-46B4-98A1-B905D6DED94A}"/>
              </a:ext>
            </a:extLst>
          </p:cNvPr>
          <p:cNvSpPr>
            <a:spLocks noGrp="1"/>
          </p:cNvSpPr>
          <p:nvPr>
            <p:ph type="dt" sz="half" idx="10"/>
          </p:nvPr>
        </p:nvSpPr>
        <p:spPr/>
        <p:txBody>
          <a:bodyPr/>
          <a:lstStyle/>
          <a:p>
            <a:fld id="{57FB3FC6-1B6F-4B95-85D5-E2F6B2818E9F}" type="datetime1">
              <a:rPr lang="en-GB" smtClean="0"/>
              <a:t>17/07/2021</a:t>
            </a:fld>
            <a:endParaRPr lang="en-GB"/>
          </a:p>
        </p:txBody>
      </p:sp>
      <p:sp>
        <p:nvSpPr>
          <p:cNvPr id="3" name="Footer Placeholder 2">
            <a:extLst>
              <a:ext uri="{FF2B5EF4-FFF2-40B4-BE49-F238E27FC236}">
                <a16:creationId xmlns:a16="http://schemas.microsoft.com/office/drawing/2014/main" id="{D55CCEDD-B68F-41C4-98FE-937657A8CF9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C09C4BE-C4F2-46CC-87B6-3BC4C5BDB8A1}"/>
              </a:ext>
            </a:extLst>
          </p:cNvPr>
          <p:cNvSpPr>
            <a:spLocks noGrp="1"/>
          </p:cNvSpPr>
          <p:nvPr>
            <p:ph type="sldNum" sz="quarter" idx="12"/>
          </p:nvPr>
        </p:nvSpPr>
        <p:spPr/>
        <p:txBody>
          <a:bodyPr/>
          <a:lstStyle/>
          <a:p>
            <a:fld id="{CDE81E35-DDAA-4C4A-8602-A3C6DD13C35D}" type="slidenum">
              <a:rPr lang="en-GB" smtClean="0"/>
              <a:t>‹#›</a:t>
            </a:fld>
            <a:endParaRPr lang="en-GB"/>
          </a:p>
        </p:txBody>
      </p:sp>
    </p:spTree>
    <p:extLst>
      <p:ext uri="{BB962C8B-B14F-4D97-AF65-F5344CB8AC3E}">
        <p14:creationId xmlns:p14="http://schemas.microsoft.com/office/powerpoint/2010/main" val="155042096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73FE0-3EE9-4C93-BF98-24283C9B9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799E970-771D-4252-B019-8EB684420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C367F9-8969-4F67-8BD7-BF8230F6E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2A11A-A5B6-4AF7-8F3C-D01D16D0089F}"/>
              </a:ext>
            </a:extLst>
          </p:cNvPr>
          <p:cNvSpPr>
            <a:spLocks noGrp="1"/>
          </p:cNvSpPr>
          <p:nvPr>
            <p:ph type="dt" sz="half" idx="10"/>
          </p:nvPr>
        </p:nvSpPr>
        <p:spPr/>
        <p:txBody>
          <a:bodyPr/>
          <a:lstStyle/>
          <a:p>
            <a:fld id="{B82F9635-D7D7-479F-BD4F-8AAC12AA910C}" type="datetime1">
              <a:rPr lang="en-GB" smtClean="0"/>
              <a:t>17/07/2021</a:t>
            </a:fld>
            <a:endParaRPr lang="en-GB"/>
          </a:p>
        </p:txBody>
      </p:sp>
      <p:sp>
        <p:nvSpPr>
          <p:cNvPr id="6" name="Footer Placeholder 5">
            <a:extLst>
              <a:ext uri="{FF2B5EF4-FFF2-40B4-BE49-F238E27FC236}">
                <a16:creationId xmlns:a16="http://schemas.microsoft.com/office/drawing/2014/main" id="{4BBCF194-DE1C-4534-8A19-C0F26D527F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4D9273-9A5A-42E5-AC8B-88FF5FE1539E}"/>
              </a:ext>
            </a:extLst>
          </p:cNvPr>
          <p:cNvSpPr>
            <a:spLocks noGrp="1"/>
          </p:cNvSpPr>
          <p:nvPr>
            <p:ph type="sldNum" sz="quarter" idx="12"/>
          </p:nvPr>
        </p:nvSpPr>
        <p:spPr/>
        <p:txBody>
          <a:bodyPr/>
          <a:lstStyle/>
          <a:p>
            <a:fld id="{CDE81E35-DDAA-4C4A-8602-A3C6DD13C35D}" type="slidenum">
              <a:rPr lang="en-GB" smtClean="0"/>
              <a:t>‹#›</a:t>
            </a:fld>
            <a:endParaRPr lang="en-GB"/>
          </a:p>
        </p:txBody>
      </p:sp>
    </p:spTree>
    <p:extLst>
      <p:ext uri="{BB962C8B-B14F-4D97-AF65-F5344CB8AC3E}">
        <p14:creationId xmlns:p14="http://schemas.microsoft.com/office/powerpoint/2010/main" val="398792716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E901-5F99-4A09-A7C3-A9112365E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07D7B9C-1709-49E9-A50C-10792ABB3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20EC9D32-B36F-4892-A39E-3B35E78B8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A8D80-A780-462C-A43A-EEEC206EB82A}"/>
              </a:ext>
            </a:extLst>
          </p:cNvPr>
          <p:cNvSpPr>
            <a:spLocks noGrp="1"/>
          </p:cNvSpPr>
          <p:nvPr>
            <p:ph type="dt" sz="half" idx="10"/>
          </p:nvPr>
        </p:nvSpPr>
        <p:spPr/>
        <p:txBody>
          <a:bodyPr/>
          <a:lstStyle/>
          <a:p>
            <a:fld id="{0A340E8B-B00B-4BAD-A1A6-DF4505D3A09F}" type="datetime1">
              <a:rPr lang="en-GB" smtClean="0"/>
              <a:t>17/07/2021</a:t>
            </a:fld>
            <a:endParaRPr lang="en-GB"/>
          </a:p>
        </p:txBody>
      </p:sp>
      <p:sp>
        <p:nvSpPr>
          <p:cNvPr id="6" name="Footer Placeholder 5">
            <a:extLst>
              <a:ext uri="{FF2B5EF4-FFF2-40B4-BE49-F238E27FC236}">
                <a16:creationId xmlns:a16="http://schemas.microsoft.com/office/drawing/2014/main" id="{948C2225-93C6-4672-A233-42A4948821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D2EEF5-FCFC-4D0A-860E-BF10F8A00AED}"/>
              </a:ext>
            </a:extLst>
          </p:cNvPr>
          <p:cNvSpPr>
            <a:spLocks noGrp="1"/>
          </p:cNvSpPr>
          <p:nvPr>
            <p:ph type="sldNum" sz="quarter" idx="12"/>
          </p:nvPr>
        </p:nvSpPr>
        <p:spPr/>
        <p:txBody>
          <a:bodyPr/>
          <a:lstStyle/>
          <a:p>
            <a:fld id="{CDE81E35-DDAA-4C4A-8602-A3C6DD13C35D}" type="slidenum">
              <a:rPr lang="en-GB" smtClean="0"/>
              <a:t>‹#›</a:t>
            </a:fld>
            <a:endParaRPr lang="en-GB"/>
          </a:p>
        </p:txBody>
      </p:sp>
    </p:spTree>
    <p:extLst>
      <p:ext uri="{BB962C8B-B14F-4D97-AF65-F5344CB8AC3E}">
        <p14:creationId xmlns:p14="http://schemas.microsoft.com/office/powerpoint/2010/main" val="69967188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1D9E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C1A84F-778C-4502-93F9-16B138D74236}"/>
              </a:ext>
            </a:extLst>
          </p:cNvPr>
          <p:cNvSpPr>
            <a:spLocks noGrp="1"/>
          </p:cNvSpPr>
          <p:nvPr>
            <p:ph type="title"/>
          </p:nvPr>
        </p:nvSpPr>
        <p:spPr>
          <a:xfrm>
            <a:off x="838200" y="1020681"/>
            <a:ext cx="10515600" cy="843081"/>
          </a:xfrm>
          <a:prstGeom prst="rect">
            <a:avLst/>
          </a:prstGeom>
          <a:solidFill>
            <a:srgbClr val="234281"/>
          </a:solidFill>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72C48585-63D9-4AA5-B953-5A15F0257913}"/>
              </a:ext>
            </a:extLst>
          </p:cNvPr>
          <p:cNvSpPr>
            <a:spLocks noGrp="1"/>
          </p:cNvSpPr>
          <p:nvPr>
            <p:ph type="body" idx="1"/>
          </p:nvPr>
        </p:nvSpPr>
        <p:spPr>
          <a:xfrm>
            <a:off x="838200" y="1984443"/>
            <a:ext cx="10515600" cy="4192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FE07A40B-91EE-47D0-A588-C478B9A83036}"/>
              </a:ext>
            </a:extLst>
          </p:cNvPr>
          <p:cNvSpPr>
            <a:spLocks noGrp="1"/>
          </p:cNvSpPr>
          <p:nvPr>
            <p:ph type="dt" sz="half" idx="2"/>
          </p:nvPr>
        </p:nvSpPr>
        <p:spPr>
          <a:xfrm>
            <a:off x="838200" y="6297644"/>
            <a:ext cx="2743200" cy="365125"/>
          </a:xfrm>
          <a:prstGeom prst="rect">
            <a:avLst/>
          </a:prstGeom>
        </p:spPr>
        <p:txBody>
          <a:bodyPr vert="horz" lIns="91440" tIns="45720" rIns="91440" bIns="45720" rtlCol="0" anchor="ctr"/>
          <a:lstStyle>
            <a:lvl1pPr algn="l">
              <a:defRPr sz="1200">
                <a:solidFill>
                  <a:srgbClr val="234281"/>
                </a:solidFill>
              </a:defRPr>
            </a:lvl1pPr>
          </a:lstStyle>
          <a:p>
            <a:fld id="{ED50CA4F-7375-4702-B4A5-256AA138C677}" type="datetime1">
              <a:rPr lang="en-GB" smtClean="0"/>
              <a:t>17/07/2021</a:t>
            </a:fld>
            <a:endParaRPr lang="en-GB"/>
          </a:p>
        </p:txBody>
      </p:sp>
      <p:sp>
        <p:nvSpPr>
          <p:cNvPr id="5" name="Footer Placeholder 4">
            <a:extLst>
              <a:ext uri="{FF2B5EF4-FFF2-40B4-BE49-F238E27FC236}">
                <a16:creationId xmlns:a16="http://schemas.microsoft.com/office/drawing/2014/main" id="{0321983B-0025-4953-A2F5-601C248EE1AE}"/>
              </a:ext>
            </a:extLst>
          </p:cNvPr>
          <p:cNvSpPr>
            <a:spLocks noGrp="1"/>
          </p:cNvSpPr>
          <p:nvPr>
            <p:ph type="ftr" sz="quarter" idx="3"/>
          </p:nvPr>
        </p:nvSpPr>
        <p:spPr>
          <a:xfrm>
            <a:off x="4038600" y="6297644"/>
            <a:ext cx="4114800" cy="365125"/>
          </a:xfrm>
          <a:prstGeom prst="rect">
            <a:avLst/>
          </a:prstGeom>
        </p:spPr>
        <p:txBody>
          <a:bodyPr vert="horz" lIns="91440" tIns="45720" rIns="91440" bIns="45720" rtlCol="0" anchor="ctr"/>
          <a:lstStyle>
            <a:lvl1pPr algn="ctr">
              <a:defRPr sz="1200">
                <a:solidFill>
                  <a:schemeClr val="accent1">
                    <a:lumMod val="50000"/>
                  </a:schemeClr>
                </a:solidFill>
              </a:defRPr>
            </a:lvl1pPr>
          </a:lstStyle>
          <a:p>
            <a:endParaRPr lang="en-GB"/>
          </a:p>
        </p:txBody>
      </p:sp>
      <p:sp>
        <p:nvSpPr>
          <p:cNvPr id="6" name="Slide Number Placeholder 5">
            <a:extLst>
              <a:ext uri="{FF2B5EF4-FFF2-40B4-BE49-F238E27FC236}">
                <a16:creationId xmlns:a16="http://schemas.microsoft.com/office/drawing/2014/main" id="{25C03C53-4AD1-4873-B000-D109FFC9AADB}"/>
              </a:ext>
            </a:extLst>
          </p:cNvPr>
          <p:cNvSpPr>
            <a:spLocks noGrp="1"/>
          </p:cNvSpPr>
          <p:nvPr>
            <p:ph type="sldNum" sz="quarter" idx="4"/>
          </p:nvPr>
        </p:nvSpPr>
        <p:spPr>
          <a:xfrm>
            <a:off x="8610600" y="6297644"/>
            <a:ext cx="2743200" cy="365125"/>
          </a:xfrm>
          <a:prstGeom prst="rect">
            <a:avLst/>
          </a:prstGeom>
        </p:spPr>
        <p:txBody>
          <a:bodyPr vert="horz" lIns="91440" tIns="45720" rIns="91440" bIns="45720" rtlCol="0" anchor="ctr"/>
          <a:lstStyle>
            <a:lvl1pPr algn="r">
              <a:defRPr lang="en-GB" sz="1200" kern="1200" smtClean="0">
                <a:solidFill>
                  <a:srgbClr val="234281"/>
                </a:solidFill>
                <a:latin typeface="+mn-lt"/>
                <a:ea typeface="+mn-ea"/>
                <a:cs typeface="+mn-cs"/>
              </a:defRPr>
            </a:lvl1pPr>
          </a:lstStyle>
          <a:p>
            <a:fld id="{CDE81E35-DDAA-4C4A-8602-A3C6DD13C35D}" type="slidenum">
              <a:rPr lang="en-GB" smtClean="0"/>
              <a:t>‹#›</a:t>
            </a:fld>
            <a:endParaRPr lang="en-GB"/>
          </a:p>
        </p:txBody>
      </p:sp>
      <p:sp>
        <p:nvSpPr>
          <p:cNvPr id="9" name="TextBox 8"/>
          <p:cNvSpPr txBox="1"/>
          <p:nvPr/>
        </p:nvSpPr>
        <p:spPr>
          <a:xfrm>
            <a:off x="0" y="0"/>
            <a:ext cx="12192000" cy="720000"/>
          </a:xfrm>
          <a:prstGeom prst="rect">
            <a:avLst/>
          </a:prstGeom>
          <a:solidFill>
            <a:schemeClr val="tx1"/>
          </a:solidFill>
        </p:spPr>
        <p:txBody>
          <a:bodyPr wrap="square" rtlCol="0">
            <a:spAutoFit/>
          </a:bodyPr>
          <a:lstStyle/>
          <a:p>
            <a:endParaRPr lang="en-GB" sz="8000" dirty="0">
              <a:solidFill>
                <a:schemeClr val="bg1">
                  <a:lumMod val="50000"/>
                </a:schemeClr>
              </a:solidFill>
              <a:latin typeface="Garamond" panose="02020404030301010803" pitchFamily="18" charset="0"/>
            </a:endParaRPr>
          </a:p>
        </p:txBody>
      </p:sp>
      <p:pic>
        <p:nvPicPr>
          <p:cNvPr id="7" name="Picture 6" descr="brandstrip.pdf">
            <a:extLst>
              <a:ext uri="{FF2B5EF4-FFF2-40B4-BE49-F238E27FC236}">
                <a16:creationId xmlns:a16="http://schemas.microsoft.com/office/drawing/2014/main" id="{55F0C6D2-2F76-4FB6-A0AA-14B52E94FA5B}"/>
              </a:ext>
            </a:extLst>
          </p:cNvPr>
          <p:cNvPicPr preferRelativeResize="0">
            <a:picLocks/>
          </p:cNvPicPr>
          <p:nvPr/>
        </p:nvPicPr>
        <p:blipFill>
          <a:blip r:embed="rId13">
            <a:extLst>
              <a:ext uri="{28A0092B-C50C-407E-A947-70E740481C1C}">
                <a14:useLocalDpi xmlns:a14="http://schemas.microsoft.com/office/drawing/2010/main" val="0"/>
              </a:ext>
            </a:extLst>
          </a:blip>
          <a:stretch>
            <a:fillRect/>
          </a:stretch>
        </p:blipFill>
        <p:spPr>
          <a:xfrm>
            <a:off x="0" y="702000"/>
            <a:ext cx="12204000" cy="108000"/>
          </a:xfrm>
          <a:prstGeom prst="rect">
            <a:avLst/>
          </a:prstGeom>
        </p:spPr>
      </p:pic>
      <p:pic>
        <p:nvPicPr>
          <p:cNvPr id="12" name="Picture 11" descr="bilingual-side-by-side-logos.jpg">
            <a:extLst>
              <a:ext uri="{FF2B5EF4-FFF2-40B4-BE49-F238E27FC236}">
                <a16:creationId xmlns:a16="http://schemas.microsoft.com/office/drawing/2014/main" id="{91C56220-7377-4544-84E6-59C53EB4CBE1}"/>
              </a:ext>
            </a:extLst>
          </p:cNvPr>
          <p:cNvPicPr>
            <a:picLocks noChangeAspect="1"/>
          </p:cNvPicPr>
          <p:nvPr/>
        </p:nvPicPr>
        <p:blipFill>
          <a:blip r:embed="rId14"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089582" y="77824"/>
            <a:ext cx="2102418" cy="540000"/>
          </a:xfrm>
          <a:prstGeom prst="rect">
            <a:avLst/>
          </a:prstGeom>
        </p:spPr>
      </p:pic>
      <p:sp>
        <p:nvSpPr>
          <p:cNvPr id="13" name="Text Box 2"/>
          <p:cNvSpPr txBox="1"/>
          <p:nvPr/>
        </p:nvSpPr>
        <p:spPr>
          <a:xfrm>
            <a:off x="-12000" y="0"/>
            <a:ext cx="6275705" cy="816986"/>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80000"/>
              </a:lnSpc>
              <a:spcAft>
                <a:spcPts val="0"/>
              </a:spcAft>
            </a:pPr>
            <a:r>
              <a:rPr lang="en-GB" sz="2400" b="1" dirty="0">
                <a:ln>
                  <a:noFill/>
                </a:ln>
                <a:gradFill>
                  <a:gsLst>
                    <a:gs pos="99000">
                      <a:srgbClr val="F709CF"/>
                    </a:gs>
                    <a:gs pos="0">
                      <a:srgbClr val="00B0F0"/>
                    </a:gs>
                  </a:gsLst>
                  <a:lin ang="0" scaled="0"/>
                </a:gradFill>
                <a:effectLst/>
                <a:latin typeface="Garamond" panose="02020404030301010803" pitchFamily="18" charset="0"/>
                <a:ea typeface="Calibri" panose="020F0502020204030204" pitchFamily="34" charset="0"/>
                <a:cs typeface="Times New Roman" panose="02020603050405020304" pitchFamily="18" charset="0"/>
              </a:rPr>
              <a:t>Faculty</a:t>
            </a:r>
            <a:r>
              <a:rPr lang="en-GB" sz="2600" b="1" dirty="0">
                <a:ln>
                  <a:noFill/>
                </a:ln>
                <a:gradFill>
                  <a:gsLst>
                    <a:gs pos="99000">
                      <a:srgbClr val="F709CF"/>
                    </a:gs>
                    <a:gs pos="0">
                      <a:srgbClr val="00B0F0"/>
                    </a:gs>
                  </a:gsLst>
                  <a:lin ang="0" scaled="0"/>
                </a:gradFill>
                <a:effectLst/>
                <a:latin typeface="Garamond" panose="02020404030301010803" pitchFamily="18" charset="0"/>
                <a:ea typeface="Calibri" panose="020F0502020204030204" pitchFamily="34" charset="0"/>
                <a:cs typeface="Times New Roman" panose="02020603050405020304" pitchFamily="18" charset="0"/>
              </a:rPr>
              <a:t> of Arts, Science and Technology</a:t>
            </a:r>
          </a:p>
          <a:p>
            <a:pPr>
              <a:lnSpc>
                <a:spcPct val="80000"/>
              </a:lnSpc>
              <a:spcAft>
                <a:spcPts val="0"/>
              </a:spcAft>
            </a:pPr>
            <a:r>
              <a:rPr lang="en-GB" sz="2600" b="1" dirty="0">
                <a:ln>
                  <a:noFill/>
                </a:ln>
                <a:gradFill>
                  <a:gsLst>
                    <a:gs pos="99000">
                      <a:srgbClr val="F709CF"/>
                    </a:gs>
                    <a:gs pos="0">
                      <a:srgbClr val="00B0F0"/>
                    </a:gs>
                  </a:gsLst>
                  <a:lin ang="0" scaled="0"/>
                </a:gradFill>
                <a:effectLst/>
                <a:latin typeface="Garamond" panose="02020404030301010803" pitchFamily="18" charset="0"/>
                <a:ea typeface="Calibri" panose="020F0502020204030204" pitchFamily="34" charset="0"/>
                <a:cs typeface="Times New Roman" panose="02020603050405020304" pitchFamily="18" charset="0"/>
              </a:rPr>
              <a:t>Computing Department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brandstrip.pdf">
            <a:extLst>
              <a:ext uri="{FF2B5EF4-FFF2-40B4-BE49-F238E27FC236}">
                <a16:creationId xmlns:a16="http://schemas.microsoft.com/office/drawing/2014/main" id="{55F0C6D2-2F76-4FB6-A0AA-14B52E94FA5B}"/>
              </a:ext>
            </a:extLst>
          </p:cNvPr>
          <p:cNvPicPr preferRelativeResize="0">
            <a:picLocks/>
          </p:cNvPicPr>
          <p:nvPr/>
        </p:nvPicPr>
        <p:blipFill>
          <a:blip r:embed="rId13">
            <a:extLst>
              <a:ext uri="{28A0092B-C50C-407E-A947-70E740481C1C}">
                <a14:useLocalDpi xmlns:a14="http://schemas.microsoft.com/office/drawing/2010/main" val="0"/>
              </a:ext>
            </a:extLst>
          </a:blip>
          <a:stretch>
            <a:fillRect/>
          </a:stretch>
        </p:blipFill>
        <p:spPr>
          <a:xfrm>
            <a:off x="-6000" y="6750000"/>
            <a:ext cx="12204000" cy="108000"/>
          </a:xfrm>
          <a:prstGeom prst="rect">
            <a:avLst/>
          </a:prstGeom>
        </p:spPr>
      </p:pic>
    </p:spTree>
    <p:extLst>
      <p:ext uri="{BB962C8B-B14F-4D97-AF65-F5344CB8AC3E}">
        <p14:creationId xmlns:p14="http://schemas.microsoft.com/office/powerpoint/2010/main" val="361136617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mph" presetSubtype="0" fill="hold" nodeType="withEffect">
                                  <p:stCondLst>
                                    <p:cond delay="0"/>
                                  </p:stCondLst>
                                  <p:childTnLst>
                                    <p:animClr clrSpc="hsl" dir="cw">
                                      <p:cBhvr override="childStyle">
                                        <p:cTn id="6" dur="1500" fill="hold"/>
                                        <p:tgtEl>
                                          <p:spTgt spid="12"/>
                                        </p:tgtEl>
                                        <p:attrNameLst>
                                          <p:attrName>style.color</p:attrName>
                                        </p:attrNameLst>
                                      </p:cBhvr>
                                      <p:by>
                                        <p:hsl h="0" s="12549" l="25098"/>
                                      </p:by>
                                    </p:animClr>
                                    <p:animClr clrSpc="hsl" dir="cw">
                                      <p:cBhvr>
                                        <p:cTn id="7" dur="1500" fill="hold"/>
                                        <p:tgtEl>
                                          <p:spTgt spid="12"/>
                                        </p:tgtEl>
                                        <p:attrNameLst>
                                          <p:attrName>fillcolor</p:attrName>
                                        </p:attrNameLst>
                                      </p:cBhvr>
                                      <p:by>
                                        <p:hsl h="0" s="12549" l="25098"/>
                                      </p:by>
                                    </p:animClr>
                                    <p:animClr clrSpc="hsl" dir="cw">
                                      <p:cBhvr>
                                        <p:cTn id="8" dur="1500" fill="hold"/>
                                        <p:tgtEl>
                                          <p:spTgt spid="12"/>
                                        </p:tgtEl>
                                        <p:attrNameLst>
                                          <p:attrName>stroke.color</p:attrName>
                                        </p:attrNameLst>
                                      </p:cBhvr>
                                      <p:by>
                                        <p:hsl h="0" s="12549" l="25098"/>
                                      </p:by>
                                    </p:animClr>
                                    <p:set>
                                      <p:cBhvr>
                                        <p:cTn id="9" dur="1500" fill="hold"/>
                                        <p:tgtEl>
                                          <p:spTgt spid="12"/>
                                        </p:tgtEl>
                                        <p:attrNameLst>
                                          <p:attrName>fill.type</p:attrName>
                                        </p:attrNameLst>
                                      </p:cBhvr>
                                      <p:to>
                                        <p:strVal val="solid"/>
                                      </p:to>
                                    </p:set>
                                  </p:childTnLst>
                                  <p:subTnLst>
                                    <p:animClr clrSpc="rgb" dir="cw">
                                      <p:cBhvr override="childStyle">
                                        <p:cTn dur="1" fill="hold" display="0" masterRel="nextClick" afterEffect="1"/>
                                        <p:tgtEl>
                                          <p:spTgt spid="12"/>
                                        </p:tgtEl>
                                        <p:attrNameLst>
                                          <p:attrName>ppt_c</p:attrName>
                                        </p:attrNameLst>
                                      </p:cBhvr>
                                      <p:to>
                                        <a:srgbClr val="FB9FF4"/>
                                      </p:to>
                                    </p:animClr>
                                  </p:subTnLst>
                                </p:cTn>
                              </p:par>
                            </p:childTnLst>
                          </p:cTn>
                        </p:par>
                        <p:par>
                          <p:cTn id="10" fill="hold">
                            <p:stCondLst>
                              <p:cond delay="1500"/>
                            </p:stCondLst>
                            <p:childTnLst>
                              <p:par>
                                <p:cTn id="11" presetID="30" presetClass="emph" presetSubtype="0" fill="hold" nodeType="afterEffect">
                                  <p:stCondLst>
                                    <p:cond delay="0"/>
                                  </p:stCondLst>
                                  <p:childTnLst>
                                    <p:animClr clrSpc="hsl" dir="cw">
                                      <p:cBhvr override="childStyle">
                                        <p:cTn id="12" dur="1500" fill="hold"/>
                                        <p:tgtEl>
                                          <p:spTgt spid="12"/>
                                        </p:tgtEl>
                                        <p:attrNameLst>
                                          <p:attrName>style.color</p:attrName>
                                        </p:attrNameLst>
                                      </p:cBhvr>
                                      <p:by>
                                        <p:hsl h="0" s="12549" l="25098"/>
                                      </p:by>
                                    </p:animClr>
                                    <p:animClr clrSpc="hsl" dir="cw">
                                      <p:cBhvr>
                                        <p:cTn id="13" dur="1500" fill="hold"/>
                                        <p:tgtEl>
                                          <p:spTgt spid="12"/>
                                        </p:tgtEl>
                                        <p:attrNameLst>
                                          <p:attrName>fillcolor</p:attrName>
                                        </p:attrNameLst>
                                      </p:cBhvr>
                                      <p:by>
                                        <p:hsl h="0" s="12549" l="25098"/>
                                      </p:by>
                                    </p:animClr>
                                    <p:animClr clrSpc="hsl" dir="cw">
                                      <p:cBhvr>
                                        <p:cTn id="14" dur="1500" fill="hold"/>
                                        <p:tgtEl>
                                          <p:spTgt spid="12"/>
                                        </p:tgtEl>
                                        <p:attrNameLst>
                                          <p:attrName>stroke.color</p:attrName>
                                        </p:attrNameLst>
                                      </p:cBhvr>
                                      <p:by>
                                        <p:hsl h="0" s="12549" l="25098"/>
                                      </p:by>
                                    </p:animClr>
                                    <p:set>
                                      <p:cBhvr>
                                        <p:cTn id="15" dur="1500" fill="hold"/>
                                        <p:tgtEl>
                                          <p:spTgt spid="12"/>
                                        </p:tgtEl>
                                        <p:attrNameLst>
                                          <p:attrName>fill.type</p:attrName>
                                        </p:attrNameLst>
                                      </p:cBhvr>
                                      <p:to>
                                        <p:strVal val="solid"/>
                                      </p:to>
                                    </p:set>
                                  </p:childTnLst>
                                  <p:subTnLst>
                                    <p:animClr clrSpc="rgb" dir="cw">
                                      <p:cBhvr override="childStyle">
                                        <p:cTn dur="1" fill="hold" display="0" masterRel="nextClick" afterEffect="1"/>
                                        <p:tgtEl>
                                          <p:spTgt spid="12"/>
                                        </p:tgtEl>
                                        <p:attrNameLst>
                                          <p:attrName>ppt_c</p:attrName>
                                        </p:attrNameLst>
                                      </p:cBhvr>
                                      <p:to>
                                        <a:srgbClr val="9999FF"/>
                                      </p:to>
                                    </p:animClr>
                                  </p:subTnLst>
                                </p:cTn>
                              </p:par>
                            </p:childTnLst>
                          </p:cTn>
                        </p:par>
                        <p:par>
                          <p:cTn id="16" fill="hold">
                            <p:stCondLst>
                              <p:cond delay="3000"/>
                            </p:stCondLst>
                            <p:childTnLst>
                              <p:par>
                                <p:cTn id="17" presetID="30" presetClass="emph" presetSubtype="0" fill="hold" nodeType="afterEffect">
                                  <p:stCondLst>
                                    <p:cond delay="0"/>
                                  </p:stCondLst>
                                  <p:childTnLst>
                                    <p:animClr clrSpc="hsl" dir="cw">
                                      <p:cBhvr override="childStyle">
                                        <p:cTn id="18" dur="1500" fill="hold"/>
                                        <p:tgtEl>
                                          <p:spTgt spid="12"/>
                                        </p:tgtEl>
                                        <p:attrNameLst>
                                          <p:attrName>style.color</p:attrName>
                                        </p:attrNameLst>
                                      </p:cBhvr>
                                      <p:by>
                                        <p:hsl h="0" s="12549" l="25098"/>
                                      </p:by>
                                    </p:animClr>
                                    <p:animClr clrSpc="hsl" dir="cw">
                                      <p:cBhvr>
                                        <p:cTn id="19" dur="1500" fill="hold"/>
                                        <p:tgtEl>
                                          <p:spTgt spid="12"/>
                                        </p:tgtEl>
                                        <p:attrNameLst>
                                          <p:attrName>fillcolor</p:attrName>
                                        </p:attrNameLst>
                                      </p:cBhvr>
                                      <p:by>
                                        <p:hsl h="0" s="12549" l="25098"/>
                                      </p:by>
                                    </p:animClr>
                                    <p:animClr clrSpc="hsl" dir="cw">
                                      <p:cBhvr>
                                        <p:cTn id="20" dur="1500" fill="hold"/>
                                        <p:tgtEl>
                                          <p:spTgt spid="12"/>
                                        </p:tgtEl>
                                        <p:attrNameLst>
                                          <p:attrName>stroke.color</p:attrName>
                                        </p:attrNameLst>
                                      </p:cBhvr>
                                      <p:by>
                                        <p:hsl h="0" s="12549" l="25098"/>
                                      </p:by>
                                    </p:animClr>
                                    <p:set>
                                      <p:cBhvr>
                                        <p:cTn id="21" dur="1500" fill="hold"/>
                                        <p:tgtEl>
                                          <p:spTgt spid="12"/>
                                        </p:tgtEl>
                                        <p:attrNameLst>
                                          <p:attrName>fill.type</p:attrName>
                                        </p:attrNameLst>
                                      </p:cBhvr>
                                      <p:to>
                                        <p:strVal val="solid"/>
                                      </p:to>
                                    </p:set>
                                  </p:childTnLst>
                                  <p:subTnLst>
                                    <p:animClr clrSpc="rgb" dir="cw">
                                      <p:cBhvr override="childStyle">
                                        <p:cTn dur="1" fill="hold" display="0" masterRel="nextClick" afterEffect="1"/>
                                        <p:tgtEl>
                                          <p:spTgt spid="12"/>
                                        </p:tgtEl>
                                        <p:attrNameLst>
                                          <p:attrName>ppt_c</p:attrName>
                                        </p:attrNameLst>
                                      </p:cBhvr>
                                      <p:to>
                                        <a:srgbClr val="9FFF9F"/>
                                      </p:to>
                                    </p:animClr>
                                  </p:subTnLst>
                                </p:cTn>
                              </p:par>
                            </p:childTnLst>
                          </p:cTn>
                        </p:par>
                        <p:par>
                          <p:cTn id="22" fill="hold">
                            <p:stCondLst>
                              <p:cond delay="4500"/>
                            </p:stCondLst>
                            <p:childTnLst>
                              <p:par>
                                <p:cTn id="23" presetID="30" presetClass="emph" presetSubtype="0" fill="hold" nodeType="afterEffect">
                                  <p:stCondLst>
                                    <p:cond delay="0"/>
                                  </p:stCondLst>
                                  <p:childTnLst>
                                    <p:animClr clrSpc="hsl" dir="cw">
                                      <p:cBhvr override="childStyle">
                                        <p:cTn id="24" dur="1500" fill="hold"/>
                                        <p:tgtEl>
                                          <p:spTgt spid="12"/>
                                        </p:tgtEl>
                                        <p:attrNameLst>
                                          <p:attrName>style.color</p:attrName>
                                        </p:attrNameLst>
                                      </p:cBhvr>
                                      <p:by>
                                        <p:hsl h="0" s="12549" l="25098"/>
                                      </p:by>
                                    </p:animClr>
                                    <p:animClr clrSpc="hsl" dir="cw">
                                      <p:cBhvr>
                                        <p:cTn id="25" dur="1500" fill="hold"/>
                                        <p:tgtEl>
                                          <p:spTgt spid="12"/>
                                        </p:tgtEl>
                                        <p:attrNameLst>
                                          <p:attrName>fillcolor</p:attrName>
                                        </p:attrNameLst>
                                      </p:cBhvr>
                                      <p:by>
                                        <p:hsl h="0" s="12549" l="25098"/>
                                      </p:by>
                                    </p:animClr>
                                    <p:animClr clrSpc="hsl" dir="cw">
                                      <p:cBhvr>
                                        <p:cTn id="26" dur="1500" fill="hold"/>
                                        <p:tgtEl>
                                          <p:spTgt spid="12"/>
                                        </p:tgtEl>
                                        <p:attrNameLst>
                                          <p:attrName>stroke.color</p:attrName>
                                        </p:attrNameLst>
                                      </p:cBhvr>
                                      <p:by>
                                        <p:hsl h="0" s="12549" l="25098"/>
                                      </p:by>
                                    </p:animClr>
                                    <p:set>
                                      <p:cBhvr>
                                        <p:cTn id="27" dur="1500" fill="hold"/>
                                        <p:tgtEl>
                                          <p:spTgt spid="12"/>
                                        </p:tgtEl>
                                        <p:attrNameLst>
                                          <p:attrName>fill.type</p:attrName>
                                        </p:attrNameLst>
                                      </p:cBhvr>
                                      <p:to>
                                        <p:strVal val="solid"/>
                                      </p:to>
                                    </p:set>
                                  </p:childTnLst>
                                  <p:subTnLst>
                                    <p:animClr clrSpc="rgb" dir="cw">
                                      <p:cBhvr override="childStyle">
                                        <p:cTn dur="1" fill="hold" display="0" masterRel="nextClick" afterEffect="1"/>
                                        <p:tgtEl>
                                          <p:spTgt spid="12"/>
                                        </p:tgtEl>
                                        <p:attrNameLst>
                                          <p:attrName>ppt_c</p:attrName>
                                        </p:attrNameLst>
                                      </p:cBhvr>
                                      <p:to>
                                        <a:srgbClr val="65E2FF"/>
                                      </p:to>
                                    </p:animClr>
                                  </p:subTnLst>
                                </p:cTn>
                              </p:par>
                            </p:childTnLst>
                          </p:cTn>
                        </p:par>
                        <p:par>
                          <p:cTn id="28" fill="hold">
                            <p:stCondLst>
                              <p:cond delay="6000"/>
                            </p:stCondLst>
                            <p:childTnLst>
                              <p:par>
                                <p:cTn id="29" presetID="30" presetClass="emph" presetSubtype="0" fill="hold" nodeType="afterEffect">
                                  <p:stCondLst>
                                    <p:cond delay="0"/>
                                  </p:stCondLst>
                                  <p:childTnLst>
                                    <p:animClr clrSpc="hsl" dir="cw">
                                      <p:cBhvr override="childStyle">
                                        <p:cTn id="30" dur="500" fill="hold"/>
                                        <p:tgtEl>
                                          <p:spTgt spid="12"/>
                                        </p:tgtEl>
                                        <p:attrNameLst>
                                          <p:attrName>style.color</p:attrName>
                                        </p:attrNameLst>
                                      </p:cBhvr>
                                      <p:by>
                                        <p:hsl h="0" s="12549" l="25098"/>
                                      </p:by>
                                    </p:animClr>
                                    <p:animClr clrSpc="hsl" dir="cw">
                                      <p:cBhvr>
                                        <p:cTn id="31" dur="500" fill="hold"/>
                                        <p:tgtEl>
                                          <p:spTgt spid="12"/>
                                        </p:tgtEl>
                                        <p:attrNameLst>
                                          <p:attrName>fillcolor</p:attrName>
                                        </p:attrNameLst>
                                      </p:cBhvr>
                                      <p:by>
                                        <p:hsl h="0" s="12549" l="25098"/>
                                      </p:by>
                                    </p:animClr>
                                    <p:animClr clrSpc="hsl" dir="cw">
                                      <p:cBhvr>
                                        <p:cTn id="32" dur="500" fill="hold"/>
                                        <p:tgtEl>
                                          <p:spTgt spid="12"/>
                                        </p:tgtEl>
                                        <p:attrNameLst>
                                          <p:attrName>stroke.color</p:attrName>
                                        </p:attrNameLst>
                                      </p:cBhvr>
                                      <p:by>
                                        <p:hsl h="0" s="12549" l="25098"/>
                                      </p:by>
                                    </p:animClr>
                                    <p:set>
                                      <p:cBhvr>
                                        <p:cTn id="33" dur="500" fill="hold"/>
                                        <p:tgtEl>
                                          <p:spTgt spid="12"/>
                                        </p:tgtEl>
                                        <p:attrNameLst>
                                          <p:attrName>fill.type</p:attrName>
                                        </p:attrNameLst>
                                      </p:cBhvr>
                                      <p:to>
                                        <p:strVal val="solid"/>
                                      </p:to>
                                    </p:set>
                                  </p:childTnLst>
                                  <p:subTnLst>
                                    <p:animClr clrSpc="rgb" dir="cw">
                                      <p:cBhvr override="childStyle">
                                        <p:cTn dur="1" fill="hold" display="0" masterRel="nextClick" afterEffect="1"/>
                                        <p:tgtEl>
                                          <p:spTgt spid="12"/>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defTabSz="914400" rtl="0" eaLnBrk="1" latinLnBrk="0" hangingPunct="1">
        <a:lnSpc>
          <a:spcPct val="90000"/>
        </a:lnSpc>
        <a:spcBef>
          <a:spcPct val="0"/>
        </a:spcBef>
        <a:buNone/>
        <a:defRPr sz="4400" kern="1200">
          <a:solidFill>
            <a:schemeClr val="bg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2.port.ac.uk/media/contacts-and-departments/student-support-services/ask/downloads/Reflective-writing---a-basic-introduction.pdf" TargetMode="Externa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information"/>
          <p:cNvSpPr>
            <a:spLocks noGrp="1"/>
          </p:cNvSpPr>
          <p:nvPr>
            <p:ph type="ctrTitle"/>
          </p:nvPr>
        </p:nvSpPr>
        <p:spPr>
          <a:xfrm>
            <a:off x="838200" y="3848544"/>
            <a:ext cx="10541000" cy="2538000"/>
          </a:xfrm>
        </p:spPr>
        <p:txBody>
          <a:bodyPr>
            <a:normAutofit/>
          </a:bodyPr>
          <a:lstStyle/>
          <a:p>
            <a:pPr algn="l"/>
            <a:r>
              <a:rPr lang="en-GB" dirty="0"/>
              <a:t>Critical Evaluation  </a:t>
            </a:r>
            <a:br>
              <a:rPr lang="en-GB" dirty="0"/>
            </a:br>
            <a:r>
              <a:rPr lang="en-GB" dirty="0"/>
              <a:t>and Reflection </a:t>
            </a:r>
          </a:p>
        </p:txBody>
      </p:sp>
      <p:sp>
        <p:nvSpPr>
          <p:cNvPr id="7" name="Subtitle 6" descr="information">
            <a:extLst>
              <a:ext uri="{FF2B5EF4-FFF2-40B4-BE49-F238E27FC236}">
                <a16:creationId xmlns:a16="http://schemas.microsoft.com/office/drawing/2014/main" id="{743EB3EB-E2D1-4EBC-9DF8-AFC637A4690C}"/>
              </a:ext>
            </a:extLst>
          </p:cNvPr>
          <p:cNvSpPr>
            <a:spLocks noGrp="1"/>
          </p:cNvSpPr>
          <p:nvPr>
            <p:ph type="subTitle" idx="1"/>
          </p:nvPr>
        </p:nvSpPr>
        <p:spPr/>
        <p:txBody>
          <a:bodyPr>
            <a:normAutofit fontScale="85000" lnSpcReduction="20000"/>
          </a:bodyPr>
          <a:lstStyle/>
          <a:p>
            <a:endParaRPr lang="en-GB" dirty="0"/>
          </a:p>
        </p:txBody>
      </p:sp>
      <p:pic>
        <p:nvPicPr>
          <p:cNvPr id="4" name="Picture 3" descr="informati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1248" y="3848544"/>
            <a:ext cx="3447952" cy="253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483274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information"/>
          <p:cNvSpPr>
            <a:spLocks noGrp="1"/>
          </p:cNvSpPr>
          <p:nvPr>
            <p:ph type="title"/>
          </p:nvPr>
        </p:nvSpPr>
        <p:spPr/>
        <p:txBody>
          <a:bodyPr/>
          <a:lstStyle/>
          <a:p>
            <a:r>
              <a:rPr lang="en-GB" dirty="0"/>
              <a:t>How does it differ from academic writing?</a:t>
            </a:r>
          </a:p>
        </p:txBody>
      </p:sp>
      <p:graphicFrame>
        <p:nvGraphicFramePr>
          <p:cNvPr id="4" name="Content Placeholder 3" descr="information"/>
          <p:cNvGraphicFramePr>
            <a:graphicFrameLocks noGrp="1"/>
          </p:cNvGraphicFramePr>
          <p:nvPr>
            <p:ph idx="1"/>
            <p:extLst>
              <p:ext uri="{D42A27DB-BD31-4B8C-83A1-F6EECF244321}">
                <p14:modId xmlns:p14="http://schemas.microsoft.com/office/powerpoint/2010/main" val="3269612874"/>
              </p:ext>
            </p:extLst>
          </p:nvPr>
        </p:nvGraphicFramePr>
        <p:xfrm>
          <a:off x="838200" y="1984375"/>
          <a:ext cx="10515600" cy="4192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descr="information"/>
          <p:cNvSpPr>
            <a:spLocks noGrp="1"/>
          </p:cNvSpPr>
          <p:nvPr>
            <p:ph type="sldNum" sz="quarter" idx="12"/>
          </p:nvPr>
        </p:nvSpPr>
        <p:spPr/>
        <p:txBody>
          <a:bodyPr/>
          <a:lstStyle/>
          <a:p>
            <a:fld id="{CDE81E35-DDAA-4C4A-8602-A3C6DD13C35D}" type="slidenum">
              <a:rPr lang="en-GB" smtClean="0"/>
              <a:t>10</a:t>
            </a:fld>
            <a:endParaRPr lang="en-GB"/>
          </a:p>
        </p:txBody>
      </p:sp>
    </p:spTree>
    <p:extLst>
      <p:ext uri="{BB962C8B-B14F-4D97-AF65-F5344CB8AC3E}">
        <p14:creationId xmlns:p14="http://schemas.microsoft.com/office/powerpoint/2010/main" val="345059711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Reflecting helps us to understand …</a:t>
            </a:r>
          </a:p>
        </p:txBody>
      </p:sp>
      <p:sp>
        <p:nvSpPr>
          <p:cNvPr id="3" name="Content Placeholder 2"/>
          <p:cNvSpPr>
            <a:spLocks noGrp="1"/>
          </p:cNvSpPr>
          <p:nvPr>
            <p:ph idx="1"/>
          </p:nvPr>
        </p:nvSpPr>
        <p:spPr/>
        <p:txBody>
          <a:bodyPr/>
          <a:lstStyle/>
          <a:p>
            <a:r>
              <a:rPr lang="en-GB" dirty="0"/>
              <a:t>What we have experienced</a:t>
            </a:r>
          </a:p>
          <a:p>
            <a:r>
              <a:rPr lang="en-GB" dirty="0"/>
              <a:t>Why it happened the way it did</a:t>
            </a:r>
          </a:p>
          <a:p>
            <a:r>
              <a:rPr lang="en-GB" dirty="0"/>
              <a:t>How we could have done things differently</a:t>
            </a:r>
          </a:p>
          <a:p>
            <a:r>
              <a:rPr lang="en-GB" dirty="0"/>
              <a:t>So what? – how we can apply what we have learnt to future experiences</a:t>
            </a:r>
          </a:p>
        </p:txBody>
      </p:sp>
      <p:sp>
        <p:nvSpPr>
          <p:cNvPr id="5" name="Slide Number Placeholder 4"/>
          <p:cNvSpPr>
            <a:spLocks noGrp="1"/>
          </p:cNvSpPr>
          <p:nvPr>
            <p:ph type="sldNum" sz="quarter" idx="12"/>
          </p:nvPr>
        </p:nvSpPr>
        <p:spPr/>
        <p:txBody>
          <a:bodyPr/>
          <a:lstStyle/>
          <a:p>
            <a:fld id="{CDE81E35-DDAA-4C4A-8602-A3C6DD13C35D}" type="slidenum">
              <a:rPr lang="en-GB" smtClean="0"/>
              <a:t>11</a:t>
            </a:fld>
            <a:endParaRPr lang="en-GB"/>
          </a:p>
        </p:txBody>
      </p:sp>
    </p:spTree>
    <p:extLst>
      <p:ext uri="{BB962C8B-B14F-4D97-AF65-F5344CB8AC3E}">
        <p14:creationId xmlns:p14="http://schemas.microsoft.com/office/powerpoint/2010/main" val="47725730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US" dirty="0"/>
              <a:t>“It is not sufficient simply to have an experience in order to learn.  Without reflecting upon this experience it may quickly be forgotten, or its learning potential lost. It is from the feelings and thoughts emerging from this reflection that </a:t>
            </a:r>
            <a:r>
              <a:rPr lang="en-US" dirty="0" err="1"/>
              <a:t>generalisations</a:t>
            </a:r>
            <a:r>
              <a:rPr lang="en-US" dirty="0"/>
              <a:t> or concepts can be generated. And it is </a:t>
            </a:r>
            <a:r>
              <a:rPr lang="en-US" dirty="0" err="1"/>
              <a:t>generalisations</a:t>
            </a:r>
            <a:r>
              <a:rPr lang="en-US" dirty="0"/>
              <a:t> that allow new situations to be tackled effectively.”</a:t>
            </a:r>
          </a:p>
          <a:p>
            <a:pPr marL="0" indent="0" algn="r">
              <a:buNone/>
            </a:pPr>
            <a:r>
              <a:rPr lang="en-US" dirty="0"/>
              <a:t>(Gibbs, 1988)</a:t>
            </a:r>
            <a:endParaRPr lang="en-GB" dirty="0"/>
          </a:p>
        </p:txBody>
      </p:sp>
      <p:sp>
        <p:nvSpPr>
          <p:cNvPr id="5" name="Slide Number Placeholder 4"/>
          <p:cNvSpPr>
            <a:spLocks noGrp="1"/>
          </p:cNvSpPr>
          <p:nvPr>
            <p:ph type="sldNum" sz="quarter" idx="12"/>
          </p:nvPr>
        </p:nvSpPr>
        <p:spPr/>
        <p:txBody>
          <a:bodyPr/>
          <a:lstStyle/>
          <a:p>
            <a:fld id="{CDE81E35-DDAA-4C4A-8602-A3C6DD13C35D}" type="slidenum">
              <a:rPr lang="en-GB" smtClean="0"/>
              <a:t>12</a:t>
            </a:fld>
            <a:endParaRPr lang="en-GB"/>
          </a:p>
        </p:txBody>
      </p:sp>
    </p:spTree>
    <p:extLst>
      <p:ext uri="{BB962C8B-B14F-4D97-AF65-F5344CB8AC3E}">
        <p14:creationId xmlns:p14="http://schemas.microsoft.com/office/powerpoint/2010/main" val="156236841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information"/>
          <p:cNvSpPr>
            <a:spLocks noGrp="1"/>
          </p:cNvSpPr>
          <p:nvPr>
            <p:ph type="title"/>
          </p:nvPr>
        </p:nvSpPr>
        <p:spPr/>
        <p:txBody>
          <a:bodyPr/>
          <a:lstStyle/>
          <a:p>
            <a:r>
              <a:rPr lang="en-GB" dirty="0"/>
              <a:t>How?</a:t>
            </a:r>
          </a:p>
        </p:txBody>
      </p:sp>
      <p:sp>
        <p:nvSpPr>
          <p:cNvPr id="3" name="Content Placeholder 2" descr="information"/>
          <p:cNvSpPr>
            <a:spLocks noGrp="1"/>
          </p:cNvSpPr>
          <p:nvPr>
            <p:ph idx="1"/>
          </p:nvPr>
        </p:nvSpPr>
        <p:spPr/>
        <p:txBody>
          <a:bodyPr/>
          <a:lstStyle/>
          <a:p>
            <a:r>
              <a:rPr lang="en-GB" dirty="0"/>
              <a:t>Write in the first person, </a:t>
            </a:r>
            <a:r>
              <a:rPr lang="en-GB" dirty="0" err="1"/>
              <a:t>eg</a:t>
            </a:r>
            <a:r>
              <a:rPr lang="en-GB" dirty="0"/>
              <a:t> I saw that …</a:t>
            </a:r>
          </a:p>
          <a:p>
            <a:r>
              <a:rPr lang="en-GB" dirty="0"/>
              <a:t>Use the past tense (as you are referring to a particular moment that has past)</a:t>
            </a:r>
          </a:p>
          <a:p>
            <a:r>
              <a:rPr lang="en-GB" dirty="0"/>
              <a:t>Be personal, hypothetical, critical and creative.  You can comment based on your experiences, integrating them with academic evidence</a:t>
            </a:r>
          </a:p>
        </p:txBody>
      </p:sp>
      <p:sp>
        <p:nvSpPr>
          <p:cNvPr id="5" name="Slide Number Placeholder 4" descr="information"/>
          <p:cNvSpPr>
            <a:spLocks noGrp="1"/>
          </p:cNvSpPr>
          <p:nvPr>
            <p:ph type="sldNum" sz="quarter" idx="12"/>
          </p:nvPr>
        </p:nvSpPr>
        <p:spPr/>
        <p:txBody>
          <a:bodyPr/>
          <a:lstStyle/>
          <a:p>
            <a:fld id="{CDE81E35-DDAA-4C4A-8602-A3C6DD13C35D}" type="slidenum">
              <a:rPr lang="en-GB" smtClean="0"/>
              <a:t>13</a:t>
            </a:fld>
            <a:endParaRPr lang="en-GB"/>
          </a:p>
        </p:txBody>
      </p:sp>
    </p:spTree>
    <p:extLst>
      <p:ext uri="{BB962C8B-B14F-4D97-AF65-F5344CB8AC3E}">
        <p14:creationId xmlns:p14="http://schemas.microsoft.com/office/powerpoint/2010/main" val="212622861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information"/>
          <p:cNvSpPr>
            <a:spLocks noGrp="1"/>
          </p:cNvSpPr>
          <p:nvPr>
            <p:ph type="title"/>
          </p:nvPr>
        </p:nvSpPr>
        <p:spPr/>
        <p:txBody>
          <a:bodyPr/>
          <a:lstStyle/>
          <a:p>
            <a:r>
              <a:rPr lang="en-US" dirty="0"/>
              <a:t>Five questions to guide</a:t>
            </a:r>
            <a:endParaRPr lang="en-GB" dirty="0"/>
          </a:p>
        </p:txBody>
      </p:sp>
      <p:graphicFrame>
        <p:nvGraphicFramePr>
          <p:cNvPr id="4" name="Content Placeholder 3" descr="information"/>
          <p:cNvGraphicFramePr>
            <a:graphicFrameLocks noGrp="1"/>
          </p:cNvGraphicFramePr>
          <p:nvPr>
            <p:ph idx="1"/>
            <p:extLst>
              <p:ext uri="{D42A27DB-BD31-4B8C-83A1-F6EECF244321}">
                <p14:modId xmlns:p14="http://schemas.microsoft.com/office/powerpoint/2010/main" val="3898177414"/>
              </p:ext>
            </p:extLst>
          </p:nvPr>
        </p:nvGraphicFramePr>
        <p:xfrm>
          <a:off x="2528316" y="1825625"/>
          <a:ext cx="713536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descr="information"/>
          <p:cNvSpPr>
            <a:spLocks noGrp="1"/>
          </p:cNvSpPr>
          <p:nvPr>
            <p:ph type="sldNum" sz="quarter" idx="12"/>
          </p:nvPr>
        </p:nvSpPr>
        <p:spPr/>
        <p:txBody>
          <a:bodyPr/>
          <a:lstStyle/>
          <a:p>
            <a:fld id="{CDE81E35-DDAA-4C4A-8602-A3C6DD13C35D}" type="slidenum">
              <a:rPr lang="en-GB" smtClean="0"/>
              <a:t>14</a:t>
            </a:fld>
            <a:endParaRPr lang="en-GB"/>
          </a:p>
        </p:txBody>
      </p:sp>
    </p:spTree>
    <p:extLst>
      <p:ext uri="{BB962C8B-B14F-4D97-AF65-F5344CB8AC3E}">
        <p14:creationId xmlns:p14="http://schemas.microsoft.com/office/powerpoint/2010/main" val="169618534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information"/>
          <p:cNvSpPr>
            <a:spLocks noGrp="1"/>
          </p:cNvSpPr>
          <p:nvPr>
            <p:ph type="title"/>
          </p:nvPr>
        </p:nvSpPr>
        <p:spPr/>
        <p:txBody>
          <a:bodyPr/>
          <a:lstStyle/>
          <a:p>
            <a:r>
              <a:rPr lang="en-GB" dirty="0"/>
              <a:t>Why use a model?</a:t>
            </a:r>
          </a:p>
        </p:txBody>
      </p:sp>
      <p:sp>
        <p:nvSpPr>
          <p:cNvPr id="4" name="Content Placeholder 3" descr="information"/>
          <p:cNvSpPr>
            <a:spLocks noGrp="1"/>
          </p:cNvSpPr>
          <p:nvPr>
            <p:ph idx="1"/>
          </p:nvPr>
        </p:nvSpPr>
        <p:spPr>
          <a:xfrm>
            <a:off x="838200" y="1984443"/>
            <a:ext cx="6705600" cy="4192520"/>
          </a:xfrm>
        </p:spPr>
        <p:txBody>
          <a:bodyPr/>
          <a:lstStyle/>
          <a:p>
            <a:r>
              <a:rPr lang="en-GB" dirty="0"/>
              <a:t>It helps you to structure your reflection in a meaningful way</a:t>
            </a:r>
          </a:p>
          <a:p>
            <a:r>
              <a:rPr lang="en-GB" dirty="0"/>
              <a:t>It keeps you focused</a:t>
            </a:r>
          </a:p>
          <a:p>
            <a:r>
              <a:rPr lang="en-GB" dirty="0"/>
              <a:t>So that you can learn from your experiences and not just describe what happened</a:t>
            </a:r>
          </a:p>
          <a:p>
            <a:r>
              <a:rPr lang="en-GB" dirty="0"/>
              <a:t>It enables you to think about future practice / activities</a:t>
            </a:r>
          </a:p>
        </p:txBody>
      </p:sp>
      <p:sp>
        <p:nvSpPr>
          <p:cNvPr id="7" name="Slide Number Placeholder 6" descr="information"/>
          <p:cNvSpPr>
            <a:spLocks noGrp="1"/>
          </p:cNvSpPr>
          <p:nvPr>
            <p:ph type="sldNum" sz="quarter" idx="12"/>
          </p:nvPr>
        </p:nvSpPr>
        <p:spPr/>
        <p:txBody>
          <a:bodyPr/>
          <a:lstStyle/>
          <a:p>
            <a:fld id="{CDE81E35-DDAA-4C4A-8602-A3C6DD13C35D}" type="slidenum">
              <a:rPr lang="en-GB" smtClean="0"/>
              <a:t>15</a:t>
            </a:fld>
            <a:endParaRPr lang="en-GB"/>
          </a:p>
        </p:txBody>
      </p:sp>
      <p:pic>
        <p:nvPicPr>
          <p:cNvPr id="6" name="Picture 5" descr="information"/>
          <p:cNvPicPr>
            <a:picLocks noChangeAspect="1"/>
          </p:cNvPicPr>
          <p:nvPr/>
        </p:nvPicPr>
        <p:blipFill>
          <a:blip r:embed="rId3"/>
          <a:stretch>
            <a:fillRect/>
          </a:stretch>
        </p:blipFill>
        <p:spPr>
          <a:xfrm>
            <a:off x="8103439" y="1991072"/>
            <a:ext cx="3250361" cy="4194015"/>
          </a:xfrm>
          <a:prstGeom prst="rect">
            <a:avLst/>
          </a:prstGeom>
        </p:spPr>
      </p:pic>
    </p:spTree>
    <p:extLst>
      <p:ext uri="{BB962C8B-B14F-4D97-AF65-F5344CB8AC3E}">
        <p14:creationId xmlns:p14="http://schemas.microsoft.com/office/powerpoint/2010/main" val="359294389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information"/>
          <p:cNvSpPr>
            <a:spLocks noGrp="1"/>
          </p:cNvSpPr>
          <p:nvPr>
            <p:ph type="title"/>
          </p:nvPr>
        </p:nvSpPr>
        <p:spPr/>
        <p:txBody>
          <a:bodyPr/>
          <a:lstStyle/>
          <a:p>
            <a:r>
              <a:rPr lang="en-GB" dirty="0"/>
              <a:t>Models – </a:t>
            </a:r>
            <a:r>
              <a:rPr lang="en-GB" sz="3200" dirty="0"/>
              <a:t>two examples – but there are others</a:t>
            </a:r>
          </a:p>
        </p:txBody>
      </p:sp>
      <p:graphicFrame>
        <p:nvGraphicFramePr>
          <p:cNvPr id="10" name="Content Placeholder 9" descr="information"/>
          <p:cNvGraphicFramePr>
            <a:graphicFrameLocks noGrp="1"/>
          </p:cNvGraphicFramePr>
          <p:nvPr>
            <p:ph idx="1"/>
            <p:extLst>
              <p:ext uri="{D42A27DB-BD31-4B8C-83A1-F6EECF244321}">
                <p14:modId xmlns:p14="http://schemas.microsoft.com/office/powerpoint/2010/main" val="576256338"/>
              </p:ext>
            </p:extLst>
          </p:nvPr>
        </p:nvGraphicFramePr>
        <p:xfrm>
          <a:off x="838200" y="1984375"/>
          <a:ext cx="10515600" cy="4192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descr="information"/>
          <p:cNvSpPr>
            <a:spLocks noGrp="1"/>
          </p:cNvSpPr>
          <p:nvPr>
            <p:ph type="sldNum" sz="quarter" idx="12"/>
          </p:nvPr>
        </p:nvSpPr>
        <p:spPr/>
        <p:txBody>
          <a:bodyPr/>
          <a:lstStyle/>
          <a:p>
            <a:fld id="{CDE81E35-DDAA-4C4A-8602-A3C6DD13C35D}" type="slidenum">
              <a:rPr lang="en-GB" smtClean="0"/>
              <a:t>16</a:t>
            </a:fld>
            <a:endParaRPr lang="en-GB"/>
          </a:p>
        </p:txBody>
      </p:sp>
    </p:spTree>
    <p:extLst>
      <p:ext uri="{BB962C8B-B14F-4D97-AF65-F5344CB8AC3E}">
        <p14:creationId xmlns:p14="http://schemas.microsoft.com/office/powerpoint/2010/main" val="64947675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information"/>
          <p:cNvSpPr>
            <a:spLocks noGrp="1"/>
          </p:cNvSpPr>
          <p:nvPr>
            <p:ph type="title"/>
          </p:nvPr>
        </p:nvSpPr>
        <p:spPr/>
        <p:txBody>
          <a:bodyPr/>
          <a:lstStyle/>
          <a:p>
            <a:r>
              <a:rPr lang="en-US" dirty="0" err="1"/>
              <a:t>Driscol</a:t>
            </a:r>
            <a:r>
              <a:rPr lang="en-US" dirty="0"/>
              <a:t> (by </a:t>
            </a:r>
            <a:r>
              <a:rPr lang="en-US" dirty="0" err="1"/>
              <a:t>Borton</a:t>
            </a:r>
            <a:r>
              <a:rPr lang="en-US" dirty="0"/>
              <a:t>) 3 elements of reflection</a:t>
            </a:r>
            <a:endParaRPr lang="en-GB" dirty="0"/>
          </a:p>
        </p:txBody>
      </p:sp>
      <p:graphicFrame>
        <p:nvGraphicFramePr>
          <p:cNvPr id="4" name="Content Placeholder 3" descr="information"/>
          <p:cNvGraphicFramePr>
            <a:graphicFrameLocks noGrp="1"/>
          </p:cNvGraphicFramePr>
          <p:nvPr>
            <p:ph idx="1"/>
            <p:extLst>
              <p:ext uri="{D42A27DB-BD31-4B8C-83A1-F6EECF244321}">
                <p14:modId xmlns:p14="http://schemas.microsoft.com/office/powerpoint/2010/main" val="1661702505"/>
              </p:ext>
            </p:extLst>
          </p:nvPr>
        </p:nvGraphicFramePr>
        <p:xfrm>
          <a:off x="838200" y="2006600"/>
          <a:ext cx="10515600" cy="4595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descr="information"/>
          <p:cNvSpPr>
            <a:spLocks noGrp="1"/>
          </p:cNvSpPr>
          <p:nvPr>
            <p:ph type="sldNum" sz="quarter" idx="12"/>
          </p:nvPr>
        </p:nvSpPr>
        <p:spPr/>
        <p:txBody>
          <a:bodyPr/>
          <a:lstStyle/>
          <a:p>
            <a:fld id="{CDE81E35-DDAA-4C4A-8602-A3C6DD13C35D}" type="slidenum">
              <a:rPr lang="en-GB" smtClean="0"/>
              <a:t>17</a:t>
            </a:fld>
            <a:endParaRPr lang="en-GB"/>
          </a:p>
        </p:txBody>
      </p:sp>
    </p:spTree>
    <p:extLst>
      <p:ext uri="{BB962C8B-B14F-4D97-AF65-F5344CB8AC3E}">
        <p14:creationId xmlns:p14="http://schemas.microsoft.com/office/powerpoint/2010/main" val="330564017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information"/>
          <p:cNvSpPr>
            <a:spLocks noGrp="1"/>
          </p:cNvSpPr>
          <p:nvPr>
            <p:ph type="title"/>
          </p:nvPr>
        </p:nvSpPr>
        <p:spPr/>
        <p:txBody>
          <a:bodyPr/>
          <a:lstStyle/>
          <a:p>
            <a:r>
              <a:rPr lang="en-US" dirty="0" err="1"/>
              <a:t>Driscol</a:t>
            </a:r>
            <a:r>
              <a:rPr lang="en-US" dirty="0"/>
              <a:t> (by </a:t>
            </a:r>
            <a:r>
              <a:rPr lang="en-US" dirty="0" err="1"/>
              <a:t>Borton</a:t>
            </a:r>
            <a:r>
              <a:rPr lang="en-US" dirty="0"/>
              <a:t>) 3 elements of reflection</a:t>
            </a:r>
            <a:endParaRPr lang="en-GB" dirty="0"/>
          </a:p>
        </p:txBody>
      </p:sp>
      <p:graphicFrame>
        <p:nvGraphicFramePr>
          <p:cNvPr id="4" name="Content Placeholder 3" descr="information"/>
          <p:cNvGraphicFramePr>
            <a:graphicFrameLocks noGrp="1"/>
          </p:cNvGraphicFramePr>
          <p:nvPr>
            <p:ph idx="1"/>
            <p:extLst>
              <p:ext uri="{D42A27DB-BD31-4B8C-83A1-F6EECF244321}">
                <p14:modId xmlns:p14="http://schemas.microsoft.com/office/powerpoint/2010/main" val="2131976496"/>
              </p:ext>
            </p:extLst>
          </p:nvPr>
        </p:nvGraphicFramePr>
        <p:xfrm>
          <a:off x="838200" y="2032000"/>
          <a:ext cx="10515600" cy="4569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descr="information"/>
          <p:cNvSpPr>
            <a:spLocks noGrp="1"/>
          </p:cNvSpPr>
          <p:nvPr>
            <p:ph type="sldNum" sz="quarter" idx="12"/>
          </p:nvPr>
        </p:nvSpPr>
        <p:spPr/>
        <p:txBody>
          <a:bodyPr/>
          <a:lstStyle/>
          <a:p>
            <a:fld id="{CDE81E35-DDAA-4C4A-8602-A3C6DD13C35D}" type="slidenum">
              <a:rPr lang="en-GB" smtClean="0"/>
              <a:t>18</a:t>
            </a:fld>
            <a:endParaRPr lang="en-GB"/>
          </a:p>
        </p:txBody>
      </p:sp>
    </p:spTree>
    <p:extLst>
      <p:ext uri="{BB962C8B-B14F-4D97-AF65-F5344CB8AC3E}">
        <p14:creationId xmlns:p14="http://schemas.microsoft.com/office/powerpoint/2010/main" val="302797761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information"/>
          <p:cNvSpPr>
            <a:spLocks noGrp="1"/>
          </p:cNvSpPr>
          <p:nvPr>
            <p:ph type="title"/>
          </p:nvPr>
        </p:nvSpPr>
        <p:spPr/>
        <p:txBody>
          <a:bodyPr/>
          <a:lstStyle/>
          <a:p>
            <a:r>
              <a:rPr lang="en-GB" dirty="0"/>
              <a:t>The Reflective Cycle (Gibbs 1988)</a:t>
            </a:r>
          </a:p>
        </p:txBody>
      </p:sp>
      <p:graphicFrame>
        <p:nvGraphicFramePr>
          <p:cNvPr id="4" name="Content Placeholder 3" descr="information"/>
          <p:cNvGraphicFramePr>
            <a:graphicFrameLocks noGrp="1"/>
          </p:cNvGraphicFramePr>
          <p:nvPr>
            <p:ph idx="1"/>
            <p:extLst>
              <p:ext uri="{D42A27DB-BD31-4B8C-83A1-F6EECF244321}">
                <p14:modId xmlns:p14="http://schemas.microsoft.com/office/powerpoint/2010/main" val="1317867610"/>
              </p:ext>
            </p:extLst>
          </p:nvPr>
        </p:nvGraphicFramePr>
        <p:xfrm>
          <a:off x="838200" y="1863762"/>
          <a:ext cx="10515600" cy="4799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descr="information"/>
          <p:cNvSpPr>
            <a:spLocks noGrp="1"/>
          </p:cNvSpPr>
          <p:nvPr>
            <p:ph type="sldNum" sz="quarter" idx="12"/>
          </p:nvPr>
        </p:nvSpPr>
        <p:spPr/>
        <p:txBody>
          <a:bodyPr/>
          <a:lstStyle/>
          <a:p>
            <a:fld id="{CDE81E35-DDAA-4C4A-8602-A3C6DD13C35D}" type="slidenum">
              <a:rPr lang="en-GB" smtClean="0"/>
              <a:t>19</a:t>
            </a:fld>
            <a:endParaRPr lang="en-GB"/>
          </a:p>
        </p:txBody>
      </p:sp>
      <p:sp>
        <p:nvSpPr>
          <p:cNvPr id="5" name="Content Placeholder 4" descr="information"/>
          <p:cNvSpPr>
            <a:spLocks noGrp="1"/>
          </p:cNvSpPr>
          <p:nvPr>
            <p:ph sz="half" idx="4294967295"/>
          </p:nvPr>
        </p:nvSpPr>
        <p:spPr>
          <a:xfrm>
            <a:off x="7010400" y="1825625"/>
            <a:ext cx="5181600" cy="4351338"/>
          </a:xfrm>
        </p:spPr>
        <p:txBody>
          <a:bodyPr/>
          <a:lstStyle/>
          <a:p>
            <a:pPr marL="0" indent="0">
              <a:buNone/>
            </a:pPr>
            <a:endParaRPr lang="en-GB" dirty="0"/>
          </a:p>
          <a:p>
            <a:pPr lvl="1"/>
            <a:endParaRPr lang="en-GB" dirty="0"/>
          </a:p>
        </p:txBody>
      </p:sp>
    </p:spTree>
    <p:extLst>
      <p:ext uri="{BB962C8B-B14F-4D97-AF65-F5344CB8AC3E}">
        <p14:creationId xmlns:p14="http://schemas.microsoft.com/office/powerpoint/2010/main" val="162477476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information"/>
          <p:cNvSpPr>
            <a:spLocks noGrp="1"/>
          </p:cNvSpPr>
          <p:nvPr>
            <p:ph type="title"/>
          </p:nvPr>
        </p:nvSpPr>
        <p:spPr/>
        <p:txBody>
          <a:bodyPr/>
          <a:lstStyle/>
          <a:p>
            <a:r>
              <a:rPr lang="en-GB" dirty="0"/>
              <a:t>Reflection versus Evaluation</a:t>
            </a:r>
          </a:p>
        </p:txBody>
      </p:sp>
      <p:sp>
        <p:nvSpPr>
          <p:cNvPr id="3" name="Content Placeholder 2" descr="information"/>
          <p:cNvSpPr>
            <a:spLocks noGrp="1"/>
          </p:cNvSpPr>
          <p:nvPr>
            <p:ph idx="1"/>
          </p:nvPr>
        </p:nvSpPr>
        <p:spPr/>
        <p:txBody>
          <a:bodyPr/>
          <a:lstStyle/>
          <a:p>
            <a:r>
              <a:rPr lang="en-US" i="1" dirty="0"/>
              <a:t>Reflection</a:t>
            </a:r>
            <a:r>
              <a:rPr lang="en-US" dirty="0"/>
              <a:t> is the process of reflecting on your experience in order to learn from that experience, </a:t>
            </a:r>
            <a:r>
              <a:rPr lang="en-US" dirty="0" err="1"/>
              <a:t>ie</a:t>
            </a:r>
            <a:r>
              <a:rPr lang="en-US" dirty="0"/>
              <a:t> remembering what you experienced.</a:t>
            </a:r>
          </a:p>
          <a:p>
            <a:r>
              <a:rPr lang="en-US" i="1" dirty="0"/>
              <a:t>Evaluation</a:t>
            </a:r>
            <a:r>
              <a:rPr lang="en-US" dirty="0"/>
              <a:t> is the process of making an assessment or judgement about an experience, </a:t>
            </a:r>
            <a:r>
              <a:rPr lang="en-US" dirty="0" err="1"/>
              <a:t>ie</a:t>
            </a:r>
            <a:r>
              <a:rPr lang="en-US" dirty="0"/>
              <a:t> judging what worked and/or what didn’t.</a:t>
            </a:r>
          </a:p>
          <a:p>
            <a:endParaRPr lang="en-GB" dirty="0"/>
          </a:p>
        </p:txBody>
      </p:sp>
      <p:sp>
        <p:nvSpPr>
          <p:cNvPr id="6" name="Slide Number Placeholder 5" descr="information"/>
          <p:cNvSpPr>
            <a:spLocks noGrp="1"/>
          </p:cNvSpPr>
          <p:nvPr>
            <p:ph type="sldNum" sz="quarter" idx="12"/>
          </p:nvPr>
        </p:nvSpPr>
        <p:spPr/>
        <p:txBody>
          <a:bodyPr/>
          <a:lstStyle/>
          <a:p>
            <a:fld id="{CDE81E35-DDAA-4C4A-8602-A3C6DD13C35D}" type="slidenum">
              <a:rPr lang="en-GB" smtClean="0"/>
              <a:t>2</a:t>
            </a:fld>
            <a:endParaRPr lang="en-GB"/>
          </a:p>
        </p:txBody>
      </p:sp>
      <p:sp>
        <p:nvSpPr>
          <p:cNvPr id="4" name="Cloud Callout 3" descr="information"/>
          <p:cNvSpPr/>
          <p:nvPr/>
        </p:nvSpPr>
        <p:spPr>
          <a:xfrm>
            <a:off x="3563912" y="3777522"/>
            <a:ext cx="5064176" cy="2215577"/>
          </a:xfrm>
          <a:prstGeom prst="cloudCallout">
            <a:avLst/>
          </a:prstGeom>
          <a:ln>
            <a:solidFill>
              <a:srgbClr val="0070C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2000" dirty="0"/>
              <a:t>“It is difficult to evaluate an experience without reflecting on that experience.”  (Johnson, 2015)</a:t>
            </a:r>
          </a:p>
        </p:txBody>
      </p:sp>
    </p:spTree>
    <p:extLst>
      <p:ext uri="{BB962C8B-B14F-4D97-AF65-F5344CB8AC3E}">
        <p14:creationId xmlns:p14="http://schemas.microsoft.com/office/powerpoint/2010/main" val="123311816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information"/>
          <p:cNvSpPr>
            <a:spLocks noGrp="1"/>
          </p:cNvSpPr>
          <p:nvPr>
            <p:ph type="title"/>
          </p:nvPr>
        </p:nvSpPr>
        <p:spPr/>
        <p:txBody>
          <a:bodyPr>
            <a:normAutofit/>
          </a:bodyPr>
          <a:lstStyle/>
          <a:p>
            <a:r>
              <a:rPr lang="en-GB" dirty="0"/>
              <a:t>The Reflective Cycle (Gibbs 1988)</a:t>
            </a:r>
          </a:p>
        </p:txBody>
      </p:sp>
      <p:sp>
        <p:nvSpPr>
          <p:cNvPr id="4" name="Slide Number Placeholder 3" descr="information"/>
          <p:cNvSpPr>
            <a:spLocks noGrp="1"/>
          </p:cNvSpPr>
          <p:nvPr>
            <p:ph type="sldNum" sz="quarter" idx="12"/>
          </p:nvPr>
        </p:nvSpPr>
        <p:spPr/>
        <p:txBody>
          <a:bodyPr/>
          <a:lstStyle/>
          <a:p>
            <a:fld id="{CDE81E35-DDAA-4C4A-8602-A3C6DD13C35D}" type="slidenum">
              <a:rPr lang="en-GB" smtClean="0"/>
              <a:t>20</a:t>
            </a:fld>
            <a:endParaRPr lang="en-GB"/>
          </a:p>
        </p:txBody>
      </p:sp>
      <p:sp>
        <p:nvSpPr>
          <p:cNvPr id="5" name="Content Placeholder 4" descr="information"/>
          <p:cNvSpPr>
            <a:spLocks noGrp="1"/>
          </p:cNvSpPr>
          <p:nvPr>
            <p:ph idx="4294967295"/>
          </p:nvPr>
        </p:nvSpPr>
        <p:spPr>
          <a:xfrm>
            <a:off x="0" y="1984375"/>
            <a:ext cx="10515600" cy="4192588"/>
          </a:xfrm>
        </p:spPr>
        <p:txBody>
          <a:bodyPr>
            <a:normAutofit/>
          </a:bodyPr>
          <a:lstStyle/>
          <a:p>
            <a:pPr marL="0" indent="0">
              <a:buNone/>
            </a:pPr>
            <a:endParaRPr lang="en-GB" dirty="0"/>
          </a:p>
          <a:p>
            <a:pPr lvl="1"/>
            <a:endParaRPr lang="en-GB" dirty="0"/>
          </a:p>
        </p:txBody>
      </p:sp>
      <p:graphicFrame>
        <p:nvGraphicFramePr>
          <p:cNvPr id="6" name="Diagram 5" descr="information"/>
          <p:cNvGraphicFramePr/>
          <p:nvPr>
            <p:extLst>
              <p:ext uri="{D42A27DB-BD31-4B8C-83A1-F6EECF244321}">
                <p14:modId xmlns:p14="http://schemas.microsoft.com/office/powerpoint/2010/main" val="2757770598"/>
              </p:ext>
            </p:extLst>
          </p:nvPr>
        </p:nvGraphicFramePr>
        <p:xfrm>
          <a:off x="838200" y="1020682"/>
          <a:ext cx="10515600" cy="6239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261476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descr="information"/>
          <p:cNvSpPr>
            <a:spLocks noGrp="1"/>
          </p:cNvSpPr>
          <p:nvPr>
            <p:ph type="title"/>
          </p:nvPr>
        </p:nvSpPr>
        <p:spPr/>
        <p:txBody>
          <a:bodyPr/>
          <a:lstStyle/>
          <a:p>
            <a:r>
              <a:rPr lang="en-US" dirty="0"/>
              <a:t>Misconceptions</a:t>
            </a:r>
            <a:endParaRPr lang="en-GB" dirty="0"/>
          </a:p>
        </p:txBody>
      </p:sp>
      <p:graphicFrame>
        <p:nvGraphicFramePr>
          <p:cNvPr id="7" name="Content Placeholder 6" descr="information"/>
          <p:cNvGraphicFramePr>
            <a:graphicFrameLocks noGrp="1"/>
          </p:cNvGraphicFramePr>
          <p:nvPr>
            <p:ph idx="1"/>
            <p:extLst>
              <p:ext uri="{D42A27DB-BD31-4B8C-83A1-F6EECF244321}">
                <p14:modId xmlns:p14="http://schemas.microsoft.com/office/powerpoint/2010/main" val="3247322549"/>
              </p:ext>
            </p:extLst>
          </p:nvPr>
        </p:nvGraphicFramePr>
        <p:xfrm>
          <a:off x="838200" y="1984375"/>
          <a:ext cx="10515600" cy="4192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descr="information"/>
          <p:cNvSpPr>
            <a:spLocks noGrp="1"/>
          </p:cNvSpPr>
          <p:nvPr>
            <p:ph type="sldNum" sz="quarter" idx="12"/>
          </p:nvPr>
        </p:nvSpPr>
        <p:spPr/>
        <p:txBody>
          <a:bodyPr/>
          <a:lstStyle/>
          <a:p>
            <a:fld id="{CDE81E35-DDAA-4C4A-8602-A3C6DD13C35D}" type="slidenum">
              <a:rPr lang="en-GB" smtClean="0"/>
              <a:t>21</a:t>
            </a:fld>
            <a:endParaRPr lang="en-GB"/>
          </a:p>
        </p:txBody>
      </p:sp>
    </p:spTree>
    <p:extLst>
      <p:ext uri="{BB962C8B-B14F-4D97-AF65-F5344CB8AC3E}">
        <p14:creationId xmlns:p14="http://schemas.microsoft.com/office/powerpoint/2010/main" val="263784502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information"/>
          <p:cNvSpPr>
            <a:spLocks noGrp="1"/>
          </p:cNvSpPr>
          <p:nvPr>
            <p:ph type="title"/>
          </p:nvPr>
        </p:nvSpPr>
        <p:spPr/>
        <p:txBody>
          <a:bodyPr>
            <a:normAutofit fontScale="90000"/>
          </a:bodyPr>
          <a:lstStyle/>
          <a:p>
            <a:r>
              <a:rPr lang="en-US" dirty="0"/>
              <a:t>Some ideas of what to reflect upon (Driscoll 2007)</a:t>
            </a:r>
            <a:endParaRPr lang="en-GB" dirty="0"/>
          </a:p>
        </p:txBody>
      </p:sp>
      <p:graphicFrame>
        <p:nvGraphicFramePr>
          <p:cNvPr id="5" name="Content Placeholder 4" descr="information">
            <a:extLst>
              <a:ext uri="{FF2B5EF4-FFF2-40B4-BE49-F238E27FC236}">
                <a16:creationId xmlns:a16="http://schemas.microsoft.com/office/drawing/2014/main" id="{3D616C69-239C-4774-A593-C7BBF4FA9014}"/>
              </a:ext>
            </a:extLst>
          </p:cNvPr>
          <p:cNvGraphicFramePr>
            <a:graphicFrameLocks noGrp="1"/>
          </p:cNvGraphicFramePr>
          <p:nvPr>
            <p:ph idx="1"/>
            <p:extLst>
              <p:ext uri="{D42A27DB-BD31-4B8C-83A1-F6EECF244321}">
                <p14:modId xmlns:p14="http://schemas.microsoft.com/office/powerpoint/2010/main" val="7455086"/>
              </p:ext>
            </p:extLst>
          </p:nvPr>
        </p:nvGraphicFramePr>
        <p:xfrm>
          <a:off x="838200" y="1984374"/>
          <a:ext cx="10515600" cy="4590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descr="information"/>
          <p:cNvSpPr>
            <a:spLocks noGrp="1"/>
          </p:cNvSpPr>
          <p:nvPr>
            <p:ph type="sldNum" sz="quarter" idx="12"/>
          </p:nvPr>
        </p:nvSpPr>
        <p:spPr/>
        <p:txBody>
          <a:bodyPr/>
          <a:lstStyle/>
          <a:p>
            <a:fld id="{7C4F72D3-B931-4E0B-88D9-367BD9163D72}" type="slidenum">
              <a:rPr lang="en-US" smtClean="0"/>
              <a:t>22</a:t>
            </a:fld>
            <a:endParaRPr lang="en-US"/>
          </a:p>
        </p:txBody>
      </p:sp>
    </p:spTree>
    <p:extLst>
      <p:ext uri="{BB962C8B-B14F-4D97-AF65-F5344CB8AC3E}">
        <p14:creationId xmlns:p14="http://schemas.microsoft.com/office/powerpoint/2010/main" val="45037935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information"/>
          <p:cNvSpPr>
            <a:spLocks noGrp="1"/>
          </p:cNvSpPr>
          <p:nvPr>
            <p:ph type="title"/>
          </p:nvPr>
        </p:nvSpPr>
        <p:spPr/>
        <p:txBody>
          <a:bodyPr/>
          <a:lstStyle/>
          <a:p>
            <a:r>
              <a:rPr lang="en-US" dirty="0"/>
              <a:t>Reflective writing is still academic</a:t>
            </a:r>
            <a:endParaRPr lang="en-GB" dirty="0"/>
          </a:p>
        </p:txBody>
      </p:sp>
      <p:graphicFrame>
        <p:nvGraphicFramePr>
          <p:cNvPr id="6" name="Content Placeholder 5" descr="information">
            <a:extLst>
              <a:ext uri="{FF2B5EF4-FFF2-40B4-BE49-F238E27FC236}">
                <a16:creationId xmlns:a16="http://schemas.microsoft.com/office/drawing/2014/main" id="{896EA4BB-A5F7-48E1-A80B-0CD5CC13DE44}"/>
              </a:ext>
            </a:extLst>
          </p:cNvPr>
          <p:cNvGraphicFramePr>
            <a:graphicFrameLocks noGrp="1"/>
          </p:cNvGraphicFramePr>
          <p:nvPr>
            <p:ph idx="1"/>
            <p:extLst>
              <p:ext uri="{D42A27DB-BD31-4B8C-83A1-F6EECF244321}">
                <p14:modId xmlns:p14="http://schemas.microsoft.com/office/powerpoint/2010/main" val="2137926781"/>
              </p:ext>
            </p:extLst>
          </p:nvPr>
        </p:nvGraphicFramePr>
        <p:xfrm>
          <a:off x="838200" y="1984375"/>
          <a:ext cx="10515600" cy="46783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descr="information"/>
          <p:cNvSpPr>
            <a:spLocks noGrp="1"/>
          </p:cNvSpPr>
          <p:nvPr>
            <p:ph type="sldNum" sz="quarter" idx="12"/>
          </p:nvPr>
        </p:nvSpPr>
        <p:spPr/>
        <p:txBody>
          <a:bodyPr/>
          <a:lstStyle/>
          <a:p>
            <a:fld id="{CDE81E35-DDAA-4C4A-8602-A3C6DD13C35D}" type="slidenum">
              <a:rPr lang="en-GB" smtClean="0"/>
              <a:t>23</a:t>
            </a:fld>
            <a:endParaRPr lang="en-GB"/>
          </a:p>
        </p:txBody>
      </p:sp>
    </p:spTree>
    <p:extLst>
      <p:ext uri="{BB962C8B-B14F-4D97-AF65-F5344CB8AC3E}">
        <p14:creationId xmlns:p14="http://schemas.microsoft.com/office/powerpoint/2010/main" val="150283257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descr="information">
            <a:extLst>
              <a:ext uri="{FF2B5EF4-FFF2-40B4-BE49-F238E27FC236}">
                <a16:creationId xmlns:a16="http://schemas.microsoft.com/office/drawing/2014/main" id="{6C711167-B7CC-4FE1-BCF0-E58E57527601}"/>
              </a:ext>
            </a:extLst>
          </p:cNvPr>
          <p:cNvSpPr>
            <a:spLocks noGrp="1"/>
          </p:cNvSpPr>
          <p:nvPr>
            <p:ph type="title"/>
          </p:nvPr>
        </p:nvSpPr>
        <p:spPr/>
        <p:txBody>
          <a:bodyPr/>
          <a:lstStyle/>
          <a:p>
            <a:endParaRPr lang="en-GB"/>
          </a:p>
        </p:txBody>
      </p:sp>
      <p:sp>
        <p:nvSpPr>
          <p:cNvPr id="4" name="Slide Number Placeholder 3" descr="information">
            <a:extLst>
              <a:ext uri="{FF2B5EF4-FFF2-40B4-BE49-F238E27FC236}">
                <a16:creationId xmlns:a16="http://schemas.microsoft.com/office/drawing/2014/main" id="{51884C7A-C724-4039-8D5F-398B42F35BDF}"/>
              </a:ext>
            </a:extLst>
          </p:cNvPr>
          <p:cNvSpPr>
            <a:spLocks noGrp="1"/>
          </p:cNvSpPr>
          <p:nvPr>
            <p:ph type="sldNum" sz="quarter" idx="12"/>
          </p:nvPr>
        </p:nvSpPr>
        <p:spPr/>
        <p:txBody>
          <a:bodyPr/>
          <a:lstStyle/>
          <a:p>
            <a:fld id="{CDE81E35-DDAA-4C4A-8602-A3C6DD13C35D}" type="slidenum">
              <a:rPr lang="en-GB" smtClean="0"/>
              <a:t>24</a:t>
            </a:fld>
            <a:endParaRPr lang="en-GB"/>
          </a:p>
        </p:txBody>
      </p:sp>
      <p:sp>
        <p:nvSpPr>
          <p:cNvPr id="6" name="Thought Bubble: Cloud 5" descr="information">
            <a:extLst>
              <a:ext uri="{FF2B5EF4-FFF2-40B4-BE49-F238E27FC236}">
                <a16:creationId xmlns:a16="http://schemas.microsoft.com/office/drawing/2014/main" id="{3E6DD5B7-8F09-4670-9356-1D817F60E52B}"/>
              </a:ext>
            </a:extLst>
          </p:cNvPr>
          <p:cNvSpPr/>
          <p:nvPr/>
        </p:nvSpPr>
        <p:spPr>
          <a:xfrm>
            <a:off x="1700031" y="2129743"/>
            <a:ext cx="8791937" cy="3796496"/>
          </a:xfrm>
          <a:prstGeom prst="cloudCallou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2000" dirty="0"/>
              <a:t>Perhaps most importantly, critical reflection should be thought of not as an event or even as a skill, but as a process – of looking back on what you did, pondering about it and learning lessons from what did or did not work (Conway, 1994). The principle is that good practitioners do not simply do things; rather, they continually learn, develop and grow their abilities (Jarvis, 1992).</a:t>
            </a:r>
          </a:p>
        </p:txBody>
      </p:sp>
    </p:spTree>
    <p:extLst>
      <p:ext uri="{BB962C8B-B14F-4D97-AF65-F5344CB8AC3E}">
        <p14:creationId xmlns:p14="http://schemas.microsoft.com/office/powerpoint/2010/main" val="13926109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information"/>
          <p:cNvSpPr>
            <a:spLocks noGrp="1"/>
          </p:cNvSpPr>
          <p:nvPr>
            <p:ph type="title"/>
          </p:nvPr>
        </p:nvSpPr>
        <p:spPr/>
        <p:txBody>
          <a:bodyPr>
            <a:normAutofit/>
          </a:bodyPr>
          <a:lstStyle/>
          <a:p>
            <a:r>
              <a:rPr lang="en-US" dirty="0"/>
              <a:t>Vocabulary</a:t>
            </a:r>
            <a:endParaRPr lang="en-GB" dirty="0"/>
          </a:p>
        </p:txBody>
      </p:sp>
      <p:sp>
        <p:nvSpPr>
          <p:cNvPr id="6" name="Slide Number Placeholder 5" descr="information"/>
          <p:cNvSpPr>
            <a:spLocks noGrp="1"/>
          </p:cNvSpPr>
          <p:nvPr>
            <p:ph type="sldNum" sz="quarter" idx="12"/>
          </p:nvPr>
        </p:nvSpPr>
        <p:spPr/>
        <p:txBody>
          <a:bodyPr/>
          <a:lstStyle/>
          <a:p>
            <a:fld id="{CDE81E35-DDAA-4C4A-8602-A3C6DD13C35D}" type="slidenum">
              <a:rPr lang="en-GB" smtClean="0"/>
              <a:t>25</a:t>
            </a:fld>
            <a:endParaRPr lang="en-GB"/>
          </a:p>
        </p:txBody>
      </p:sp>
      <p:sp>
        <p:nvSpPr>
          <p:cNvPr id="7" name="Action Button: Custom 6" descr="information">
            <a:hlinkClick r:id="rId2" highlightClick="1"/>
          </p:cNvPr>
          <p:cNvSpPr/>
          <p:nvPr/>
        </p:nvSpPr>
        <p:spPr>
          <a:xfrm>
            <a:off x="10089932" y="92845"/>
            <a:ext cx="2007475" cy="570296"/>
          </a:xfrm>
          <a:prstGeom prst="actionButtonBlank">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University of Portsmouth Guide</a:t>
            </a:r>
          </a:p>
        </p:txBody>
      </p:sp>
      <p:pic>
        <p:nvPicPr>
          <p:cNvPr id="8" name="Picture 7" descr="informa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82769"/>
            <a:ext cx="4651602" cy="4680000"/>
          </a:xfrm>
          <a:prstGeom prst="rect">
            <a:avLst/>
          </a:prstGeom>
        </p:spPr>
      </p:pic>
      <p:pic>
        <p:nvPicPr>
          <p:cNvPr id="9" name="Picture 8" descr="informati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2633" y="1982769"/>
            <a:ext cx="4531167" cy="4680000"/>
          </a:xfrm>
          <a:prstGeom prst="rect">
            <a:avLst/>
          </a:prstGeom>
        </p:spPr>
      </p:pic>
    </p:spTree>
    <p:extLst>
      <p:ext uri="{BB962C8B-B14F-4D97-AF65-F5344CB8AC3E}">
        <p14:creationId xmlns:p14="http://schemas.microsoft.com/office/powerpoint/2010/main" val="12084653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dirty="0"/>
          </a:p>
        </p:txBody>
      </p:sp>
      <p:sp>
        <p:nvSpPr>
          <p:cNvPr id="3" name="Slide Number Placeholder 2"/>
          <p:cNvSpPr>
            <a:spLocks noGrp="1"/>
          </p:cNvSpPr>
          <p:nvPr>
            <p:ph type="sldNum" sz="quarter" idx="12"/>
          </p:nvPr>
        </p:nvSpPr>
        <p:spPr/>
        <p:txBody>
          <a:bodyPr/>
          <a:lstStyle/>
          <a:p>
            <a:fld id="{CDE81E35-DDAA-4C4A-8602-A3C6DD13C35D}" type="slidenum">
              <a:rPr lang="en-GB" smtClean="0"/>
              <a:t>26</a:t>
            </a:fld>
            <a:endParaRPr lang="en-GB"/>
          </a:p>
        </p:txBody>
      </p:sp>
      <p:sp>
        <p:nvSpPr>
          <p:cNvPr id="5" name="Cloud Callout 4" descr="information"/>
          <p:cNvSpPr/>
          <p:nvPr/>
        </p:nvSpPr>
        <p:spPr>
          <a:xfrm>
            <a:off x="3172665" y="2653031"/>
            <a:ext cx="5437935" cy="2855343"/>
          </a:xfrm>
          <a:prstGeom prst="cloudCallou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Remember Reflection is not just recounting a story or experience!</a:t>
            </a:r>
            <a:endParaRPr lang="en-GB" sz="2400" dirty="0"/>
          </a:p>
        </p:txBody>
      </p:sp>
    </p:spTree>
    <p:extLst>
      <p:ext uri="{BB962C8B-B14F-4D97-AF65-F5344CB8AC3E}">
        <p14:creationId xmlns:p14="http://schemas.microsoft.com/office/powerpoint/2010/main" val="155624113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information"/>
          <p:cNvSpPr>
            <a:spLocks noGrp="1"/>
          </p:cNvSpPr>
          <p:nvPr>
            <p:ph type="title"/>
          </p:nvPr>
        </p:nvSpPr>
        <p:spPr/>
        <p:txBody>
          <a:bodyPr/>
          <a:lstStyle/>
          <a:p>
            <a:r>
              <a:rPr lang="en-GB" dirty="0"/>
              <a:t>Reflection versus Evaluation</a:t>
            </a:r>
          </a:p>
        </p:txBody>
      </p:sp>
      <p:graphicFrame>
        <p:nvGraphicFramePr>
          <p:cNvPr id="4" name="Content Placeholder 3" descr="information"/>
          <p:cNvGraphicFramePr>
            <a:graphicFrameLocks noGrp="1"/>
          </p:cNvGraphicFramePr>
          <p:nvPr>
            <p:ph idx="1"/>
            <p:extLst>
              <p:ext uri="{D42A27DB-BD31-4B8C-83A1-F6EECF244321}">
                <p14:modId xmlns:p14="http://schemas.microsoft.com/office/powerpoint/2010/main" val="3036726802"/>
              </p:ext>
            </p:extLst>
          </p:nvPr>
        </p:nvGraphicFramePr>
        <p:xfrm>
          <a:off x="838200" y="1984375"/>
          <a:ext cx="10515600" cy="4192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descr="information"/>
          <p:cNvSpPr>
            <a:spLocks noGrp="1"/>
          </p:cNvSpPr>
          <p:nvPr>
            <p:ph type="sldNum" sz="quarter" idx="12"/>
          </p:nvPr>
        </p:nvSpPr>
        <p:spPr/>
        <p:txBody>
          <a:bodyPr/>
          <a:lstStyle/>
          <a:p>
            <a:fld id="{CDE81E35-DDAA-4C4A-8602-A3C6DD13C35D}" type="slidenum">
              <a:rPr lang="en-GB" smtClean="0"/>
              <a:t>3</a:t>
            </a:fld>
            <a:endParaRPr lang="en-GB"/>
          </a:p>
        </p:txBody>
      </p:sp>
    </p:spTree>
    <p:extLst>
      <p:ext uri="{BB962C8B-B14F-4D97-AF65-F5344CB8AC3E}">
        <p14:creationId xmlns:p14="http://schemas.microsoft.com/office/powerpoint/2010/main" val="370185875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information"/>
          <p:cNvSpPr>
            <a:spLocks noGrp="1"/>
          </p:cNvSpPr>
          <p:nvPr>
            <p:ph type="title"/>
          </p:nvPr>
        </p:nvSpPr>
        <p:spPr/>
        <p:txBody>
          <a:bodyPr/>
          <a:lstStyle/>
          <a:p>
            <a:r>
              <a:rPr lang="en-US" dirty="0"/>
              <a:t>Write down …</a:t>
            </a:r>
            <a:endParaRPr lang="en-GB" dirty="0"/>
          </a:p>
        </p:txBody>
      </p:sp>
      <p:graphicFrame>
        <p:nvGraphicFramePr>
          <p:cNvPr id="4" name="Content Placeholder 3" descr="information"/>
          <p:cNvGraphicFramePr>
            <a:graphicFrameLocks noGrp="1"/>
          </p:cNvGraphicFramePr>
          <p:nvPr>
            <p:ph idx="1"/>
            <p:extLst>
              <p:ext uri="{D42A27DB-BD31-4B8C-83A1-F6EECF244321}">
                <p14:modId xmlns:p14="http://schemas.microsoft.com/office/powerpoint/2010/main" val="2233450288"/>
              </p:ext>
            </p:extLst>
          </p:nvPr>
        </p:nvGraphicFramePr>
        <p:xfrm>
          <a:off x="1857590" y="2188563"/>
          <a:ext cx="8476820" cy="3059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descr="information"/>
          <p:cNvSpPr>
            <a:spLocks noGrp="1"/>
          </p:cNvSpPr>
          <p:nvPr>
            <p:ph type="sldNum" sz="quarter" idx="12"/>
          </p:nvPr>
        </p:nvSpPr>
        <p:spPr/>
        <p:txBody>
          <a:bodyPr/>
          <a:lstStyle/>
          <a:p>
            <a:fld id="{CDE81E35-DDAA-4C4A-8602-A3C6DD13C35D}" type="slidenum">
              <a:rPr lang="en-GB" smtClean="0"/>
              <a:t>4</a:t>
            </a:fld>
            <a:endParaRPr lang="en-GB"/>
          </a:p>
        </p:txBody>
      </p:sp>
    </p:spTree>
    <p:extLst>
      <p:ext uri="{BB962C8B-B14F-4D97-AF65-F5344CB8AC3E}">
        <p14:creationId xmlns:p14="http://schemas.microsoft.com/office/powerpoint/2010/main" val="191404536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181100"/>
            <a:ext cx="10515600" cy="4995863"/>
          </a:xfrm>
        </p:spPr>
        <p:txBody>
          <a:bodyPr>
            <a:normAutofit lnSpcReduction="10000"/>
          </a:bodyPr>
          <a:lstStyle/>
          <a:p>
            <a:r>
              <a:rPr lang="en-US" dirty="0"/>
              <a:t>If critical thinking is the process of understanding the external </a:t>
            </a:r>
            <a:br>
              <a:rPr lang="en-US" dirty="0"/>
            </a:br>
            <a:r>
              <a:rPr lang="en-US" dirty="0"/>
              <a:t>(</a:t>
            </a:r>
            <a:r>
              <a:rPr lang="en-US" dirty="0" err="1"/>
              <a:t>ie</a:t>
            </a:r>
            <a:r>
              <a:rPr lang="en-US" dirty="0"/>
              <a:t> questioning ideas, arguments and findings), then reflection is the process of understanding the internal. (This does not mean we don’t critically think when reflecting)</a:t>
            </a:r>
          </a:p>
          <a:p>
            <a:pPr marL="0" indent="0">
              <a:buNone/>
            </a:pPr>
            <a:endParaRPr lang="en-US" i="1" dirty="0"/>
          </a:p>
          <a:p>
            <a:endParaRPr lang="en-US" dirty="0"/>
          </a:p>
          <a:p>
            <a:endParaRPr lang="en-US" dirty="0"/>
          </a:p>
          <a:p>
            <a:endParaRPr lang="en-US" dirty="0"/>
          </a:p>
          <a:p>
            <a:endParaRPr lang="en-US" dirty="0"/>
          </a:p>
          <a:p>
            <a:r>
              <a:rPr lang="en-US" dirty="0"/>
              <a:t>When we reflect we examine an experience or event we have had and ask questions about it.</a:t>
            </a:r>
            <a:endParaRPr lang="en-GB" dirty="0"/>
          </a:p>
          <a:p>
            <a:endParaRPr lang="en-GB" dirty="0"/>
          </a:p>
        </p:txBody>
      </p:sp>
      <p:sp>
        <p:nvSpPr>
          <p:cNvPr id="3" name="Slide Number Placeholder 2"/>
          <p:cNvSpPr>
            <a:spLocks noGrp="1"/>
          </p:cNvSpPr>
          <p:nvPr>
            <p:ph type="sldNum" sz="quarter" idx="12"/>
          </p:nvPr>
        </p:nvSpPr>
        <p:spPr/>
        <p:txBody>
          <a:bodyPr/>
          <a:lstStyle/>
          <a:p>
            <a:fld id="{CDE81E35-DDAA-4C4A-8602-A3C6DD13C35D}" type="slidenum">
              <a:rPr lang="en-GB" smtClean="0"/>
              <a:t>5</a:t>
            </a:fld>
            <a:endParaRPr lang="en-GB"/>
          </a:p>
        </p:txBody>
      </p:sp>
      <p:sp>
        <p:nvSpPr>
          <p:cNvPr id="4" name="Thought Bubble: Cloud 3" descr="information">
            <a:extLst>
              <a:ext uri="{FF2B5EF4-FFF2-40B4-BE49-F238E27FC236}">
                <a16:creationId xmlns:a16="http://schemas.microsoft.com/office/drawing/2014/main" id="{5DA7356E-ADC3-4960-960C-433E063359DC}"/>
              </a:ext>
            </a:extLst>
          </p:cNvPr>
          <p:cNvSpPr/>
          <p:nvPr/>
        </p:nvSpPr>
        <p:spPr>
          <a:xfrm>
            <a:off x="2133600" y="2654300"/>
            <a:ext cx="7924800" cy="2106215"/>
          </a:xfrm>
          <a:prstGeom prst="cloudCallou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i="1" dirty="0"/>
              <a:t>“When we reflect, we consider deeply something that we might not otherwise have given much thought to.” </a:t>
            </a:r>
          </a:p>
          <a:p>
            <a:pPr algn="r"/>
            <a:r>
              <a:rPr lang="en-US" sz="2400" dirty="0"/>
              <a:t>(Atkins and Murphy, 1994)</a:t>
            </a:r>
            <a:endParaRPr lang="en-GB" sz="2400" dirty="0"/>
          </a:p>
        </p:txBody>
      </p:sp>
    </p:spTree>
    <p:extLst>
      <p:ext uri="{BB962C8B-B14F-4D97-AF65-F5344CB8AC3E}">
        <p14:creationId xmlns:p14="http://schemas.microsoft.com/office/powerpoint/2010/main" val="328790850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What is Reflection?</a:t>
            </a:r>
          </a:p>
        </p:txBody>
      </p:sp>
      <p:sp>
        <p:nvSpPr>
          <p:cNvPr id="5" name="Content Placeholder 4"/>
          <p:cNvSpPr>
            <a:spLocks noGrp="1"/>
          </p:cNvSpPr>
          <p:nvPr>
            <p:ph idx="1"/>
          </p:nvPr>
        </p:nvSpPr>
        <p:spPr>
          <a:xfrm>
            <a:off x="838200" y="1984443"/>
            <a:ext cx="6438900" cy="4192520"/>
          </a:xfrm>
        </p:spPr>
        <p:txBody>
          <a:bodyPr/>
          <a:lstStyle/>
          <a:p>
            <a:pPr marL="0" indent="0">
              <a:buNone/>
            </a:pPr>
            <a:r>
              <a:rPr lang="en-US" dirty="0"/>
              <a:t>“Reflection is part of learning and thinking. We reflect in order to learn something, or we learn as a result of reflecting, and the term ‘reflective learning’ </a:t>
            </a:r>
            <a:r>
              <a:rPr lang="en-US" dirty="0" err="1"/>
              <a:t>emphasises</a:t>
            </a:r>
            <a:r>
              <a:rPr lang="en-US" dirty="0"/>
              <a:t> the intention to learn from current or prior experience.” </a:t>
            </a:r>
          </a:p>
          <a:p>
            <a:pPr marL="0" indent="0" algn="r">
              <a:buNone/>
            </a:pPr>
            <a:r>
              <a:rPr lang="en-US" dirty="0"/>
              <a:t>(Moon, 2004) </a:t>
            </a:r>
          </a:p>
        </p:txBody>
      </p:sp>
      <p:sp>
        <p:nvSpPr>
          <p:cNvPr id="3" name="Slide Number Placeholder 2"/>
          <p:cNvSpPr>
            <a:spLocks noGrp="1"/>
          </p:cNvSpPr>
          <p:nvPr>
            <p:ph type="sldNum" sz="quarter" idx="12"/>
          </p:nvPr>
        </p:nvSpPr>
        <p:spPr/>
        <p:txBody>
          <a:bodyPr/>
          <a:lstStyle/>
          <a:p>
            <a:fld id="{CDE81E35-DDAA-4C4A-8602-A3C6DD13C35D}" type="slidenum">
              <a:rPr lang="en-GB" smtClean="0"/>
              <a:t>6</a:t>
            </a:fld>
            <a:endParaRPr lang="en-GB"/>
          </a:p>
        </p:txBody>
      </p:sp>
      <p:pic>
        <p:nvPicPr>
          <p:cNvPr id="7" name="Picture 6" descr="information"/>
          <p:cNvPicPr>
            <a:picLocks noChangeAspect="1"/>
          </p:cNvPicPr>
          <p:nvPr/>
        </p:nvPicPr>
        <p:blipFill>
          <a:blip r:embed="rId3"/>
          <a:stretch>
            <a:fillRect/>
          </a:stretch>
        </p:blipFill>
        <p:spPr>
          <a:xfrm>
            <a:off x="7533342" y="1984443"/>
            <a:ext cx="3820458" cy="3960000"/>
          </a:xfrm>
          <a:prstGeom prst="rect">
            <a:avLst/>
          </a:prstGeom>
        </p:spPr>
      </p:pic>
    </p:spTree>
    <p:extLst>
      <p:ext uri="{BB962C8B-B14F-4D97-AF65-F5344CB8AC3E}">
        <p14:creationId xmlns:p14="http://schemas.microsoft.com/office/powerpoint/2010/main" val="18284719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Reflective Writing is …</a:t>
            </a:r>
          </a:p>
        </p:txBody>
      </p:sp>
      <p:sp>
        <p:nvSpPr>
          <p:cNvPr id="5" name="Content Placeholder 4"/>
          <p:cNvSpPr>
            <a:spLocks noGrp="1"/>
          </p:cNvSpPr>
          <p:nvPr>
            <p:ph idx="1"/>
          </p:nvPr>
        </p:nvSpPr>
        <p:spPr/>
        <p:txBody>
          <a:bodyPr>
            <a:normAutofit lnSpcReduction="10000"/>
          </a:bodyPr>
          <a:lstStyle/>
          <a:p>
            <a:r>
              <a:rPr lang="en-GB" dirty="0"/>
              <a:t>Your response to experiences, opinions, events, new information, thoughts and feelings</a:t>
            </a:r>
          </a:p>
          <a:p>
            <a:r>
              <a:rPr lang="en-GB" dirty="0"/>
              <a:t>A way of exploring your learning</a:t>
            </a:r>
          </a:p>
          <a:p>
            <a:r>
              <a:rPr lang="en-GB" dirty="0"/>
              <a:t>An opportunity to gain self-awareness</a:t>
            </a:r>
          </a:p>
          <a:p>
            <a:r>
              <a:rPr lang="en-GB" dirty="0"/>
              <a:t>A way to gain clarity and a deeper understanding of what you are learning</a:t>
            </a:r>
          </a:p>
          <a:p>
            <a:r>
              <a:rPr lang="en-GB" dirty="0"/>
              <a:t>A chance to develop writing skills</a:t>
            </a:r>
          </a:p>
          <a:p>
            <a:r>
              <a:rPr lang="en-GB" dirty="0"/>
              <a:t>Helps to examine lines between theory and practice</a:t>
            </a:r>
          </a:p>
          <a:p>
            <a:r>
              <a:rPr lang="en-GB" b="1" dirty="0"/>
              <a:t>Reflective writing is not a summary of activities</a:t>
            </a:r>
          </a:p>
        </p:txBody>
      </p:sp>
      <p:sp>
        <p:nvSpPr>
          <p:cNvPr id="4" name="Slide Number Placeholder 3"/>
          <p:cNvSpPr>
            <a:spLocks noGrp="1"/>
          </p:cNvSpPr>
          <p:nvPr>
            <p:ph type="sldNum" sz="quarter" idx="12"/>
          </p:nvPr>
        </p:nvSpPr>
        <p:spPr/>
        <p:txBody>
          <a:bodyPr/>
          <a:lstStyle/>
          <a:p>
            <a:fld id="{CDE81E35-DDAA-4C4A-8602-A3C6DD13C35D}" type="slidenum">
              <a:rPr lang="en-GB" smtClean="0"/>
              <a:t>7</a:t>
            </a:fld>
            <a:endParaRPr lang="en-GB"/>
          </a:p>
        </p:txBody>
      </p:sp>
    </p:spTree>
    <p:extLst>
      <p:ext uri="{BB962C8B-B14F-4D97-AF65-F5344CB8AC3E}">
        <p14:creationId xmlns:p14="http://schemas.microsoft.com/office/powerpoint/2010/main" val="400073380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benefits</a:t>
            </a:r>
          </a:p>
        </p:txBody>
      </p:sp>
      <p:sp>
        <p:nvSpPr>
          <p:cNvPr id="3" name="Content Placeholder 2"/>
          <p:cNvSpPr>
            <a:spLocks noGrp="1"/>
          </p:cNvSpPr>
          <p:nvPr>
            <p:ph idx="1"/>
          </p:nvPr>
        </p:nvSpPr>
        <p:spPr/>
        <p:txBody>
          <a:bodyPr/>
          <a:lstStyle/>
          <a:p>
            <a:r>
              <a:rPr lang="en-GB" dirty="0"/>
              <a:t>Increases self-awareness</a:t>
            </a:r>
          </a:p>
          <a:p>
            <a:r>
              <a:rPr lang="en-GB" dirty="0"/>
              <a:t>Develops emotional intelligence</a:t>
            </a:r>
          </a:p>
          <a:p>
            <a:r>
              <a:rPr lang="en-GB" dirty="0"/>
              <a:t>Encourages active engagement in work/learning</a:t>
            </a:r>
          </a:p>
          <a:p>
            <a:r>
              <a:rPr lang="en-GB" dirty="0"/>
              <a:t>Develops ideas</a:t>
            </a:r>
          </a:p>
          <a:p>
            <a:r>
              <a:rPr lang="en-GB" dirty="0"/>
              <a:t>Helps keep track of our thoughts</a:t>
            </a:r>
          </a:p>
          <a:p>
            <a:r>
              <a:rPr lang="en-GB" dirty="0"/>
              <a:t>Helps us to learn new skills</a:t>
            </a:r>
          </a:p>
          <a:p>
            <a:r>
              <a:rPr lang="en-GB" dirty="0"/>
              <a:t>Helps develop confidence</a:t>
            </a:r>
          </a:p>
        </p:txBody>
      </p:sp>
      <p:sp>
        <p:nvSpPr>
          <p:cNvPr id="5" name="Slide Number Placeholder 4"/>
          <p:cNvSpPr>
            <a:spLocks noGrp="1"/>
          </p:cNvSpPr>
          <p:nvPr>
            <p:ph type="sldNum" sz="quarter" idx="12"/>
          </p:nvPr>
        </p:nvSpPr>
        <p:spPr/>
        <p:txBody>
          <a:bodyPr/>
          <a:lstStyle/>
          <a:p>
            <a:fld id="{CDE81E35-DDAA-4C4A-8602-A3C6DD13C35D}" type="slidenum">
              <a:rPr lang="en-GB" smtClean="0"/>
              <a:t>8</a:t>
            </a:fld>
            <a:endParaRPr lang="en-GB"/>
          </a:p>
        </p:txBody>
      </p:sp>
    </p:spTree>
    <p:extLst>
      <p:ext uri="{BB962C8B-B14F-4D97-AF65-F5344CB8AC3E}">
        <p14:creationId xmlns:p14="http://schemas.microsoft.com/office/powerpoint/2010/main" val="96405227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descr="information"/>
          <p:cNvSpPr>
            <a:spLocks noGrp="1"/>
          </p:cNvSpPr>
          <p:nvPr>
            <p:ph type="title"/>
          </p:nvPr>
        </p:nvSpPr>
        <p:spPr/>
        <p:txBody>
          <a:bodyPr/>
          <a:lstStyle/>
          <a:p>
            <a:r>
              <a:rPr lang="en-GB" dirty="0"/>
              <a:t>How is it similar to core academic writing?</a:t>
            </a:r>
          </a:p>
        </p:txBody>
      </p:sp>
      <p:graphicFrame>
        <p:nvGraphicFramePr>
          <p:cNvPr id="7" name="Content Placeholder 6" descr="information"/>
          <p:cNvGraphicFramePr>
            <a:graphicFrameLocks noGrp="1"/>
          </p:cNvGraphicFramePr>
          <p:nvPr>
            <p:ph idx="1"/>
            <p:extLst>
              <p:ext uri="{D42A27DB-BD31-4B8C-83A1-F6EECF244321}">
                <p14:modId xmlns:p14="http://schemas.microsoft.com/office/powerpoint/2010/main" val="706957555"/>
              </p:ext>
            </p:extLst>
          </p:nvPr>
        </p:nvGraphicFramePr>
        <p:xfrm>
          <a:off x="838200" y="1984375"/>
          <a:ext cx="10515600" cy="4192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descr="information"/>
          <p:cNvSpPr>
            <a:spLocks noGrp="1"/>
          </p:cNvSpPr>
          <p:nvPr>
            <p:ph type="sldNum" sz="quarter" idx="12"/>
          </p:nvPr>
        </p:nvSpPr>
        <p:spPr/>
        <p:txBody>
          <a:bodyPr/>
          <a:lstStyle/>
          <a:p>
            <a:fld id="{CDE81E35-DDAA-4C4A-8602-A3C6DD13C35D}" type="slidenum">
              <a:rPr lang="en-GB" smtClean="0"/>
              <a:t>9</a:t>
            </a:fld>
            <a:endParaRPr lang="en-GB"/>
          </a:p>
        </p:txBody>
      </p:sp>
    </p:spTree>
    <p:extLst>
      <p:ext uri="{BB962C8B-B14F-4D97-AF65-F5344CB8AC3E}">
        <p14:creationId xmlns:p14="http://schemas.microsoft.com/office/powerpoint/2010/main" val="31974722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theme/theme1.xml><?xml version="1.0" encoding="utf-8"?>
<a:theme xmlns:a="http://schemas.openxmlformats.org/drawingml/2006/main" name="PresentationTemplate 2020_v3">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9B4CA5B4F9CA4680A45EEE3482BEDC" ma:contentTypeVersion="11" ma:contentTypeDescription="Create a new document." ma:contentTypeScope="" ma:versionID="84de7e1f86e75a0897e051a523e49d8b">
  <xsd:schema xmlns:xsd="http://www.w3.org/2001/XMLSchema" xmlns:xs="http://www.w3.org/2001/XMLSchema" xmlns:p="http://schemas.microsoft.com/office/2006/metadata/properties" xmlns:ns3="55a47802-79d8-4472-8be1-1de7bd686bf7" xmlns:ns4="8f93a4a7-7279-4814-af85-f478889c6591" targetNamespace="http://schemas.microsoft.com/office/2006/metadata/properties" ma:root="true" ma:fieldsID="eec0f51127cced910e70282b9cb41a96" ns3:_="" ns4:_="">
    <xsd:import namespace="55a47802-79d8-4472-8be1-1de7bd686bf7"/>
    <xsd:import namespace="8f93a4a7-7279-4814-af85-f478889c659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a47802-79d8-4472-8be1-1de7bd686b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93a4a7-7279-4814-af85-f478889c659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198499-C227-4166-9BC2-1D102C588F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a47802-79d8-4472-8be1-1de7bd686bf7"/>
    <ds:schemaRef ds:uri="8f93a4a7-7279-4814-af85-f478889c6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515997D-1F11-4FF5-85AF-3C631ECA1023}">
  <ds:schemaRefs>
    <ds:schemaRef ds:uri="http://schemas.microsoft.com/sharepoint/v3/contenttype/forms"/>
  </ds:schemaRefs>
</ds:datastoreItem>
</file>

<file path=customXml/itemProps3.xml><?xml version="1.0" encoding="utf-8"?>
<ds:datastoreItem xmlns:ds="http://schemas.openxmlformats.org/officeDocument/2006/customXml" ds:itemID="{037B7342-4962-4D91-866B-3D55D833D6B4}">
  <ds:schemaRefs>
    <ds:schemaRef ds:uri="http://purl.org/dc/elements/1.1/"/>
    <ds:schemaRef ds:uri="http://schemas.microsoft.com/office/infopath/2007/PartnerControls"/>
    <ds:schemaRef ds:uri="http://schemas.microsoft.com/office/2006/documentManagement/types"/>
    <ds:schemaRef ds:uri="http://purl.org/dc/terms/"/>
    <ds:schemaRef ds:uri="http://purl.org/dc/dcmitype/"/>
    <ds:schemaRef ds:uri="http://schemas.openxmlformats.org/package/2006/metadata/core-properties"/>
    <ds:schemaRef ds:uri="8f93a4a7-7279-4814-af85-f478889c6591"/>
    <ds:schemaRef ds:uri="55a47802-79d8-4472-8be1-1de7bd686bf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PresentationTemplate 2020_v3</Template>
  <TotalTime>599</TotalTime>
  <Words>3201</Words>
  <Application>Microsoft Office PowerPoint</Application>
  <PresentationFormat>Widescreen</PresentationFormat>
  <Paragraphs>321</Paragraphs>
  <Slides>26</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Wingdings</vt:lpstr>
      <vt:lpstr>Garamond</vt:lpstr>
      <vt:lpstr>Helvetica Neue</vt:lpstr>
      <vt:lpstr>verdana</vt:lpstr>
      <vt:lpstr>Calibri</vt:lpstr>
      <vt:lpstr>arial</vt:lpstr>
      <vt:lpstr>arial</vt:lpstr>
      <vt:lpstr>PresentationTemplate 2020_v3</vt:lpstr>
      <vt:lpstr>Critical Evaluation   and Reflection </vt:lpstr>
      <vt:lpstr>Reflection versus Evaluation</vt:lpstr>
      <vt:lpstr>Reflection versus Evaluation</vt:lpstr>
      <vt:lpstr>Write down …</vt:lpstr>
      <vt:lpstr>PowerPoint Presentation</vt:lpstr>
      <vt:lpstr>What is Reflection?</vt:lpstr>
      <vt:lpstr>Reflective Writing is …</vt:lpstr>
      <vt:lpstr>The benefits</vt:lpstr>
      <vt:lpstr>How is it similar to core academic writing?</vt:lpstr>
      <vt:lpstr>How does it differ from academic writing?</vt:lpstr>
      <vt:lpstr>Reflecting helps us to understand …</vt:lpstr>
      <vt:lpstr>PowerPoint Presentation</vt:lpstr>
      <vt:lpstr>How?</vt:lpstr>
      <vt:lpstr>Five questions to guide</vt:lpstr>
      <vt:lpstr>Why use a model?</vt:lpstr>
      <vt:lpstr>Models – two examples – but there are others</vt:lpstr>
      <vt:lpstr>Driscol (by Borton) 3 elements of reflection</vt:lpstr>
      <vt:lpstr>Driscol (by Borton) 3 elements of reflection</vt:lpstr>
      <vt:lpstr>The Reflective Cycle (Gibbs 1988)</vt:lpstr>
      <vt:lpstr>The Reflective Cycle (Gibbs 1988)</vt:lpstr>
      <vt:lpstr>Misconceptions</vt:lpstr>
      <vt:lpstr>Some ideas of what to reflect upon (Driscoll 2007)</vt:lpstr>
      <vt:lpstr>Reflective writing is still academic</vt:lpstr>
      <vt:lpstr>PowerPoint Presentation</vt:lpstr>
      <vt:lpstr>Vocabulary</vt:lpstr>
      <vt:lpstr>PowerPoint Presentation</vt:lpstr>
    </vt:vector>
  </TitlesOfParts>
  <Company>GU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Reflection</dc:title>
  <dc:creator>Julie Mayers</dc:creator>
  <cp:lastModifiedBy>CONNOR LAURENCE</cp:lastModifiedBy>
  <cp:revision>54</cp:revision>
  <dcterms:created xsi:type="dcterms:W3CDTF">2019-11-19T15:42:55Z</dcterms:created>
  <dcterms:modified xsi:type="dcterms:W3CDTF">2021-07-17T12:43:22Z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0x010100119B4CA5B4F9CA4680A45EEE3482BEDC</vt:lpwstr>
  </property>
</Properties>
</file>