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B49EA-00A7-4B0D-91B4-076E1D8B3B19}" v="171" dt="2024-06-30T09:18:07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58" d="100"/>
          <a:sy n="58" d="100"/>
        </p:scale>
        <p:origin x="988" y="6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Lenihan" userId="b7e13f933204436e" providerId="LiveId" clId="{0BFB49EA-00A7-4B0D-91B4-076E1D8B3B19}"/>
    <pc:docChg chg="undo custSel addSld delSld modSld">
      <pc:chgData name="Connor Lenihan" userId="b7e13f933204436e" providerId="LiveId" clId="{0BFB49EA-00A7-4B0D-91B4-076E1D8B3B19}" dt="2024-06-30T09:18:34.792" v="366" actId="5793"/>
      <pc:docMkLst>
        <pc:docMk/>
      </pc:docMkLst>
      <pc:sldChg chg="modSp mod">
        <pc:chgData name="Connor Lenihan" userId="b7e13f933204436e" providerId="LiveId" clId="{0BFB49EA-00A7-4B0D-91B4-076E1D8B3B19}" dt="2024-06-29T15:44:33.195" v="129" actId="403"/>
        <pc:sldMkLst>
          <pc:docMk/>
          <pc:sldMk cId="1069459595" sldId="256"/>
        </pc:sldMkLst>
        <pc:spChg chg="mod">
          <ac:chgData name="Connor Lenihan" userId="b7e13f933204436e" providerId="LiveId" clId="{0BFB49EA-00A7-4B0D-91B4-076E1D8B3B19}" dt="2024-06-29T15:44:33.195" v="129" actId="403"/>
          <ac:spMkLst>
            <pc:docMk/>
            <pc:sldMk cId="1069459595" sldId="256"/>
            <ac:spMk id="3" creationId="{7591B409-35DA-C5B8-D490-84D78B5BA550}"/>
          </ac:spMkLst>
        </pc:spChg>
      </pc:sldChg>
      <pc:sldChg chg="addSp modSp mod">
        <pc:chgData name="Connor Lenihan" userId="b7e13f933204436e" providerId="LiveId" clId="{0BFB49EA-00A7-4B0D-91B4-076E1D8B3B19}" dt="2024-06-29T15:41:38.073" v="34" actId="1076"/>
        <pc:sldMkLst>
          <pc:docMk/>
          <pc:sldMk cId="1015396454" sldId="257"/>
        </pc:sldMkLst>
        <pc:spChg chg="mod">
          <ac:chgData name="Connor Lenihan" userId="b7e13f933204436e" providerId="LiveId" clId="{0BFB49EA-00A7-4B0D-91B4-076E1D8B3B19}" dt="2024-06-29T15:31:21.523" v="27" actId="20577"/>
          <ac:spMkLst>
            <pc:docMk/>
            <pc:sldMk cId="1015396454" sldId="257"/>
            <ac:spMk id="9" creationId="{31FF7DAF-7196-DDEE-DE00-995469D98B72}"/>
          </ac:spMkLst>
        </pc:spChg>
        <pc:spChg chg="add mod">
          <ac:chgData name="Connor Lenihan" userId="b7e13f933204436e" providerId="LiveId" clId="{0BFB49EA-00A7-4B0D-91B4-076E1D8B3B19}" dt="2024-06-29T15:28:57.368" v="26" actId="1076"/>
          <ac:spMkLst>
            <pc:docMk/>
            <pc:sldMk cId="1015396454" sldId="257"/>
            <ac:spMk id="10" creationId="{6E58E2DD-8779-C181-B7EB-78E88FEF2C51}"/>
          </ac:spMkLst>
        </pc:spChg>
        <pc:picChg chg="add mod">
          <ac:chgData name="Connor Lenihan" userId="b7e13f933204436e" providerId="LiveId" clId="{0BFB49EA-00A7-4B0D-91B4-076E1D8B3B19}" dt="2024-06-29T15:41:38.073" v="34" actId="1076"/>
          <ac:picMkLst>
            <pc:docMk/>
            <pc:sldMk cId="1015396454" sldId="257"/>
            <ac:picMk id="12" creationId="{CECF2077-6268-E05B-7F4E-CF3FC847AEA8}"/>
          </ac:picMkLst>
        </pc:picChg>
      </pc:sldChg>
      <pc:sldChg chg="addSp delSp modSp mod">
        <pc:chgData name="Connor Lenihan" userId="b7e13f933204436e" providerId="LiveId" clId="{0BFB49EA-00A7-4B0D-91B4-076E1D8B3B19}" dt="2024-06-30T09:17:40.732" v="352" actId="1076"/>
        <pc:sldMkLst>
          <pc:docMk/>
          <pc:sldMk cId="2882445352" sldId="258"/>
        </pc:sldMkLst>
        <pc:spChg chg="mod">
          <ac:chgData name="Connor Lenihan" userId="b7e13f933204436e" providerId="LiveId" clId="{0BFB49EA-00A7-4B0D-91B4-076E1D8B3B19}" dt="2024-06-29T21:20:08.615" v="214" actId="20577"/>
          <ac:spMkLst>
            <pc:docMk/>
            <pc:sldMk cId="2882445352" sldId="258"/>
            <ac:spMk id="8" creationId="{E7742317-EFD5-0AF9-2476-659E56E274FB}"/>
          </ac:spMkLst>
        </pc:spChg>
        <pc:spChg chg="add del mod">
          <ac:chgData name="Connor Lenihan" userId="b7e13f933204436e" providerId="LiveId" clId="{0BFB49EA-00A7-4B0D-91B4-076E1D8B3B19}" dt="2024-06-30T09:17:34.921" v="347" actId="478"/>
          <ac:spMkLst>
            <pc:docMk/>
            <pc:sldMk cId="2882445352" sldId="258"/>
            <ac:spMk id="12" creationId="{5B245272-DD86-279D-D230-F607CE2552D7}"/>
          </ac:spMkLst>
        </pc:spChg>
        <pc:picChg chg="del mod">
          <ac:chgData name="Connor Lenihan" userId="b7e13f933204436e" providerId="LiveId" clId="{0BFB49EA-00A7-4B0D-91B4-076E1D8B3B19}" dt="2024-06-30T09:17:05.333" v="345" actId="478"/>
          <ac:picMkLst>
            <pc:docMk/>
            <pc:sldMk cId="2882445352" sldId="258"/>
            <ac:picMk id="7" creationId="{45318EEA-C35B-D4C1-00F7-B83CCDCCF28F}"/>
          </ac:picMkLst>
        </pc:picChg>
        <pc:picChg chg="add del mod">
          <ac:chgData name="Connor Lenihan" userId="b7e13f933204436e" providerId="LiveId" clId="{0BFB49EA-00A7-4B0D-91B4-076E1D8B3B19}" dt="2024-06-30T09:17:36.782" v="348" actId="478"/>
          <ac:picMkLst>
            <pc:docMk/>
            <pc:sldMk cId="2882445352" sldId="258"/>
            <ac:picMk id="10" creationId="{F225A1AB-C163-4B5F-DAC4-9F2D8C7BECFB}"/>
          </ac:picMkLst>
        </pc:picChg>
        <pc:picChg chg="add mod">
          <ac:chgData name="Connor Lenihan" userId="b7e13f933204436e" providerId="LiveId" clId="{0BFB49EA-00A7-4B0D-91B4-076E1D8B3B19}" dt="2024-06-30T09:17:40.732" v="352" actId="1076"/>
          <ac:picMkLst>
            <pc:docMk/>
            <pc:sldMk cId="2882445352" sldId="258"/>
            <ac:picMk id="14" creationId="{20A10F2A-971B-3AF9-21AC-2CF5A5792124}"/>
          </ac:picMkLst>
        </pc:picChg>
      </pc:sldChg>
      <pc:sldChg chg="modSp mod">
        <pc:chgData name="Connor Lenihan" userId="b7e13f933204436e" providerId="LiveId" clId="{0BFB49EA-00A7-4B0D-91B4-076E1D8B3B19}" dt="2024-06-29T21:05:39.025" v="199" actId="20577"/>
        <pc:sldMkLst>
          <pc:docMk/>
          <pc:sldMk cId="1434130908" sldId="259"/>
        </pc:sldMkLst>
        <pc:spChg chg="mod">
          <ac:chgData name="Connor Lenihan" userId="b7e13f933204436e" providerId="LiveId" clId="{0BFB49EA-00A7-4B0D-91B4-076E1D8B3B19}" dt="2024-06-29T21:05:39.025" v="199" actId="20577"/>
          <ac:spMkLst>
            <pc:docMk/>
            <pc:sldMk cId="1434130908" sldId="259"/>
            <ac:spMk id="8" creationId="{E7853DE1-BC13-82EE-83FE-DC3F1A24F341}"/>
          </ac:spMkLst>
        </pc:spChg>
      </pc:sldChg>
      <pc:sldChg chg="addSp delSp modSp mod">
        <pc:chgData name="Connor Lenihan" userId="b7e13f933204436e" providerId="LiveId" clId="{0BFB49EA-00A7-4B0D-91B4-076E1D8B3B19}" dt="2024-06-30T09:17:58.520" v="357" actId="1076"/>
        <pc:sldMkLst>
          <pc:docMk/>
          <pc:sldMk cId="2077120472" sldId="260"/>
        </pc:sldMkLst>
        <pc:spChg chg="mod">
          <ac:chgData name="Connor Lenihan" userId="b7e13f933204436e" providerId="LiveId" clId="{0BFB49EA-00A7-4B0D-91B4-076E1D8B3B19}" dt="2024-06-29T21:24:21.995" v="331" actId="20577"/>
          <ac:spMkLst>
            <pc:docMk/>
            <pc:sldMk cId="2077120472" sldId="260"/>
            <ac:spMk id="12" creationId="{A0D46E2A-7196-706D-7259-AB88708501F7}"/>
          </ac:spMkLst>
        </pc:spChg>
        <pc:spChg chg="add del mod">
          <ac:chgData name="Connor Lenihan" userId="b7e13f933204436e" providerId="LiveId" clId="{0BFB49EA-00A7-4B0D-91B4-076E1D8B3B19}" dt="2024-06-30T09:17:54.503" v="354"/>
          <ac:spMkLst>
            <pc:docMk/>
            <pc:sldMk cId="2077120472" sldId="260"/>
            <ac:spMk id="14" creationId="{A66B6779-A0E2-A1F4-FE87-E95CF150BA8D}"/>
          </ac:spMkLst>
        </pc:spChg>
        <pc:picChg chg="del">
          <ac:chgData name="Connor Lenihan" userId="b7e13f933204436e" providerId="LiveId" clId="{0BFB49EA-00A7-4B0D-91B4-076E1D8B3B19}" dt="2024-06-30T09:17:54.096" v="353" actId="478"/>
          <ac:picMkLst>
            <pc:docMk/>
            <pc:sldMk cId="2077120472" sldId="260"/>
            <ac:picMk id="11" creationId="{C6C0046C-B1B5-ED8D-5298-22F4708F22D1}"/>
          </ac:picMkLst>
        </pc:picChg>
        <pc:picChg chg="add mod">
          <ac:chgData name="Connor Lenihan" userId="b7e13f933204436e" providerId="LiveId" clId="{0BFB49EA-00A7-4B0D-91B4-076E1D8B3B19}" dt="2024-06-30T09:17:58.520" v="357" actId="1076"/>
          <ac:picMkLst>
            <pc:docMk/>
            <pc:sldMk cId="2077120472" sldId="260"/>
            <ac:picMk id="16" creationId="{0F0CC430-338E-29DD-F9E1-8B5A6F3D45C0}"/>
          </ac:picMkLst>
        </pc:picChg>
      </pc:sldChg>
      <pc:sldChg chg="del">
        <pc:chgData name="Connor Lenihan" userId="b7e13f933204436e" providerId="LiveId" clId="{0BFB49EA-00A7-4B0D-91B4-076E1D8B3B19}" dt="2024-06-29T16:05:27.116" v="156" actId="47"/>
        <pc:sldMkLst>
          <pc:docMk/>
          <pc:sldMk cId="800267985" sldId="261"/>
        </pc:sldMkLst>
      </pc:sldChg>
      <pc:sldChg chg="modSp mod">
        <pc:chgData name="Connor Lenihan" userId="b7e13f933204436e" providerId="LiveId" clId="{0BFB49EA-00A7-4B0D-91B4-076E1D8B3B19}" dt="2024-06-29T15:47:31.377" v="155" actId="20577"/>
        <pc:sldMkLst>
          <pc:docMk/>
          <pc:sldMk cId="803497034" sldId="262"/>
        </pc:sldMkLst>
        <pc:spChg chg="mod">
          <ac:chgData name="Connor Lenihan" userId="b7e13f933204436e" providerId="LiveId" clId="{0BFB49EA-00A7-4B0D-91B4-076E1D8B3B19}" dt="2024-06-29T15:47:31.377" v="155" actId="20577"/>
          <ac:spMkLst>
            <pc:docMk/>
            <pc:sldMk cId="803497034" sldId="262"/>
            <ac:spMk id="3" creationId="{2FD86C0E-9A29-CCDA-A77E-D666FFFC744F}"/>
          </ac:spMkLst>
        </pc:spChg>
      </pc:sldChg>
      <pc:sldChg chg="addSp delSp modSp add mod">
        <pc:chgData name="Connor Lenihan" userId="b7e13f933204436e" providerId="LiveId" clId="{0BFB49EA-00A7-4B0D-91B4-076E1D8B3B19}" dt="2024-06-30T09:18:34.792" v="366" actId="5793"/>
        <pc:sldMkLst>
          <pc:docMk/>
          <pc:sldMk cId="3016043745" sldId="263"/>
        </pc:sldMkLst>
        <pc:spChg chg="mod">
          <ac:chgData name="Connor Lenihan" userId="b7e13f933204436e" providerId="LiveId" clId="{0BFB49EA-00A7-4B0D-91B4-076E1D8B3B19}" dt="2024-06-30T09:18:34.792" v="366" actId="5793"/>
          <ac:spMkLst>
            <pc:docMk/>
            <pc:sldMk cId="3016043745" sldId="263"/>
            <ac:spMk id="2" creationId="{69750291-5F0B-5DCD-05A9-39137EC0D838}"/>
          </ac:spMkLst>
        </pc:spChg>
        <pc:spChg chg="add del mod">
          <ac:chgData name="Connor Lenihan" userId="b7e13f933204436e" providerId="LiveId" clId="{0BFB49EA-00A7-4B0D-91B4-076E1D8B3B19}" dt="2024-06-30T09:18:07.942" v="359"/>
          <ac:spMkLst>
            <pc:docMk/>
            <pc:sldMk cId="3016043745" sldId="263"/>
            <ac:spMk id="6" creationId="{3FE82103-0575-8A5B-3CE3-66FEBF98561E}"/>
          </ac:spMkLst>
        </pc:spChg>
        <pc:spChg chg="mod">
          <ac:chgData name="Connor Lenihan" userId="b7e13f933204436e" providerId="LiveId" clId="{0BFB49EA-00A7-4B0D-91B4-076E1D8B3B19}" dt="2024-06-30T09:15:36.323" v="341" actId="20577"/>
          <ac:spMkLst>
            <pc:docMk/>
            <pc:sldMk cId="3016043745" sldId="263"/>
            <ac:spMk id="12" creationId="{A0D46E2A-7196-706D-7259-AB88708501F7}"/>
          </ac:spMkLst>
        </pc:spChg>
        <pc:picChg chg="add mod">
          <ac:chgData name="Connor Lenihan" userId="b7e13f933204436e" providerId="LiveId" clId="{0BFB49EA-00A7-4B0D-91B4-076E1D8B3B19}" dt="2024-06-30T09:18:10.961" v="362" actId="1076"/>
          <ac:picMkLst>
            <pc:docMk/>
            <pc:sldMk cId="3016043745" sldId="263"/>
            <ac:picMk id="8" creationId="{4DC27E6D-68AF-52B3-3706-4E5E1AF969A5}"/>
          </ac:picMkLst>
        </pc:picChg>
        <pc:picChg chg="del">
          <ac:chgData name="Connor Lenihan" userId="b7e13f933204436e" providerId="LiveId" clId="{0BFB49EA-00A7-4B0D-91B4-076E1D8B3B19}" dt="2024-06-30T09:18:07.470" v="358" actId="478"/>
          <ac:picMkLst>
            <pc:docMk/>
            <pc:sldMk cId="3016043745" sldId="263"/>
            <ac:picMk id="11" creationId="{C6C0046C-B1B5-ED8D-5298-22F4708F22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1E1-86A9-7941-8B08-283F9D77A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4CFE-7595-3447-65FE-094C7F3E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458E8-6A97-DB7F-D7F6-4EA8647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B3CDC-23DF-E283-3A4E-C905630F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CAB1-BF4B-6335-3163-887E1119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6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F6E2-DD4E-E1CA-5D8F-B8842704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F62BF-5E0C-A864-7EC3-F0902365C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B250F-E39C-EB74-708B-7E5D108B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139A7-9059-109F-7A20-5E8A91AC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8050-2E2B-ECEE-E809-A6249D7C2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74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D3970-7D5C-1F29-40E4-0E1BF6216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01BB5-49FC-3B05-B61D-325A18AE3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3A23-87F7-0E96-C334-005D6B54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C8D8A-5DB9-98E2-8ED3-52150349A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7DB77-4297-78D1-7814-678789224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51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8330-9F27-9DC6-2279-F22BD8E4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3583-EF8A-B870-937A-0B7F58C0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D5070-57E7-7B69-D1D8-EED3C74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AC073-1007-1811-F9A7-3A4CE049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5242-5436-B355-D400-DDB36FC0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189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44B0-C306-72D4-2DFE-03BEE78B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944CF-4B52-BC03-C30C-FB674BC8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8A9C-2739-1809-3AF7-2C3F7085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DBA8-E7A2-B414-2F05-A0F59596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B8DDE-235B-9A88-0DED-B0C5D404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3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16FF-2EF9-D6EE-BC86-D1BF0A57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DAEE-A617-8160-2C3F-B9691526E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03D4A-4960-7698-E5E1-6A006A41F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FC367-3A01-24EC-4A14-19C784ACD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834D0-25E2-18E7-A043-48B3CD97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D4E3F-611B-AACB-09F4-BB41F64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84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4BE-CB73-D80C-64EF-8D1B8D6D1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7E12B-920C-2351-B752-2D277474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F90C6-95A8-47E1-E21D-37D3CD87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BEBF-C5A4-5B05-BB5C-4C498493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DE97F-F4F1-9F1E-B68D-4D7B65F4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69758A-7D94-A6D8-CA3E-92B936391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912C1-1F21-0026-9231-1722345B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A112B3-CA6C-6691-7CAF-896E9322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61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7448-7706-B674-48F9-3223A7AA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9E4F16-22FA-4A7A-1D88-EEB99990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8695F-66B8-1D19-5624-DDC91DA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AD19A-2BA0-BA82-9161-D22B9E6F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A5406-4E99-77D4-A68B-47E1AA1B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9287B-7BA7-C3C6-DE08-E80B034A1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10E1-C1B0-D872-C369-EDF0960A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5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BFC5-54AC-50D8-71DE-081E731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6D7E-56A6-685A-6591-451714F16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1AA85-9960-54EE-E9C8-A6488E163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659B8-4926-3BE2-70BE-62536AB2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79B5E-6F5E-11A1-2148-A196D9DD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0A2A-F324-C6F2-8747-42071360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19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195E-8AA5-BA04-DADE-D2A50890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7A3A2-F0D3-2F7B-47E8-4174E3C9E6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3E0BA-A579-0056-8888-BBEBCB7DF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39CA7-74BA-B7E4-E8A6-60014630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0364A-74CB-5D8F-44FB-90301D61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5EF4-CEEB-85C5-8C39-D87C0C92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7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0D97A-D439-1C39-F0B6-B32B6130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3385F-1A10-AAF0-0865-2A1424A6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B963-5BE8-26EB-6BB8-64F2D4070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64040-424B-4AD2-895D-1ECD9D9ED458}" type="datetimeFigureOut">
              <a:rPr lang="en-GB" smtClean="0"/>
              <a:t>29/06/2024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D549E-3A7B-285D-2FFA-BE83CF101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07C5-97EE-E980-CA25-586E0AFE1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6FBF6-1660-464B-ABC0-4555C176A4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2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303B-450E-48CE-8207-453D64549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72" y="1030288"/>
            <a:ext cx="9144000" cy="2387600"/>
          </a:xfrm>
        </p:spPr>
        <p:txBody>
          <a:bodyPr/>
          <a:lstStyle/>
          <a:p>
            <a:r>
              <a:rPr lang="en-GB" dirty="0"/>
              <a:t>QCELS for QAGC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1B409-35DA-C5B8-D490-84D78B5BA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172" y="3678237"/>
            <a:ext cx="9144000" cy="2864075"/>
          </a:xfrm>
        </p:spPr>
        <p:txBody>
          <a:bodyPr>
            <a:normAutofit/>
          </a:bodyPr>
          <a:lstStyle/>
          <a:p>
            <a:r>
              <a:rPr lang="en-GB" dirty="0"/>
              <a:t>Connor Lenihan,</a:t>
            </a:r>
          </a:p>
          <a:p>
            <a:r>
              <a:rPr lang="en-GB" dirty="0"/>
              <a:t>Avner Bensoussan,</a:t>
            </a:r>
          </a:p>
          <a:p>
            <a:r>
              <a:rPr lang="en-GB" dirty="0"/>
              <a:t>Elena </a:t>
            </a:r>
            <a:r>
              <a:rPr lang="en-GB" dirty="0" err="1"/>
              <a:t>Chachkarova</a:t>
            </a:r>
            <a:r>
              <a:rPr lang="en-GB" dirty="0"/>
              <a:t>,</a:t>
            </a:r>
          </a:p>
          <a:p>
            <a:r>
              <a:rPr lang="en-GB" dirty="0"/>
              <a:t>Karine Even-Mendoza,</a:t>
            </a:r>
          </a:p>
          <a:p>
            <a:r>
              <a:rPr lang="en-GB" dirty="0"/>
              <a:t>Sophie </a:t>
            </a:r>
            <a:r>
              <a:rPr lang="en-GB" dirty="0" err="1"/>
              <a:t>Fortz</a:t>
            </a:r>
            <a:endParaRPr lang="en-GB" dirty="0"/>
          </a:p>
          <a:p>
            <a:r>
              <a:rPr lang="en-GB" sz="3200" dirty="0"/>
              <a:t> King’s College London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C9A0E3-FADF-190D-C7AC-A5EE3DD88BC3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702F56A5-2EF8-DFDE-AE82-BAD0A7E60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5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 Data</a:t>
            </a:r>
          </a:p>
        </p:txBody>
      </p:sp>
      <p:pic>
        <p:nvPicPr>
          <p:cNvPr id="7" name="Content Placeholder 6" descr="A diagram of a block diagram&#10;&#10;Description automatically generated">
            <a:extLst>
              <a:ext uri="{FF2B5EF4-FFF2-40B4-BE49-F238E27FC236}">
                <a16:creationId xmlns:a16="http://schemas.microsoft.com/office/drawing/2014/main" id="{EBE19E1D-F02B-074B-F143-AA3E3E753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2055813"/>
            <a:ext cx="5361242" cy="1297421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  <p:pic>
        <p:nvPicPr>
          <p:cNvPr id="8" name="Content Placeholder 6" descr="A graph with blue lines&#10;&#10;Description automatically generated">
            <a:extLst>
              <a:ext uri="{FF2B5EF4-FFF2-40B4-BE49-F238E27FC236}">
                <a16:creationId xmlns:a16="http://schemas.microsoft.com/office/drawing/2014/main" id="{F8E828C1-975C-0EE5-36A4-41385EC744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6" y="3429000"/>
            <a:ext cx="5029200" cy="34848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FF7DAF-7196-DDEE-DE00-995469D98B72}"/>
              </a:ext>
            </a:extLst>
          </p:cNvPr>
          <p:cNvSpPr txBox="1"/>
          <p:nvPr/>
        </p:nvSpPr>
        <p:spPr>
          <a:xfrm>
            <a:off x="5900057" y="2055813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Trotter-Suzuki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Hadamard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Hartree-</a:t>
            </a:r>
            <a:r>
              <a:rPr lang="en-GB" dirty="0" err="1"/>
              <a:t>Fock</a:t>
            </a:r>
            <a:r>
              <a:rPr lang="en-GB" dirty="0"/>
              <a:t>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58E2DD-8779-C181-B7EB-78E88FEF2C51}"/>
              </a:ext>
            </a:extLst>
          </p:cNvPr>
          <p:cNvSpPr txBox="1"/>
          <p:nvPr/>
        </p:nvSpPr>
        <p:spPr>
          <a:xfrm>
            <a:off x="6096000" y="5959712"/>
            <a:ext cx="35364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Even Shorter Quantum Circuit for Phase Estimation on Early Fault-Tolerant Quantum Computers with Applications to Ground-State Energy Estimation – Ding, Lin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CF2077-6268-E05B-7F4E-CF3FC847A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159" y="3024434"/>
            <a:ext cx="3750240" cy="109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9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– 12qbs</a:t>
            </a:r>
          </a:p>
        </p:txBody>
      </p:sp>
      <p:pic>
        <p:nvPicPr>
          <p:cNvPr id="7" name="Content Placeholder 6" descr="A graph of a function&#10;&#10;Description automatically generated">
            <a:extLst>
              <a:ext uri="{FF2B5EF4-FFF2-40B4-BE49-F238E27FC236}">
                <a16:creationId xmlns:a16="http://schemas.microsoft.com/office/drawing/2014/main" id="{94234B92-0CAD-ADF3-66C3-A06C4873B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591175" cy="433387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53DE1-BC13-82EE-83FE-DC3F1A24F341}"/>
                  </a:ext>
                </a:extLst>
              </p:cNvPr>
              <p:cNvSpPr txBox="1"/>
              <p:nvPr/>
            </p:nvSpPr>
            <p:spPr>
              <a:xfrm>
                <a:off x="5591175" y="2055813"/>
                <a:ext cx="398825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Fit to:</a:t>
                </a:r>
              </a:p>
              <a:p>
                <a:r>
                  <a:rPr lang="en-GB" sz="2000" dirty="0"/>
                  <a:t>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Good agreement with good reference state overlap (&gt;= 0.9)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Correct answer =-13.4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53DE1-BC13-82EE-83FE-DC3F1A24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75" y="2055813"/>
                <a:ext cx="3988253" cy="1631216"/>
              </a:xfrm>
              <a:prstGeom prst="rect">
                <a:avLst/>
              </a:prstGeom>
              <a:blipFill>
                <a:blip r:embed="rId4"/>
                <a:stretch>
                  <a:fillRect l="-1376" t="-1866" b="-5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13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- 28 </a:t>
            </a:r>
            <a:r>
              <a:rPr lang="en-GB" dirty="0" err="1"/>
              <a:t>qbs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42317-EFD5-0AF9-2476-659E56E274FB}"/>
                  </a:ext>
                </a:extLst>
              </p:cNvPr>
              <p:cNvSpPr txBox="1"/>
              <p:nvPr/>
            </p:nvSpPr>
            <p:spPr>
              <a:xfrm>
                <a:off x="5684385" y="2055813"/>
                <a:ext cx="3895043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Fit to </a:t>
                </a:r>
              </a:p>
              <a:p>
                <a:r>
                  <a:rPr lang="en-GB" b="0" dirty="0"/>
                  <a:t>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Reduced ref state overlap (~0.8) =&gt; more difficulty fitting to a single frequency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Correct answer =-30.75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742317-EFD5-0AF9-2476-659E56E27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385" y="2055813"/>
                <a:ext cx="3895043" cy="1908215"/>
              </a:xfrm>
              <a:prstGeom prst="rect">
                <a:avLst/>
              </a:prstGeom>
              <a:blipFill>
                <a:blip r:embed="rId3"/>
                <a:stretch>
                  <a:fillRect l="-1408" t="-1597" b="-4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aph of a function&#10;&#10;Description automatically generated">
            <a:extLst>
              <a:ext uri="{FF2B5EF4-FFF2-40B4-BE49-F238E27FC236}">
                <a16:creationId xmlns:a16="http://schemas.microsoft.com/office/drawing/2014/main" id="{20A10F2A-971B-3AF9-21AC-2CF5A5792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9517"/>
            <a:ext cx="55911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4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Fitting 2 frequencies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46E2A-7196-706D-7259-AB88708501F7}"/>
                  </a:ext>
                </a:extLst>
              </p:cNvPr>
              <p:cNvSpPr txBox="1"/>
              <p:nvPr/>
            </p:nvSpPr>
            <p:spPr>
              <a:xfrm>
                <a:off x="5562601" y="2055813"/>
                <a:ext cx="4016828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Fit to</a:t>
                </a:r>
              </a:p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+1 −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func>
                  </m:oMath>
                </a14:m>
                <a:endParaRPr lang="en-GB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See improved estimate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Correct answer =-30.75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D46E2A-7196-706D-7259-AB8870850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2055813"/>
                <a:ext cx="4016828" cy="1785104"/>
              </a:xfrm>
              <a:prstGeom prst="rect">
                <a:avLst/>
              </a:prstGeom>
              <a:blipFill>
                <a:blip r:embed="rId3"/>
                <a:stretch>
                  <a:fillRect l="-1064" t="-1365" b="-4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 descr="A graph of a function&#10;&#10;Description automatically generated">
            <a:extLst>
              <a:ext uri="{FF2B5EF4-FFF2-40B4-BE49-F238E27FC236}">
                <a16:creationId xmlns:a16="http://schemas.microsoft.com/office/drawing/2014/main" id="{0F0CC430-338E-29DD-F9E1-8B5A6F3D4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722"/>
            <a:ext cx="5591175" cy="4333875"/>
          </a:xfrm>
        </p:spPr>
      </p:pic>
    </p:spTree>
    <p:extLst>
      <p:ext uri="{BB962C8B-B14F-4D97-AF65-F5344CB8AC3E}">
        <p14:creationId xmlns:p14="http://schemas.microsoft.com/office/powerpoint/2010/main" val="20771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more…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D46E2A-7196-706D-7259-AB88708501F7}"/>
              </a:ext>
            </a:extLst>
          </p:cNvPr>
          <p:cNvSpPr txBox="1"/>
          <p:nvPr/>
        </p:nvSpPr>
        <p:spPr>
          <a:xfrm>
            <a:off x="5562601" y="2055813"/>
            <a:ext cx="401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Correct answer =-30.75</a:t>
            </a:r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4DC27E6D-68AF-52B3-3706-4E5E1AF96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8722"/>
            <a:ext cx="5591175" cy="4333875"/>
          </a:xfrm>
        </p:spPr>
      </p:pic>
    </p:spTree>
    <p:extLst>
      <p:ext uri="{BB962C8B-B14F-4D97-AF65-F5344CB8AC3E}">
        <p14:creationId xmlns:p14="http://schemas.microsoft.com/office/powerpoint/2010/main" val="30160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0291-5F0B-5DCD-05A9-39137EC0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86C0E-9A29-CCDA-A77E-D666FFFC7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44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Limitations:</a:t>
            </a:r>
          </a:p>
          <a:p>
            <a:pPr lvl="1"/>
            <a:r>
              <a:rPr lang="en-GB" dirty="0"/>
              <a:t>Running with truncated Hamiltonian and 1</a:t>
            </a:r>
            <a:r>
              <a:rPr lang="en-GB" baseline="30000" dirty="0"/>
              <a:t>st</a:t>
            </a:r>
            <a:r>
              <a:rPr lang="en-GB" dirty="0"/>
              <a:t> order Trotter to reduce gate depth</a:t>
            </a:r>
          </a:p>
          <a:p>
            <a:pPr lvl="1"/>
            <a:r>
              <a:rPr lang="en-GB" dirty="0"/>
              <a:t>MPS simulator – cuts off long range entanglement</a:t>
            </a:r>
          </a:p>
          <a:p>
            <a:pPr lvl="1"/>
            <a:r>
              <a:rPr lang="en-GB" dirty="0"/>
              <a:t>HF state has lower overlap for larger systems</a:t>
            </a:r>
          </a:p>
          <a:p>
            <a:pPr lvl="1"/>
            <a:endParaRPr lang="en-GB" dirty="0"/>
          </a:p>
          <a:p>
            <a:r>
              <a:rPr lang="en-GB" dirty="0"/>
              <a:t>Improvements:</a:t>
            </a:r>
          </a:p>
          <a:p>
            <a:pPr lvl="1"/>
            <a:r>
              <a:rPr lang="en-GB" dirty="0"/>
              <a:t>More points means can fit more frequencies, but fit can be unstable</a:t>
            </a:r>
          </a:p>
          <a:p>
            <a:pPr lvl="1"/>
            <a:r>
              <a:rPr lang="en-GB" dirty="0"/>
              <a:t>2</a:t>
            </a:r>
            <a:r>
              <a:rPr lang="en-GB" baseline="30000" dirty="0"/>
              <a:t>nd </a:t>
            </a:r>
            <a:r>
              <a:rPr lang="en-GB" dirty="0"/>
              <a:t>+ order Trotter? … increases depth</a:t>
            </a:r>
          </a:p>
          <a:p>
            <a:pPr lvl="1"/>
            <a:r>
              <a:rPr lang="en-GB" dirty="0"/>
              <a:t>Improved reference state? … Adapt QSCI?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240159-8FC9-83E6-2240-87ED24123299}"/>
              </a:ext>
            </a:extLst>
          </p:cNvPr>
          <p:cNvSpPr/>
          <p:nvPr/>
        </p:nvSpPr>
        <p:spPr>
          <a:xfrm>
            <a:off x="9579429" y="0"/>
            <a:ext cx="2612571" cy="6858000"/>
          </a:xfrm>
          <a:prstGeom prst="rect">
            <a:avLst/>
          </a:prstGeom>
          <a:solidFill>
            <a:srgbClr val="E41C1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ack sign with white text&#10;&#10;Description automatically generated">
            <a:extLst>
              <a:ext uri="{FF2B5EF4-FFF2-40B4-BE49-F238E27FC236}">
                <a16:creationId xmlns:a16="http://schemas.microsoft.com/office/drawing/2014/main" id="{F3F2F32F-FC8C-1366-97AA-2F998423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177" y="5520630"/>
            <a:ext cx="1543073" cy="10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202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QCELS for QAGC</vt:lpstr>
      <vt:lpstr>Collect Data</vt:lpstr>
      <vt:lpstr>Fitting – 12qbs</vt:lpstr>
      <vt:lpstr>Fitting - 28 qbs</vt:lpstr>
      <vt:lpstr>Fitting 2 frequencies</vt:lpstr>
      <vt:lpstr>Or more…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Lenihan</dc:creator>
  <cp:lastModifiedBy>Connor Lenihan</cp:lastModifiedBy>
  <cp:revision>1</cp:revision>
  <dcterms:created xsi:type="dcterms:W3CDTF">2024-06-29T12:06:01Z</dcterms:created>
  <dcterms:modified xsi:type="dcterms:W3CDTF">2024-06-30T09:18:43Z</dcterms:modified>
</cp:coreProperties>
</file>