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97"/>
  </p:normalViewPr>
  <p:slideViewPr>
    <p:cSldViewPr snapToGrid="0" snapToObjects="1">
      <p:cViewPr varScale="1">
        <p:scale>
          <a:sx n="84" d="100"/>
          <a:sy n="84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2A3D8-D7FE-A54C-B3E5-DC2502375621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100C-1500-4C4C-ADEA-37C6DE1DA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100C-1500-4C4C-ADEA-37C6DE1DA7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F6F5-3887-8D43-B5A0-DFC11155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7DFAE-AA48-704A-9BD0-04C3AC21F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7EAF-B479-2A44-A8A6-67DA7C1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1CDA-6095-774D-A4B8-CABFECD0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D0FA-1617-1D49-BC0E-07348D4A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3E5-68F7-9140-A60C-45E0EA95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A4C3B-A2FA-AF4E-961D-82014D6A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AC1F-7E7C-E14F-86B3-24922E35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8D72-84D1-FA4B-9477-4E6524CA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DC98-7AEB-8B49-B302-1D6D840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62DB-8F07-D346-865A-D9A26C2BA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79C3B-AD6A-C949-A6E4-617481417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5B8B-0918-9749-BBF0-FE5031F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26F0-CBFB-5C46-899E-2BA1859F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71D9-7B56-ED4A-8C28-ED01F21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98F8-808D-7C4C-A4AC-92A740BA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D8BB-5700-2E42-A5F7-9FDD4840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6C53-33C1-194E-8086-2F24EC7A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38765-22BE-BF45-B84F-DC358C9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E29-2DD6-0E45-BA95-8AD66D45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7B49-FF83-FB4F-BD36-39BFBF13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E781-691E-2D46-B5ED-4DB03D79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006-3CC9-C142-87CD-61EA4EEB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C5CB-58EA-2841-9904-F6F186F0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8520-DDB5-1C41-8D2D-63B5899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3371-744B-0D47-B6F1-DCE1D619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3382-613F-FC41-AC6A-6CDA9947D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365E8-5096-C44E-9C1E-183DCA5F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DD8F-8A40-F54D-A2EF-BD9F1F6F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AEC6-46EC-D346-B191-3FC12689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1BB3-A0EE-9D4B-8224-15BFF9DA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A3FA-BFBA-C344-A182-43B731EC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D995-43E7-8E41-8726-79A1E8BC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D60B9-02E9-7748-8A6D-E616F614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356B9-F381-9345-AABA-ED512AF46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90DAB-4A58-044B-875F-DC7AD673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343BF-8353-EC46-A80E-707DC8E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D721-89AF-FE45-8F3E-A67A635F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5C3A-B55B-DB4B-B2E4-6FBE932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9EB8-A309-B84E-A493-483BEC1C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EF03D-BF11-A94C-BBEE-3C1E2744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2E2A7-8DBA-394A-94F7-E9D204D3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5F82-CCD7-0E42-ABCD-27C5EB1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B19C7-B621-164B-87BE-43884543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9041D-03E6-4D4D-ACF2-843B052B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156E4-5BE7-EC4D-A30B-DCBF8900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6FF3-370E-0647-B534-1503B0CF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0D94-A424-8542-837B-10518BF5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DC44A-F9F4-BC47-94FC-FC90DB00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4AC6-6747-C347-97F7-4EDD1C65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39D0-4AA6-1C49-A668-3B9CE24A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D674-181D-0B46-844F-76441894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0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17A3-811E-E64B-BF23-A05C29E7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A6584-1696-FB42-9DBD-EC50108F6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52C0-A8FC-7740-A70B-1AB0EED1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A5C6-7E00-8D42-BB2A-C2F0DE8B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5854-0089-D643-8C5E-C1B03FA9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C5A51-C626-7049-8F8F-34AF658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32AD-D692-7F44-9DC9-617E57ED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9FF8-099E-994E-A846-92F52663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E329-336D-F040-98F2-54280991F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1034-E782-8C45-BF7E-D46E512D012C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1235-B50E-3343-A471-5358D284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FB49-FFD5-034D-BD83-36769CC09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5E3E-D410-9C45-86A5-E778771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3EF16D1-E42B-9E40-9B21-FB68599DD470}"/>
              </a:ext>
            </a:extLst>
          </p:cNvPr>
          <p:cNvGrpSpPr/>
          <p:nvPr/>
        </p:nvGrpSpPr>
        <p:grpSpPr>
          <a:xfrm>
            <a:off x="2895600" y="381000"/>
            <a:ext cx="6400800" cy="6096000"/>
            <a:chOff x="2895600" y="381000"/>
            <a:chExt cx="6400800" cy="6096000"/>
          </a:xfrm>
        </p:grpSpPr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198740E9-E5D5-9A41-A896-68470302E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381000"/>
              <a:ext cx="6400800" cy="6096000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8345A4-4473-D641-BB42-D510532A1ED2}"/>
                </a:ext>
              </a:extLst>
            </p:cNvPr>
            <p:cNvCxnSpPr/>
            <p:nvPr/>
          </p:nvCxnSpPr>
          <p:spPr>
            <a:xfrm flipH="1">
              <a:off x="5029200" y="4584700"/>
              <a:ext cx="355600" cy="406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110E7F1-1AF8-254D-95E5-37B89EB6D138}"/>
                </a:ext>
              </a:extLst>
            </p:cNvPr>
            <p:cNvCxnSpPr/>
            <p:nvPr/>
          </p:nvCxnSpPr>
          <p:spPr>
            <a:xfrm flipV="1">
              <a:off x="8470900" y="1460500"/>
              <a:ext cx="165100" cy="86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6C6338-718E-C941-873B-B1D2050C91B1}"/>
                </a:ext>
              </a:extLst>
            </p:cNvPr>
            <p:cNvCxnSpPr/>
            <p:nvPr/>
          </p:nvCxnSpPr>
          <p:spPr>
            <a:xfrm flipV="1">
              <a:off x="7340600" y="1155700"/>
              <a:ext cx="1066800" cy="88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B70D64-EB8D-2341-8306-CE1A84994722}"/>
                </a:ext>
              </a:extLst>
            </p:cNvPr>
            <p:cNvCxnSpPr/>
            <p:nvPr/>
          </p:nvCxnSpPr>
          <p:spPr>
            <a:xfrm flipV="1">
              <a:off x="8026400" y="1346200"/>
              <a:ext cx="355600" cy="812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0357067-E9DC-E148-B703-59DDACE4972D}"/>
                </a:ext>
              </a:extLst>
            </p:cNvPr>
            <p:cNvSpPr/>
            <p:nvPr/>
          </p:nvSpPr>
          <p:spPr>
            <a:xfrm>
              <a:off x="3700521" y="1130298"/>
              <a:ext cx="4962024" cy="4765784"/>
            </a:xfrm>
            <a:custGeom>
              <a:avLst/>
              <a:gdLst>
                <a:gd name="connsiteX0" fmla="*/ 7879 w 4962024"/>
                <a:gd name="connsiteY0" fmla="*/ 4127502 h 4765784"/>
                <a:gd name="connsiteX1" fmla="*/ 147579 w 4962024"/>
                <a:gd name="connsiteY1" fmla="*/ 3721102 h 4765784"/>
                <a:gd name="connsiteX2" fmla="*/ 630179 w 4962024"/>
                <a:gd name="connsiteY2" fmla="*/ 2959102 h 4765784"/>
                <a:gd name="connsiteX3" fmla="*/ 1519179 w 4962024"/>
                <a:gd name="connsiteY3" fmla="*/ 1663702 h 4765784"/>
                <a:gd name="connsiteX4" fmla="*/ 2306579 w 4962024"/>
                <a:gd name="connsiteY4" fmla="*/ 876302 h 4765784"/>
                <a:gd name="connsiteX5" fmla="*/ 3500379 w 4962024"/>
                <a:gd name="connsiteY5" fmla="*/ 25402 h 4765784"/>
                <a:gd name="connsiteX6" fmla="*/ 4516379 w 4962024"/>
                <a:gd name="connsiteY6" fmla="*/ 317502 h 4765784"/>
                <a:gd name="connsiteX7" fmla="*/ 4948179 w 4962024"/>
                <a:gd name="connsiteY7" fmla="*/ 1270002 h 4765784"/>
                <a:gd name="connsiteX8" fmla="*/ 4046479 w 4962024"/>
                <a:gd name="connsiteY8" fmla="*/ 2616202 h 4765784"/>
                <a:gd name="connsiteX9" fmla="*/ 1811279 w 4962024"/>
                <a:gd name="connsiteY9" fmla="*/ 4394202 h 4765784"/>
                <a:gd name="connsiteX10" fmla="*/ 858779 w 4962024"/>
                <a:gd name="connsiteY10" fmla="*/ 4749802 h 4765784"/>
                <a:gd name="connsiteX11" fmla="*/ 338079 w 4962024"/>
                <a:gd name="connsiteY11" fmla="*/ 4648202 h 4765784"/>
                <a:gd name="connsiteX12" fmla="*/ 7879 w 4962024"/>
                <a:gd name="connsiteY12" fmla="*/ 4127502 h 476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62024" h="4765784">
                  <a:moveTo>
                    <a:pt x="7879" y="4127502"/>
                  </a:moveTo>
                  <a:cubicBezTo>
                    <a:pt x="-23871" y="3972985"/>
                    <a:pt x="43862" y="3915835"/>
                    <a:pt x="147579" y="3721102"/>
                  </a:cubicBezTo>
                  <a:cubicBezTo>
                    <a:pt x="251296" y="3526369"/>
                    <a:pt x="401579" y="3302002"/>
                    <a:pt x="630179" y="2959102"/>
                  </a:cubicBezTo>
                  <a:cubicBezTo>
                    <a:pt x="858779" y="2616202"/>
                    <a:pt x="1239779" y="2010835"/>
                    <a:pt x="1519179" y="1663702"/>
                  </a:cubicBezTo>
                  <a:cubicBezTo>
                    <a:pt x="1798579" y="1316569"/>
                    <a:pt x="1976379" y="1149352"/>
                    <a:pt x="2306579" y="876302"/>
                  </a:cubicBezTo>
                  <a:cubicBezTo>
                    <a:pt x="2636779" y="603252"/>
                    <a:pt x="3132079" y="118535"/>
                    <a:pt x="3500379" y="25402"/>
                  </a:cubicBezTo>
                  <a:cubicBezTo>
                    <a:pt x="3868679" y="-67731"/>
                    <a:pt x="4275079" y="110069"/>
                    <a:pt x="4516379" y="317502"/>
                  </a:cubicBezTo>
                  <a:cubicBezTo>
                    <a:pt x="4757679" y="524935"/>
                    <a:pt x="5026496" y="886885"/>
                    <a:pt x="4948179" y="1270002"/>
                  </a:cubicBezTo>
                  <a:cubicBezTo>
                    <a:pt x="4869862" y="1653119"/>
                    <a:pt x="4569296" y="2095502"/>
                    <a:pt x="4046479" y="2616202"/>
                  </a:cubicBezTo>
                  <a:cubicBezTo>
                    <a:pt x="3523662" y="3136902"/>
                    <a:pt x="2342562" y="4038602"/>
                    <a:pt x="1811279" y="4394202"/>
                  </a:cubicBezTo>
                  <a:cubicBezTo>
                    <a:pt x="1279996" y="4749802"/>
                    <a:pt x="1104312" y="4707469"/>
                    <a:pt x="858779" y="4749802"/>
                  </a:cubicBezTo>
                  <a:cubicBezTo>
                    <a:pt x="613246" y="4792135"/>
                    <a:pt x="477779" y="4747685"/>
                    <a:pt x="338079" y="4648202"/>
                  </a:cubicBezTo>
                  <a:cubicBezTo>
                    <a:pt x="198379" y="4548719"/>
                    <a:pt x="39629" y="4282019"/>
                    <a:pt x="7879" y="4127502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02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22FA46-85FD-8B48-964F-42EEBCC14DC5}"/>
              </a:ext>
            </a:extLst>
          </p:cNvPr>
          <p:cNvGrpSpPr/>
          <p:nvPr/>
        </p:nvGrpSpPr>
        <p:grpSpPr>
          <a:xfrm>
            <a:off x="2895600" y="381000"/>
            <a:ext cx="6400800" cy="6096000"/>
            <a:chOff x="2895600" y="381000"/>
            <a:chExt cx="6400800" cy="60960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900A7FBF-11E2-1643-9728-D089407D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5600" y="381000"/>
              <a:ext cx="6400800" cy="6096000"/>
            </a:xfrm>
            <a:prstGeom prst="rect">
              <a:avLst/>
            </a:prstGeom>
          </p:spPr>
        </p:pic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A0209A5-4B1F-3841-8FC7-30F64A393E10}"/>
                </a:ext>
              </a:extLst>
            </p:cNvPr>
            <p:cNvSpPr/>
            <p:nvPr/>
          </p:nvSpPr>
          <p:spPr>
            <a:xfrm>
              <a:off x="3700521" y="1130298"/>
              <a:ext cx="4962024" cy="4765784"/>
            </a:xfrm>
            <a:custGeom>
              <a:avLst/>
              <a:gdLst>
                <a:gd name="connsiteX0" fmla="*/ 7879 w 4962024"/>
                <a:gd name="connsiteY0" fmla="*/ 4127502 h 4765784"/>
                <a:gd name="connsiteX1" fmla="*/ 147579 w 4962024"/>
                <a:gd name="connsiteY1" fmla="*/ 3721102 h 4765784"/>
                <a:gd name="connsiteX2" fmla="*/ 630179 w 4962024"/>
                <a:gd name="connsiteY2" fmla="*/ 2959102 h 4765784"/>
                <a:gd name="connsiteX3" fmla="*/ 1519179 w 4962024"/>
                <a:gd name="connsiteY3" fmla="*/ 1663702 h 4765784"/>
                <a:gd name="connsiteX4" fmla="*/ 2306579 w 4962024"/>
                <a:gd name="connsiteY4" fmla="*/ 876302 h 4765784"/>
                <a:gd name="connsiteX5" fmla="*/ 3500379 w 4962024"/>
                <a:gd name="connsiteY5" fmla="*/ 25402 h 4765784"/>
                <a:gd name="connsiteX6" fmla="*/ 4516379 w 4962024"/>
                <a:gd name="connsiteY6" fmla="*/ 317502 h 4765784"/>
                <a:gd name="connsiteX7" fmla="*/ 4948179 w 4962024"/>
                <a:gd name="connsiteY7" fmla="*/ 1270002 h 4765784"/>
                <a:gd name="connsiteX8" fmla="*/ 4046479 w 4962024"/>
                <a:gd name="connsiteY8" fmla="*/ 2616202 h 4765784"/>
                <a:gd name="connsiteX9" fmla="*/ 1811279 w 4962024"/>
                <a:gd name="connsiteY9" fmla="*/ 4394202 h 4765784"/>
                <a:gd name="connsiteX10" fmla="*/ 858779 w 4962024"/>
                <a:gd name="connsiteY10" fmla="*/ 4749802 h 4765784"/>
                <a:gd name="connsiteX11" fmla="*/ 338079 w 4962024"/>
                <a:gd name="connsiteY11" fmla="*/ 4648202 h 4765784"/>
                <a:gd name="connsiteX12" fmla="*/ 7879 w 4962024"/>
                <a:gd name="connsiteY12" fmla="*/ 4127502 h 476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62024" h="4765784">
                  <a:moveTo>
                    <a:pt x="7879" y="4127502"/>
                  </a:moveTo>
                  <a:cubicBezTo>
                    <a:pt x="-23871" y="3972985"/>
                    <a:pt x="43862" y="3915835"/>
                    <a:pt x="147579" y="3721102"/>
                  </a:cubicBezTo>
                  <a:cubicBezTo>
                    <a:pt x="251296" y="3526369"/>
                    <a:pt x="401579" y="3302002"/>
                    <a:pt x="630179" y="2959102"/>
                  </a:cubicBezTo>
                  <a:cubicBezTo>
                    <a:pt x="858779" y="2616202"/>
                    <a:pt x="1239779" y="2010835"/>
                    <a:pt x="1519179" y="1663702"/>
                  </a:cubicBezTo>
                  <a:cubicBezTo>
                    <a:pt x="1798579" y="1316569"/>
                    <a:pt x="1976379" y="1149352"/>
                    <a:pt x="2306579" y="876302"/>
                  </a:cubicBezTo>
                  <a:cubicBezTo>
                    <a:pt x="2636779" y="603252"/>
                    <a:pt x="3132079" y="118535"/>
                    <a:pt x="3500379" y="25402"/>
                  </a:cubicBezTo>
                  <a:cubicBezTo>
                    <a:pt x="3868679" y="-67731"/>
                    <a:pt x="4275079" y="110069"/>
                    <a:pt x="4516379" y="317502"/>
                  </a:cubicBezTo>
                  <a:cubicBezTo>
                    <a:pt x="4757679" y="524935"/>
                    <a:pt x="5026496" y="886885"/>
                    <a:pt x="4948179" y="1270002"/>
                  </a:cubicBezTo>
                  <a:cubicBezTo>
                    <a:pt x="4869862" y="1653119"/>
                    <a:pt x="4569296" y="2095502"/>
                    <a:pt x="4046479" y="2616202"/>
                  </a:cubicBezTo>
                  <a:cubicBezTo>
                    <a:pt x="3523662" y="3136902"/>
                    <a:pt x="2342562" y="4038602"/>
                    <a:pt x="1811279" y="4394202"/>
                  </a:cubicBezTo>
                  <a:cubicBezTo>
                    <a:pt x="1279996" y="4749802"/>
                    <a:pt x="1104312" y="4707469"/>
                    <a:pt x="858779" y="4749802"/>
                  </a:cubicBezTo>
                  <a:cubicBezTo>
                    <a:pt x="613246" y="4792135"/>
                    <a:pt x="477779" y="4747685"/>
                    <a:pt x="338079" y="4648202"/>
                  </a:cubicBezTo>
                  <a:cubicBezTo>
                    <a:pt x="198379" y="4548719"/>
                    <a:pt x="39629" y="4282019"/>
                    <a:pt x="7879" y="4127502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A02137-D7DB-6F48-9F1F-EB026E40BDD9}"/>
                </a:ext>
              </a:extLst>
            </p:cNvPr>
            <p:cNvCxnSpPr/>
            <p:nvPr/>
          </p:nvCxnSpPr>
          <p:spPr>
            <a:xfrm flipV="1">
              <a:off x="8470900" y="1460500"/>
              <a:ext cx="165100" cy="86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8BEEFC1-EBBC-C746-8779-6E684776ACBB}"/>
                </a:ext>
              </a:extLst>
            </p:cNvPr>
            <p:cNvSpPr/>
            <p:nvPr/>
          </p:nvSpPr>
          <p:spPr>
            <a:xfrm>
              <a:off x="3642556" y="525433"/>
              <a:ext cx="5469882" cy="5430316"/>
            </a:xfrm>
            <a:custGeom>
              <a:avLst/>
              <a:gdLst>
                <a:gd name="connsiteX0" fmla="*/ 91244 w 5469882"/>
                <a:gd name="connsiteY0" fmla="*/ 4948267 h 5430316"/>
                <a:gd name="connsiteX1" fmla="*/ 2344 w 5469882"/>
                <a:gd name="connsiteY1" fmla="*/ 4681567 h 5430316"/>
                <a:gd name="connsiteX2" fmla="*/ 167444 w 5469882"/>
                <a:gd name="connsiteY2" fmla="*/ 4237067 h 5430316"/>
                <a:gd name="connsiteX3" fmla="*/ 1119944 w 5469882"/>
                <a:gd name="connsiteY3" fmla="*/ 2662267 h 5430316"/>
                <a:gd name="connsiteX4" fmla="*/ 2059744 w 5469882"/>
                <a:gd name="connsiteY4" fmla="*/ 1557367 h 5430316"/>
                <a:gd name="connsiteX5" fmla="*/ 3126544 w 5469882"/>
                <a:gd name="connsiteY5" fmla="*/ 668367 h 5430316"/>
                <a:gd name="connsiteX6" fmla="*/ 4079044 w 5469882"/>
                <a:gd name="connsiteY6" fmla="*/ 198467 h 5430316"/>
                <a:gd name="connsiteX7" fmla="*/ 4866444 w 5469882"/>
                <a:gd name="connsiteY7" fmla="*/ 20667 h 5430316"/>
                <a:gd name="connsiteX8" fmla="*/ 5272844 w 5469882"/>
                <a:gd name="connsiteY8" fmla="*/ 20667 h 5430316"/>
                <a:gd name="connsiteX9" fmla="*/ 5425244 w 5469882"/>
                <a:gd name="connsiteY9" fmla="*/ 173067 h 5430316"/>
                <a:gd name="connsiteX10" fmla="*/ 5463344 w 5469882"/>
                <a:gd name="connsiteY10" fmla="*/ 642967 h 5430316"/>
                <a:gd name="connsiteX11" fmla="*/ 5412544 w 5469882"/>
                <a:gd name="connsiteY11" fmla="*/ 1125567 h 5430316"/>
                <a:gd name="connsiteX12" fmla="*/ 4942644 w 5469882"/>
                <a:gd name="connsiteY12" fmla="*/ 2344767 h 5430316"/>
                <a:gd name="connsiteX13" fmla="*/ 3380544 w 5469882"/>
                <a:gd name="connsiteY13" fmla="*/ 4008467 h 5430316"/>
                <a:gd name="connsiteX14" fmla="*/ 1589844 w 5469882"/>
                <a:gd name="connsiteY14" fmla="*/ 5265767 h 5430316"/>
                <a:gd name="connsiteX15" fmla="*/ 370644 w 5469882"/>
                <a:gd name="connsiteY15" fmla="*/ 5380067 h 5430316"/>
                <a:gd name="connsiteX16" fmla="*/ 91244 w 5469882"/>
                <a:gd name="connsiteY16" fmla="*/ 4948267 h 543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69882" h="5430316">
                  <a:moveTo>
                    <a:pt x="91244" y="4948267"/>
                  </a:moveTo>
                  <a:cubicBezTo>
                    <a:pt x="29861" y="4831850"/>
                    <a:pt x="-10356" y="4800100"/>
                    <a:pt x="2344" y="4681567"/>
                  </a:cubicBezTo>
                  <a:cubicBezTo>
                    <a:pt x="15044" y="4563034"/>
                    <a:pt x="-18823" y="4573617"/>
                    <a:pt x="167444" y="4237067"/>
                  </a:cubicBezTo>
                  <a:cubicBezTo>
                    <a:pt x="353711" y="3900517"/>
                    <a:pt x="804561" y="3108884"/>
                    <a:pt x="1119944" y="2662267"/>
                  </a:cubicBezTo>
                  <a:cubicBezTo>
                    <a:pt x="1435327" y="2215650"/>
                    <a:pt x="1725311" y="1889684"/>
                    <a:pt x="2059744" y="1557367"/>
                  </a:cubicBezTo>
                  <a:cubicBezTo>
                    <a:pt x="2394177" y="1225050"/>
                    <a:pt x="2789994" y="894850"/>
                    <a:pt x="3126544" y="668367"/>
                  </a:cubicBezTo>
                  <a:cubicBezTo>
                    <a:pt x="3463094" y="441884"/>
                    <a:pt x="3789061" y="306417"/>
                    <a:pt x="4079044" y="198467"/>
                  </a:cubicBezTo>
                  <a:cubicBezTo>
                    <a:pt x="4369027" y="90517"/>
                    <a:pt x="4667477" y="50300"/>
                    <a:pt x="4866444" y="20667"/>
                  </a:cubicBezTo>
                  <a:cubicBezTo>
                    <a:pt x="5065411" y="-8966"/>
                    <a:pt x="5179711" y="-4733"/>
                    <a:pt x="5272844" y="20667"/>
                  </a:cubicBezTo>
                  <a:cubicBezTo>
                    <a:pt x="5365977" y="46067"/>
                    <a:pt x="5393494" y="69350"/>
                    <a:pt x="5425244" y="173067"/>
                  </a:cubicBezTo>
                  <a:cubicBezTo>
                    <a:pt x="5456994" y="276784"/>
                    <a:pt x="5465461" y="484217"/>
                    <a:pt x="5463344" y="642967"/>
                  </a:cubicBezTo>
                  <a:cubicBezTo>
                    <a:pt x="5461227" y="801717"/>
                    <a:pt x="5499327" y="841934"/>
                    <a:pt x="5412544" y="1125567"/>
                  </a:cubicBezTo>
                  <a:cubicBezTo>
                    <a:pt x="5325761" y="1409200"/>
                    <a:pt x="5281311" y="1864284"/>
                    <a:pt x="4942644" y="2344767"/>
                  </a:cubicBezTo>
                  <a:cubicBezTo>
                    <a:pt x="4603977" y="2825250"/>
                    <a:pt x="3939344" y="3521634"/>
                    <a:pt x="3380544" y="4008467"/>
                  </a:cubicBezTo>
                  <a:cubicBezTo>
                    <a:pt x="2821744" y="4495300"/>
                    <a:pt x="2091494" y="5037167"/>
                    <a:pt x="1589844" y="5265767"/>
                  </a:cubicBezTo>
                  <a:cubicBezTo>
                    <a:pt x="1088194" y="5494367"/>
                    <a:pt x="624644" y="5435100"/>
                    <a:pt x="370644" y="5380067"/>
                  </a:cubicBezTo>
                  <a:cubicBezTo>
                    <a:pt x="116644" y="5325034"/>
                    <a:pt x="152627" y="5064684"/>
                    <a:pt x="91244" y="49482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5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84FE8B3-B554-914E-A4C2-68301637F13F}"/>
              </a:ext>
            </a:extLst>
          </p:cNvPr>
          <p:cNvGrpSpPr/>
          <p:nvPr/>
        </p:nvGrpSpPr>
        <p:grpSpPr>
          <a:xfrm>
            <a:off x="2933700" y="381000"/>
            <a:ext cx="6324600" cy="6096000"/>
            <a:chOff x="2933700" y="381000"/>
            <a:chExt cx="6324600" cy="6096000"/>
          </a:xfrm>
        </p:grpSpPr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FF9CB60E-6FBF-0449-A748-B468FB83A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3700" y="381000"/>
              <a:ext cx="6324600" cy="6096000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995A2B-9D92-5C49-AF71-DE2F4D2C22C2}"/>
                </a:ext>
              </a:extLst>
            </p:cNvPr>
            <p:cNvCxnSpPr/>
            <p:nvPr/>
          </p:nvCxnSpPr>
          <p:spPr>
            <a:xfrm flipV="1">
              <a:off x="5842000" y="723900"/>
              <a:ext cx="2260600" cy="501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AF0ABA-8027-AE4E-B287-8F93DD0B9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6500" y="3543300"/>
              <a:ext cx="4254500" cy="86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B7F3AA-B9C4-144A-8AC2-BE4BA42C233E}"/>
                </a:ext>
              </a:extLst>
            </p:cNvPr>
            <p:cNvCxnSpPr/>
            <p:nvPr/>
          </p:nvCxnSpPr>
          <p:spPr>
            <a:xfrm flipV="1">
              <a:off x="4292600" y="723900"/>
              <a:ext cx="3810000" cy="4635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3B6C31B-55D6-2C4A-986C-35A5635C7EDA}"/>
                </a:ext>
              </a:extLst>
            </p:cNvPr>
            <p:cNvSpPr/>
            <p:nvPr/>
          </p:nvSpPr>
          <p:spPr>
            <a:xfrm>
              <a:off x="3594100" y="2857500"/>
              <a:ext cx="4953000" cy="300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0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EB49DE-CE2A-0B43-B3CE-71A4A4CFED63}"/>
              </a:ext>
            </a:extLst>
          </p:cNvPr>
          <p:cNvGrpSpPr/>
          <p:nvPr/>
        </p:nvGrpSpPr>
        <p:grpSpPr>
          <a:xfrm>
            <a:off x="2933700" y="381000"/>
            <a:ext cx="6324600" cy="6096000"/>
            <a:chOff x="2933700" y="381000"/>
            <a:chExt cx="6324600" cy="6096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A3260D50-C32E-C948-AD0B-7986FBD61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3700" y="381000"/>
              <a:ext cx="6324600" cy="60960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C23069-FF8D-7D40-A3C7-163BDE5C9007}"/>
                </a:ext>
              </a:extLst>
            </p:cNvPr>
            <p:cNvCxnSpPr/>
            <p:nvPr/>
          </p:nvCxnSpPr>
          <p:spPr>
            <a:xfrm flipV="1">
              <a:off x="4292600" y="723900"/>
              <a:ext cx="3810000" cy="4635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726A00-4352-8242-962C-93E4FF3A0245}"/>
                </a:ext>
              </a:extLst>
            </p:cNvPr>
            <p:cNvSpPr/>
            <p:nvPr/>
          </p:nvSpPr>
          <p:spPr>
            <a:xfrm>
              <a:off x="3594100" y="2857500"/>
              <a:ext cx="4953000" cy="30099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8806DA-B121-9F4B-A2F5-2A99246B8AC6}"/>
                </a:ext>
              </a:extLst>
            </p:cNvPr>
            <p:cNvSpPr/>
            <p:nvPr/>
          </p:nvSpPr>
          <p:spPr>
            <a:xfrm>
              <a:off x="3554103" y="593398"/>
              <a:ext cx="5480069" cy="5338844"/>
            </a:xfrm>
            <a:custGeom>
              <a:avLst/>
              <a:gdLst>
                <a:gd name="connsiteX0" fmla="*/ 1897 w 5480069"/>
                <a:gd name="connsiteY0" fmla="*/ 3610302 h 5338844"/>
                <a:gd name="connsiteX1" fmla="*/ 128897 w 5480069"/>
                <a:gd name="connsiteY1" fmla="*/ 2848302 h 5338844"/>
                <a:gd name="connsiteX2" fmla="*/ 827397 w 5480069"/>
                <a:gd name="connsiteY2" fmla="*/ 1616402 h 5338844"/>
                <a:gd name="connsiteX3" fmla="*/ 2795897 w 5480069"/>
                <a:gd name="connsiteY3" fmla="*/ 359102 h 5338844"/>
                <a:gd name="connsiteX4" fmla="*/ 4510397 w 5480069"/>
                <a:gd name="connsiteY4" fmla="*/ 3502 h 5338844"/>
                <a:gd name="connsiteX5" fmla="*/ 5323197 w 5480069"/>
                <a:gd name="connsiteY5" fmla="*/ 511502 h 5338844"/>
                <a:gd name="connsiteX6" fmla="*/ 5475597 w 5480069"/>
                <a:gd name="connsiteY6" fmla="*/ 1451302 h 5338844"/>
                <a:gd name="connsiteX7" fmla="*/ 5246997 w 5480069"/>
                <a:gd name="connsiteY7" fmla="*/ 3584902 h 5338844"/>
                <a:gd name="connsiteX8" fmla="*/ 4586597 w 5480069"/>
                <a:gd name="connsiteY8" fmla="*/ 4905702 h 5338844"/>
                <a:gd name="connsiteX9" fmla="*/ 2935597 w 5480069"/>
                <a:gd name="connsiteY9" fmla="*/ 5324802 h 5338844"/>
                <a:gd name="connsiteX10" fmla="*/ 928997 w 5480069"/>
                <a:gd name="connsiteY10" fmla="*/ 5159702 h 5338844"/>
                <a:gd name="connsiteX11" fmla="*/ 128897 w 5480069"/>
                <a:gd name="connsiteY11" fmla="*/ 4397702 h 5338844"/>
                <a:gd name="connsiteX12" fmla="*/ 1897 w 5480069"/>
                <a:gd name="connsiteY12" fmla="*/ 3610302 h 533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0069" h="5338844">
                  <a:moveTo>
                    <a:pt x="1897" y="3610302"/>
                  </a:moveTo>
                  <a:cubicBezTo>
                    <a:pt x="1897" y="3352069"/>
                    <a:pt x="-8686" y="3180619"/>
                    <a:pt x="128897" y="2848302"/>
                  </a:cubicBezTo>
                  <a:cubicBezTo>
                    <a:pt x="266480" y="2515985"/>
                    <a:pt x="382897" y="2031269"/>
                    <a:pt x="827397" y="1616402"/>
                  </a:cubicBezTo>
                  <a:cubicBezTo>
                    <a:pt x="1271897" y="1201535"/>
                    <a:pt x="2182064" y="627919"/>
                    <a:pt x="2795897" y="359102"/>
                  </a:cubicBezTo>
                  <a:cubicBezTo>
                    <a:pt x="3409730" y="90285"/>
                    <a:pt x="4089181" y="-21898"/>
                    <a:pt x="4510397" y="3502"/>
                  </a:cubicBezTo>
                  <a:cubicBezTo>
                    <a:pt x="4931613" y="28902"/>
                    <a:pt x="5162330" y="270202"/>
                    <a:pt x="5323197" y="511502"/>
                  </a:cubicBezTo>
                  <a:cubicBezTo>
                    <a:pt x="5484064" y="752802"/>
                    <a:pt x="5488297" y="939069"/>
                    <a:pt x="5475597" y="1451302"/>
                  </a:cubicBezTo>
                  <a:cubicBezTo>
                    <a:pt x="5462897" y="1963535"/>
                    <a:pt x="5395164" y="3009169"/>
                    <a:pt x="5246997" y="3584902"/>
                  </a:cubicBezTo>
                  <a:cubicBezTo>
                    <a:pt x="5098830" y="4160635"/>
                    <a:pt x="4971830" y="4615719"/>
                    <a:pt x="4586597" y="4905702"/>
                  </a:cubicBezTo>
                  <a:cubicBezTo>
                    <a:pt x="4201364" y="5195685"/>
                    <a:pt x="3545197" y="5282469"/>
                    <a:pt x="2935597" y="5324802"/>
                  </a:cubicBezTo>
                  <a:cubicBezTo>
                    <a:pt x="2325997" y="5367135"/>
                    <a:pt x="1396780" y="5314219"/>
                    <a:pt x="928997" y="5159702"/>
                  </a:cubicBezTo>
                  <a:cubicBezTo>
                    <a:pt x="461214" y="5005185"/>
                    <a:pt x="283414" y="4649585"/>
                    <a:pt x="128897" y="4397702"/>
                  </a:cubicBezTo>
                  <a:cubicBezTo>
                    <a:pt x="-25620" y="4145819"/>
                    <a:pt x="1897" y="3868535"/>
                    <a:pt x="1897" y="3610302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65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DD38151-817B-FB44-995F-76506E545FCA}"/>
              </a:ext>
            </a:extLst>
          </p:cNvPr>
          <p:cNvGrpSpPr/>
          <p:nvPr/>
        </p:nvGrpSpPr>
        <p:grpSpPr>
          <a:xfrm>
            <a:off x="2908300" y="285750"/>
            <a:ext cx="6375400" cy="6286500"/>
            <a:chOff x="2908300" y="285750"/>
            <a:chExt cx="6375400" cy="6286500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591DA173-13D2-1744-8CDE-E2950D8E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2908300" y="285750"/>
              <a:ext cx="6375400" cy="62865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7DA6E3-D5E7-9542-92FA-FF37E3A9B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1676" y="963827"/>
              <a:ext cx="56717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672532-CA94-4843-8F6E-9C007CB9F901}"/>
                </a:ext>
              </a:extLst>
            </p:cNvPr>
            <p:cNvCxnSpPr>
              <a:cxnSpLocks/>
            </p:cNvCxnSpPr>
            <p:nvPr/>
          </p:nvCxnSpPr>
          <p:spPr>
            <a:xfrm>
              <a:off x="3521676" y="2669059"/>
              <a:ext cx="56593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2072BA-41DB-054D-9F14-DE0416FDA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4033" y="2903838"/>
              <a:ext cx="56593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06055B-9009-0048-BD9E-B6FE3B08185C}"/>
                </a:ext>
              </a:extLst>
            </p:cNvPr>
            <p:cNvCxnSpPr/>
            <p:nvPr/>
          </p:nvCxnSpPr>
          <p:spPr>
            <a:xfrm flipH="1">
              <a:off x="3521676" y="4621427"/>
              <a:ext cx="565939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5CB340-999A-2646-A903-5C3A5135E0F6}"/>
                </a:ext>
              </a:extLst>
            </p:cNvPr>
            <p:cNvCxnSpPr/>
            <p:nvPr/>
          </p:nvCxnSpPr>
          <p:spPr>
            <a:xfrm>
              <a:off x="5795319" y="963827"/>
              <a:ext cx="0" cy="170523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C8B35D-4087-2243-9E4D-EB5D99ED2D79}"/>
                </a:ext>
              </a:extLst>
            </p:cNvPr>
            <p:cNvCxnSpPr/>
            <p:nvPr/>
          </p:nvCxnSpPr>
          <p:spPr>
            <a:xfrm>
              <a:off x="6388443" y="2903838"/>
              <a:ext cx="0" cy="17175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7A985D-9BE1-6D45-9E2D-7B9F4A6C84F0}"/>
                </a:ext>
              </a:extLst>
            </p:cNvPr>
            <p:cNvSpPr txBox="1"/>
            <p:nvPr/>
          </p:nvSpPr>
          <p:spPr>
            <a:xfrm rot="5400000">
              <a:off x="5672304" y="153554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135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BB95F-FF26-6F4E-B533-E571D4F45B0A}"/>
                </a:ext>
              </a:extLst>
            </p:cNvPr>
            <p:cNvSpPr txBox="1"/>
            <p:nvPr/>
          </p:nvSpPr>
          <p:spPr>
            <a:xfrm rot="5400000">
              <a:off x="6305247" y="3577966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5F176F4-E3A9-1242-83F8-2BD0EBD2A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8300" y="1765300"/>
            <a:ext cx="6375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9A68901-B1D4-894C-B69E-2F4CA552186D}"/>
              </a:ext>
            </a:extLst>
          </p:cNvPr>
          <p:cNvGrpSpPr/>
          <p:nvPr/>
        </p:nvGrpSpPr>
        <p:grpSpPr>
          <a:xfrm>
            <a:off x="2686052" y="1612900"/>
            <a:ext cx="6134100" cy="3149600"/>
            <a:chOff x="2686052" y="1612900"/>
            <a:chExt cx="6134100" cy="3149600"/>
          </a:xfrm>
        </p:grpSpPr>
        <p:pic>
          <p:nvPicPr>
            <p:cNvPr id="5" name="Picture 4" descr="A picture containing text, light, day&#10;&#10;Description automatically generated">
              <a:extLst>
                <a:ext uri="{FF2B5EF4-FFF2-40B4-BE49-F238E27FC236}">
                  <a16:creationId xmlns:a16="http://schemas.microsoft.com/office/drawing/2014/main" id="{E1A45BB9-A250-9C45-A6AE-1792420C7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052" y="1612900"/>
              <a:ext cx="6134100" cy="3149600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610BC5-D5B0-1E49-8AD3-C1C4DE424649}"/>
                </a:ext>
              </a:extLst>
            </p:cNvPr>
            <p:cNvSpPr/>
            <p:nvPr/>
          </p:nvSpPr>
          <p:spPr>
            <a:xfrm>
              <a:off x="3543300" y="1739900"/>
              <a:ext cx="2552700" cy="2641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C44E73-D8E3-4C40-99D5-419B5D1563D7}"/>
                </a:ext>
              </a:extLst>
            </p:cNvPr>
            <p:cNvSpPr/>
            <p:nvPr/>
          </p:nvSpPr>
          <p:spPr>
            <a:xfrm>
              <a:off x="6096000" y="1739900"/>
              <a:ext cx="2552700" cy="2514600"/>
            </a:xfrm>
            <a:prstGeom prst="ellipse">
              <a:avLst/>
            </a:prstGeom>
            <a:noFill/>
            <a:ln w="19050">
              <a:solidFill>
                <a:srgbClr val="0432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1ECCD6E-C667-484A-B07F-759978E8368F}"/>
                </a:ext>
              </a:extLst>
            </p:cNvPr>
            <p:cNvSpPr/>
            <p:nvPr/>
          </p:nvSpPr>
          <p:spPr>
            <a:xfrm>
              <a:off x="4203700" y="2032000"/>
              <a:ext cx="652874" cy="1016000"/>
            </a:xfrm>
            <a:custGeom>
              <a:avLst/>
              <a:gdLst>
                <a:gd name="connsiteX0" fmla="*/ 0 w 652874"/>
                <a:gd name="connsiteY0" fmla="*/ 0 h 1016000"/>
                <a:gd name="connsiteX1" fmla="*/ 533400 w 652874"/>
                <a:gd name="connsiteY1" fmla="*/ 444500 h 1016000"/>
                <a:gd name="connsiteX2" fmla="*/ 609600 w 652874"/>
                <a:gd name="connsiteY2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874" h="1016000">
                  <a:moveTo>
                    <a:pt x="0" y="0"/>
                  </a:moveTo>
                  <a:cubicBezTo>
                    <a:pt x="215900" y="137583"/>
                    <a:pt x="431800" y="275167"/>
                    <a:pt x="533400" y="444500"/>
                  </a:cubicBezTo>
                  <a:cubicBezTo>
                    <a:pt x="635000" y="613833"/>
                    <a:pt x="700617" y="884767"/>
                    <a:pt x="609600" y="10160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481304A-E80F-2B4C-9996-313AD58EB553}"/>
                </a:ext>
              </a:extLst>
            </p:cNvPr>
            <p:cNvSpPr/>
            <p:nvPr/>
          </p:nvSpPr>
          <p:spPr>
            <a:xfrm>
              <a:off x="4381500" y="3048000"/>
              <a:ext cx="457200" cy="1143000"/>
            </a:xfrm>
            <a:custGeom>
              <a:avLst/>
              <a:gdLst>
                <a:gd name="connsiteX0" fmla="*/ 0 w 457200"/>
                <a:gd name="connsiteY0" fmla="*/ 1143000 h 1143000"/>
                <a:gd name="connsiteX1" fmla="*/ 139700 w 457200"/>
                <a:gd name="connsiteY1" fmla="*/ 215900 h 1143000"/>
                <a:gd name="connsiteX2" fmla="*/ 457200 w 457200"/>
                <a:gd name="connsiteY2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1143000"/>
                  </a:moveTo>
                  <a:cubicBezTo>
                    <a:pt x="31750" y="774700"/>
                    <a:pt x="63500" y="406400"/>
                    <a:pt x="139700" y="215900"/>
                  </a:cubicBezTo>
                  <a:cubicBezTo>
                    <a:pt x="215900" y="25400"/>
                    <a:pt x="336550" y="12700"/>
                    <a:pt x="4572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AB9BF9F-2CC2-B94E-84A9-DE5F4E6C4A82}"/>
                </a:ext>
              </a:extLst>
            </p:cNvPr>
            <p:cNvSpPr/>
            <p:nvPr/>
          </p:nvSpPr>
          <p:spPr>
            <a:xfrm>
              <a:off x="4851400" y="2362200"/>
              <a:ext cx="952500" cy="660400"/>
            </a:xfrm>
            <a:custGeom>
              <a:avLst/>
              <a:gdLst>
                <a:gd name="connsiteX0" fmla="*/ 952500 w 952500"/>
                <a:gd name="connsiteY0" fmla="*/ 0 h 660400"/>
                <a:gd name="connsiteX1" fmla="*/ 190500 w 952500"/>
                <a:gd name="connsiteY1" fmla="*/ 330200 h 660400"/>
                <a:gd name="connsiteX2" fmla="*/ 0 w 95250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660400">
                  <a:moveTo>
                    <a:pt x="952500" y="0"/>
                  </a:moveTo>
                  <a:cubicBezTo>
                    <a:pt x="650875" y="110066"/>
                    <a:pt x="349250" y="220133"/>
                    <a:pt x="190500" y="330200"/>
                  </a:cubicBezTo>
                  <a:cubicBezTo>
                    <a:pt x="31750" y="440267"/>
                    <a:pt x="15875" y="550333"/>
                    <a:pt x="0" y="660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86443EF-8CCD-1343-B34B-BF184E70F1E7}"/>
                </a:ext>
              </a:extLst>
            </p:cNvPr>
            <p:cNvSpPr/>
            <p:nvPr/>
          </p:nvSpPr>
          <p:spPr>
            <a:xfrm>
              <a:off x="4862149" y="3048000"/>
              <a:ext cx="903651" cy="762000"/>
            </a:xfrm>
            <a:custGeom>
              <a:avLst/>
              <a:gdLst>
                <a:gd name="connsiteX0" fmla="*/ 903651 w 903651"/>
                <a:gd name="connsiteY0" fmla="*/ 762000 h 762000"/>
                <a:gd name="connsiteX1" fmla="*/ 141651 w 903651"/>
                <a:gd name="connsiteY1" fmla="*/ 368300 h 762000"/>
                <a:gd name="connsiteX2" fmla="*/ 1951 w 903651"/>
                <a:gd name="connsiteY2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3651" h="762000">
                  <a:moveTo>
                    <a:pt x="903651" y="762000"/>
                  </a:moveTo>
                  <a:cubicBezTo>
                    <a:pt x="597792" y="628650"/>
                    <a:pt x="291934" y="495300"/>
                    <a:pt x="141651" y="368300"/>
                  </a:cubicBezTo>
                  <a:cubicBezTo>
                    <a:pt x="-8632" y="241300"/>
                    <a:pt x="-3341" y="120650"/>
                    <a:pt x="1951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3298EB-D321-5744-B39F-D248EA96FFA6}"/>
                </a:ext>
              </a:extLst>
            </p:cNvPr>
            <p:cNvSpPr/>
            <p:nvPr/>
          </p:nvSpPr>
          <p:spPr>
            <a:xfrm>
              <a:off x="3975100" y="2311400"/>
              <a:ext cx="863600" cy="736600"/>
            </a:xfrm>
            <a:custGeom>
              <a:avLst/>
              <a:gdLst>
                <a:gd name="connsiteX0" fmla="*/ 0 w 863600"/>
                <a:gd name="connsiteY0" fmla="*/ 0 h 736600"/>
                <a:gd name="connsiteX1" fmla="*/ 431800 w 863600"/>
                <a:gd name="connsiteY1" fmla="*/ 609600 h 736600"/>
                <a:gd name="connsiteX2" fmla="*/ 863600 w 863600"/>
                <a:gd name="connsiteY2" fmla="*/ 7366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0" h="736600">
                  <a:moveTo>
                    <a:pt x="0" y="0"/>
                  </a:moveTo>
                  <a:cubicBezTo>
                    <a:pt x="143933" y="243416"/>
                    <a:pt x="287867" y="486833"/>
                    <a:pt x="431800" y="609600"/>
                  </a:cubicBezTo>
                  <a:cubicBezTo>
                    <a:pt x="575733" y="732367"/>
                    <a:pt x="719666" y="734483"/>
                    <a:pt x="863600" y="7366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88A787F-AC79-7D4D-B421-F17153774B23}"/>
                </a:ext>
              </a:extLst>
            </p:cNvPr>
            <p:cNvSpPr/>
            <p:nvPr/>
          </p:nvSpPr>
          <p:spPr>
            <a:xfrm>
              <a:off x="6883400" y="1993900"/>
              <a:ext cx="317500" cy="1054100"/>
            </a:xfrm>
            <a:custGeom>
              <a:avLst/>
              <a:gdLst>
                <a:gd name="connsiteX0" fmla="*/ 0 w 317500"/>
                <a:gd name="connsiteY0" fmla="*/ 0 h 1054100"/>
                <a:gd name="connsiteX1" fmla="*/ 114300 w 317500"/>
                <a:gd name="connsiteY1" fmla="*/ 749300 h 1054100"/>
                <a:gd name="connsiteX2" fmla="*/ 317500 w 317500"/>
                <a:gd name="connsiteY2" fmla="*/ 105410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1054100">
                  <a:moveTo>
                    <a:pt x="0" y="0"/>
                  </a:moveTo>
                  <a:cubicBezTo>
                    <a:pt x="30691" y="286808"/>
                    <a:pt x="61383" y="573617"/>
                    <a:pt x="114300" y="749300"/>
                  </a:cubicBezTo>
                  <a:cubicBezTo>
                    <a:pt x="167217" y="924983"/>
                    <a:pt x="242358" y="989541"/>
                    <a:pt x="317500" y="1054100"/>
                  </a:cubicBezTo>
                </a:path>
              </a:pathLst>
            </a:cu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016E334-6B9F-1E46-8930-BF5A469506FC}"/>
                </a:ext>
              </a:extLst>
            </p:cNvPr>
            <p:cNvSpPr/>
            <p:nvPr/>
          </p:nvSpPr>
          <p:spPr>
            <a:xfrm>
              <a:off x="7175500" y="3020467"/>
              <a:ext cx="850900" cy="751433"/>
            </a:xfrm>
            <a:custGeom>
              <a:avLst/>
              <a:gdLst>
                <a:gd name="connsiteX0" fmla="*/ 850900 w 850900"/>
                <a:gd name="connsiteY0" fmla="*/ 751433 h 751433"/>
                <a:gd name="connsiteX1" fmla="*/ 393700 w 850900"/>
                <a:gd name="connsiteY1" fmla="*/ 116433 h 751433"/>
                <a:gd name="connsiteX2" fmla="*/ 0 w 850900"/>
                <a:gd name="connsiteY2" fmla="*/ 2133 h 75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751433">
                  <a:moveTo>
                    <a:pt x="850900" y="751433"/>
                  </a:moveTo>
                  <a:cubicBezTo>
                    <a:pt x="693208" y="496374"/>
                    <a:pt x="535517" y="241316"/>
                    <a:pt x="393700" y="116433"/>
                  </a:cubicBezTo>
                  <a:cubicBezTo>
                    <a:pt x="251883" y="-8450"/>
                    <a:pt x="125941" y="-3159"/>
                    <a:pt x="0" y="2133"/>
                  </a:cubicBezTo>
                </a:path>
              </a:pathLst>
            </a:cu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E586CE3-9F84-3242-A801-D725DC662546}"/>
                </a:ext>
              </a:extLst>
            </p:cNvPr>
            <p:cNvSpPr/>
            <p:nvPr/>
          </p:nvSpPr>
          <p:spPr>
            <a:xfrm>
              <a:off x="7188200" y="2349500"/>
              <a:ext cx="1193800" cy="673100"/>
            </a:xfrm>
            <a:custGeom>
              <a:avLst/>
              <a:gdLst>
                <a:gd name="connsiteX0" fmla="*/ 1193800 w 1193800"/>
                <a:gd name="connsiteY0" fmla="*/ 0 h 673100"/>
                <a:gd name="connsiteX1" fmla="*/ 381000 w 1193800"/>
                <a:gd name="connsiteY1" fmla="*/ 533400 h 673100"/>
                <a:gd name="connsiteX2" fmla="*/ 0 w 1193800"/>
                <a:gd name="connsiteY2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800" h="673100">
                  <a:moveTo>
                    <a:pt x="1193800" y="0"/>
                  </a:moveTo>
                  <a:cubicBezTo>
                    <a:pt x="886883" y="210608"/>
                    <a:pt x="579967" y="421217"/>
                    <a:pt x="381000" y="533400"/>
                  </a:cubicBezTo>
                  <a:cubicBezTo>
                    <a:pt x="182033" y="645583"/>
                    <a:pt x="91016" y="659341"/>
                    <a:pt x="0" y="673100"/>
                  </a:cubicBezTo>
                </a:path>
              </a:pathLst>
            </a:cu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40198A-45D8-3A40-9B79-AE3E1D9795BA}"/>
                </a:ext>
              </a:extLst>
            </p:cNvPr>
            <p:cNvSpPr/>
            <p:nvPr/>
          </p:nvSpPr>
          <p:spPr>
            <a:xfrm>
              <a:off x="6515100" y="3035300"/>
              <a:ext cx="680238" cy="762000"/>
            </a:xfrm>
            <a:custGeom>
              <a:avLst/>
              <a:gdLst>
                <a:gd name="connsiteX0" fmla="*/ 0 w 680238"/>
                <a:gd name="connsiteY0" fmla="*/ 762000 h 762000"/>
                <a:gd name="connsiteX1" fmla="*/ 584200 w 680238"/>
                <a:gd name="connsiteY1" fmla="*/ 393700 h 762000"/>
                <a:gd name="connsiteX2" fmla="*/ 673100 w 680238"/>
                <a:gd name="connsiteY2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238" h="762000">
                  <a:moveTo>
                    <a:pt x="0" y="762000"/>
                  </a:moveTo>
                  <a:cubicBezTo>
                    <a:pt x="236008" y="641350"/>
                    <a:pt x="472017" y="520700"/>
                    <a:pt x="584200" y="393700"/>
                  </a:cubicBezTo>
                  <a:cubicBezTo>
                    <a:pt x="696383" y="266700"/>
                    <a:pt x="684741" y="133350"/>
                    <a:pt x="673100" y="0"/>
                  </a:cubicBezTo>
                </a:path>
              </a:pathLst>
            </a:cu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CD3BE32-2B86-D046-A337-53B497E169D2}"/>
                </a:ext>
              </a:extLst>
            </p:cNvPr>
            <p:cNvSpPr/>
            <p:nvPr/>
          </p:nvSpPr>
          <p:spPr>
            <a:xfrm>
              <a:off x="6210300" y="2832100"/>
              <a:ext cx="977900" cy="203200"/>
            </a:xfrm>
            <a:custGeom>
              <a:avLst/>
              <a:gdLst>
                <a:gd name="connsiteX0" fmla="*/ 0 w 977900"/>
                <a:gd name="connsiteY0" fmla="*/ 0 h 203200"/>
                <a:gd name="connsiteX1" fmla="*/ 711200 w 977900"/>
                <a:gd name="connsiteY1" fmla="*/ 88900 h 203200"/>
                <a:gd name="connsiteX2" fmla="*/ 977900 w 97790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900" h="203200">
                  <a:moveTo>
                    <a:pt x="0" y="0"/>
                  </a:moveTo>
                  <a:cubicBezTo>
                    <a:pt x="274108" y="27516"/>
                    <a:pt x="548217" y="55033"/>
                    <a:pt x="711200" y="88900"/>
                  </a:cubicBezTo>
                  <a:cubicBezTo>
                    <a:pt x="874183" y="122767"/>
                    <a:pt x="926041" y="162983"/>
                    <a:pt x="977900" y="203200"/>
                  </a:cubicBezTo>
                </a:path>
              </a:pathLst>
            </a:cu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31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735948FE-E707-3943-AEFA-75AB2C3F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6" t="6990" r="3695" b="2162"/>
          <a:stretch/>
        </p:blipFill>
        <p:spPr>
          <a:xfrm>
            <a:off x="8102600" y="296050"/>
            <a:ext cx="4927600" cy="5168900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4EEC5364-9637-D742-872B-4401F7883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1" t="7408" r="3261" b="1744"/>
          <a:stretch/>
        </p:blipFill>
        <p:spPr>
          <a:xfrm>
            <a:off x="3175000" y="511950"/>
            <a:ext cx="4927600" cy="51689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64D7C93E-31C9-6E41-AEF8-CE6D9166B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1" t="6698" r="4131" b="2455"/>
          <a:stretch/>
        </p:blipFill>
        <p:spPr>
          <a:xfrm>
            <a:off x="482602" y="511950"/>
            <a:ext cx="4927600" cy="5168900"/>
          </a:xfrm>
          <a:prstGeom prst="rect">
            <a:avLst/>
          </a:prstGeom>
        </p:spPr>
      </p:pic>
      <p:pic>
        <p:nvPicPr>
          <p:cNvPr id="9" name="Picture 8" descr="Chart, scatter chart, surface chart&#10;&#10;Description automatically generated">
            <a:extLst>
              <a:ext uri="{FF2B5EF4-FFF2-40B4-BE49-F238E27FC236}">
                <a16:creationId xmlns:a16="http://schemas.microsoft.com/office/drawing/2014/main" id="{9BCC945E-387F-C54C-B3EE-B95DF3A93C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52" t="6339" r="4000" b="2812"/>
          <a:stretch/>
        </p:blipFill>
        <p:spPr>
          <a:xfrm>
            <a:off x="3855720" y="944880"/>
            <a:ext cx="4927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</Words>
  <Application>Microsoft Macintosh PowerPoint</Application>
  <PresentationFormat>Widescreen</PresentationFormat>
  <Paragraphs>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McDonald, Mr</dc:creator>
  <cp:lastModifiedBy>Connor McDonald, Mr</cp:lastModifiedBy>
  <cp:revision>19</cp:revision>
  <dcterms:created xsi:type="dcterms:W3CDTF">2021-06-24T05:28:03Z</dcterms:created>
  <dcterms:modified xsi:type="dcterms:W3CDTF">2021-07-03T05:17:25Z</dcterms:modified>
</cp:coreProperties>
</file>