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 id="2147483679" r:id="rId2"/>
  </p:sldMasterIdLst>
  <p:notesMasterIdLst>
    <p:notesMasterId r:id="rId19"/>
  </p:notesMasterIdLst>
  <p:sldIdLst>
    <p:sldId id="256" r:id="rId3"/>
    <p:sldId id="257" r:id="rId4"/>
    <p:sldId id="258" r:id="rId5"/>
    <p:sldId id="259" r:id="rId6"/>
    <p:sldId id="279" r:id="rId7"/>
    <p:sldId id="262" r:id="rId8"/>
    <p:sldId id="280" r:id="rId9"/>
    <p:sldId id="281" r:id="rId10"/>
    <p:sldId id="266" r:id="rId11"/>
    <p:sldId id="283" r:id="rId12"/>
    <p:sldId id="284" r:id="rId13"/>
    <p:sldId id="285" r:id="rId14"/>
    <p:sldId id="286" r:id="rId15"/>
    <p:sldId id="270" r:id="rId16"/>
    <p:sldId id="287" r:id="rId17"/>
    <p:sldId id="278" r:id="rId18"/>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39"/>
    <p:restoredTop sz="74135"/>
  </p:normalViewPr>
  <p:slideViewPr>
    <p:cSldViewPr snapToGrid="0" snapToObjects="1">
      <p:cViewPr varScale="1">
        <p:scale>
          <a:sx n="71" d="100"/>
          <a:sy n="71" d="100"/>
        </p:scale>
        <p:origin x="156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B3393A-299D-4790-B84E-68FE801F6A69}" type="datetimeFigureOut">
              <a:rPr lang="zh-CN" altLang="en-US" smtClean="0"/>
              <a:t>2018/11/15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A840F7-CEAE-40F3-BA5E-B466B9EDD128}" type="slidenum">
              <a:rPr lang="zh-CN" altLang="en-US" smtClean="0"/>
              <a:t>‹#›</a:t>
            </a:fld>
            <a:endParaRPr lang="zh-CN" altLang="en-US"/>
          </a:p>
        </p:txBody>
      </p:sp>
    </p:spTree>
    <p:extLst>
      <p:ext uri="{BB962C8B-B14F-4D97-AF65-F5344CB8AC3E}">
        <p14:creationId xmlns:p14="http://schemas.microsoft.com/office/powerpoint/2010/main" val="3290778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BA840F7-CEAE-40F3-BA5E-B466B9EDD128}" type="slidenum">
              <a:rPr lang="zh-CN" altLang="en-US" smtClean="0"/>
              <a:t>1</a:t>
            </a:fld>
            <a:endParaRPr lang="zh-CN" altLang="en-US"/>
          </a:p>
        </p:txBody>
      </p:sp>
    </p:spTree>
    <p:extLst>
      <p:ext uri="{BB962C8B-B14F-4D97-AF65-F5344CB8AC3E}">
        <p14:creationId xmlns:p14="http://schemas.microsoft.com/office/powerpoint/2010/main" val="9440033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dirty="0">
                <a:effectLst/>
              </a:rPr>
              <a:t>Space Invader</a:t>
            </a:r>
            <a:r>
              <a:rPr lang="en-US" altLang="zh-CN" dirty="0">
                <a:effectLst/>
              </a:rPr>
              <a:t>:</a:t>
            </a:r>
            <a:r>
              <a:rPr lang="zh-CN" altLang="en-US" dirty="0">
                <a:effectLst/>
              </a:rPr>
              <a:t>太空侵略者</a:t>
            </a:r>
            <a:endParaRPr lang="en-US" altLang="zh-CN" dirty="0">
              <a:effectLst/>
            </a:endParaRPr>
          </a:p>
          <a:p>
            <a:r>
              <a:rPr kumimoji="1" lang="zh-CN" altLang="en-US" dirty="0">
                <a:effectLst/>
              </a:rPr>
              <a:t>智能体最终学习的最优策略不是人告诉它的，是它自学习得到的，所以人也不能遇见它学习到的策略是什么。这里是观察到的有趣的策略</a:t>
            </a:r>
            <a:endParaRPr kumimoji="1" lang="zh-CN" altLang="en-US" dirty="0"/>
          </a:p>
        </p:txBody>
      </p:sp>
      <p:sp>
        <p:nvSpPr>
          <p:cNvPr id="4" name="灯片编号占位符 3"/>
          <p:cNvSpPr>
            <a:spLocks noGrp="1"/>
          </p:cNvSpPr>
          <p:nvPr>
            <p:ph type="sldNum" sz="quarter" idx="10"/>
          </p:nvPr>
        </p:nvSpPr>
        <p:spPr/>
        <p:txBody>
          <a:bodyPr/>
          <a:lstStyle/>
          <a:p>
            <a:fld id="{6BA840F7-CEAE-40F3-BA5E-B466B9EDD128}" type="slidenum">
              <a:rPr lang="zh-CN" altLang="en-US" smtClean="0"/>
              <a:t>10</a:t>
            </a:fld>
            <a:endParaRPr lang="zh-CN" altLang="en-US"/>
          </a:p>
        </p:txBody>
      </p:sp>
    </p:spTree>
    <p:extLst>
      <p:ext uri="{BB962C8B-B14F-4D97-AF65-F5344CB8AC3E}">
        <p14:creationId xmlns:p14="http://schemas.microsoft.com/office/powerpoint/2010/main" val="21316332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6BA840F7-CEAE-40F3-BA5E-B466B9EDD128}" type="slidenum">
              <a:rPr lang="zh-CN" altLang="en-US" smtClean="0"/>
              <a:t>11</a:t>
            </a:fld>
            <a:endParaRPr lang="zh-CN" altLang="en-US"/>
          </a:p>
        </p:txBody>
      </p:sp>
    </p:spTree>
    <p:extLst>
      <p:ext uri="{BB962C8B-B14F-4D97-AF65-F5344CB8AC3E}">
        <p14:creationId xmlns:p14="http://schemas.microsoft.com/office/powerpoint/2010/main" val="10015524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6BA840F7-CEAE-40F3-BA5E-B466B9EDD128}" type="slidenum">
              <a:rPr lang="zh-CN" altLang="en-US" smtClean="0"/>
              <a:t>12</a:t>
            </a:fld>
            <a:endParaRPr lang="zh-CN" altLang="en-US"/>
          </a:p>
        </p:txBody>
      </p:sp>
    </p:spTree>
    <p:extLst>
      <p:ext uri="{BB962C8B-B14F-4D97-AF65-F5344CB8AC3E}">
        <p14:creationId xmlns:p14="http://schemas.microsoft.com/office/powerpoint/2010/main" val="16758994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A840F7-CEAE-40F3-BA5E-B466B9EDD128}" type="slidenum">
              <a:rPr lang="zh-CN" altLang="en-US" smtClean="0"/>
              <a:t>14</a:t>
            </a:fld>
            <a:endParaRPr lang="zh-CN" altLang="en-US"/>
          </a:p>
        </p:txBody>
      </p:sp>
    </p:spTree>
    <p:extLst>
      <p:ext uri="{BB962C8B-B14F-4D97-AF65-F5344CB8AC3E}">
        <p14:creationId xmlns:p14="http://schemas.microsoft.com/office/powerpoint/2010/main" val="9007458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A840F7-CEAE-40F3-BA5E-B466B9EDD128}" type="slidenum">
              <a:rPr lang="zh-CN" altLang="en-US" smtClean="0"/>
              <a:t>16</a:t>
            </a:fld>
            <a:endParaRPr lang="zh-CN" altLang="en-US"/>
          </a:p>
        </p:txBody>
      </p:sp>
    </p:spTree>
    <p:extLst>
      <p:ext uri="{BB962C8B-B14F-4D97-AF65-F5344CB8AC3E}">
        <p14:creationId xmlns:p14="http://schemas.microsoft.com/office/powerpoint/2010/main" val="967772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A840F7-CEAE-40F3-BA5E-B466B9EDD128}" type="slidenum">
              <a:rPr lang="zh-CN" altLang="en-US" smtClean="0"/>
              <a:t>2</a:t>
            </a:fld>
            <a:endParaRPr lang="zh-CN" altLang="en-US"/>
          </a:p>
        </p:txBody>
      </p:sp>
    </p:spTree>
    <p:extLst>
      <p:ext uri="{BB962C8B-B14F-4D97-AF65-F5344CB8AC3E}">
        <p14:creationId xmlns:p14="http://schemas.microsoft.com/office/powerpoint/2010/main" val="31311965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A840F7-CEAE-40F3-BA5E-B466B9EDD128}" type="slidenum">
              <a:rPr lang="zh-CN" altLang="en-US" smtClean="0"/>
              <a:t>3</a:t>
            </a:fld>
            <a:endParaRPr lang="zh-CN" altLang="en-US"/>
          </a:p>
        </p:txBody>
      </p:sp>
    </p:spTree>
    <p:extLst>
      <p:ext uri="{BB962C8B-B14F-4D97-AF65-F5344CB8AC3E}">
        <p14:creationId xmlns:p14="http://schemas.microsoft.com/office/powerpoint/2010/main" val="15392391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一定情境下让动物感到舒服的行为，就会与此情景加强联系，当此情景再现时，动物的这种行为也更易再现；相反，让动物感觉不舒服的行为，会减弱与此情景的联系，此情景再现时，此行为将很难再现。</a:t>
            </a:r>
            <a:endParaRPr lang="en-US" altLang="zh-CN" dirty="0"/>
          </a:p>
          <a:p>
            <a:r>
              <a:rPr lang="zh-CN" altLang="en-US" dirty="0"/>
              <a:t>强化学习的名字由来：一个动物收到与另一个刺激或者反应之间存在适当的时间关系的刺激后的行为模式的强化。</a:t>
            </a:r>
          </a:p>
        </p:txBody>
      </p:sp>
      <p:sp>
        <p:nvSpPr>
          <p:cNvPr id="4" name="灯片编号占位符 3"/>
          <p:cNvSpPr>
            <a:spLocks noGrp="1"/>
          </p:cNvSpPr>
          <p:nvPr>
            <p:ph type="sldNum" sz="quarter" idx="10"/>
          </p:nvPr>
        </p:nvSpPr>
        <p:spPr/>
        <p:txBody>
          <a:bodyPr/>
          <a:lstStyle/>
          <a:p>
            <a:fld id="{6BA840F7-CEAE-40F3-BA5E-B466B9EDD128}" type="slidenum">
              <a:rPr lang="zh-CN" altLang="en-US" smtClean="0"/>
              <a:t>4</a:t>
            </a:fld>
            <a:endParaRPr lang="zh-CN" altLang="en-US"/>
          </a:p>
        </p:txBody>
      </p:sp>
    </p:spTree>
    <p:extLst>
      <p:ext uri="{BB962C8B-B14F-4D97-AF65-F5344CB8AC3E}">
        <p14:creationId xmlns:p14="http://schemas.microsoft.com/office/powerpoint/2010/main" val="1203248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机器学习大致分为三种：监督学习，无监督学习和强化学习</a:t>
            </a:r>
          </a:p>
        </p:txBody>
      </p:sp>
      <p:sp>
        <p:nvSpPr>
          <p:cNvPr id="4" name="灯片编号占位符 3"/>
          <p:cNvSpPr>
            <a:spLocks noGrp="1"/>
          </p:cNvSpPr>
          <p:nvPr>
            <p:ph type="sldNum" sz="quarter" idx="10"/>
          </p:nvPr>
        </p:nvSpPr>
        <p:spPr/>
        <p:txBody>
          <a:bodyPr/>
          <a:lstStyle/>
          <a:p>
            <a:fld id="{6BA840F7-CEAE-40F3-BA5E-B466B9EDD128}" type="slidenum">
              <a:rPr lang="zh-CN" altLang="en-US" smtClean="0"/>
              <a:t>5</a:t>
            </a:fld>
            <a:endParaRPr lang="zh-CN" altLang="en-US"/>
          </a:p>
        </p:txBody>
      </p:sp>
    </p:spTree>
    <p:extLst>
      <p:ext uri="{BB962C8B-B14F-4D97-AF65-F5344CB8AC3E}">
        <p14:creationId xmlns:p14="http://schemas.microsoft.com/office/powerpoint/2010/main" val="26594238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A840F7-CEAE-40F3-BA5E-B466B9EDD128}" type="slidenum">
              <a:rPr lang="zh-CN" altLang="en-US" smtClean="0"/>
              <a:t>6</a:t>
            </a:fld>
            <a:endParaRPr lang="zh-CN" altLang="en-US"/>
          </a:p>
        </p:txBody>
      </p:sp>
    </p:spTree>
    <p:extLst>
      <p:ext uri="{BB962C8B-B14F-4D97-AF65-F5344CB8AC3E}">
        <p14:creationId xmlns:p14="http://schemas.microsoft.com/office/powerpoint/2010/main" val="7263843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比较重要的如</a:t>
            </a:r>
            <a:r>
              <a:rPr kumimoji="1" lang="en-US" altLang="zh-CN" dirty="0" err="1"/>
              <a:t>Q_learning</a:t>
            </a:r>
            <a:r>
              <a:rPr kumimoji="1" lang="zh-CN" altLang="en-US" dirty="0"/>
              <a:t>，使用</a:t>
            </a:r>
            <a:r>
              <a:rPr kumimoji="1" lang="en-US" altLang="zh-CN" dirty="0"/>
              <a:t>Q</a:t>
            </a:r>
            <a:r>
              <a:rPr kumimoji="1" lang="zh-CN" altLang="en-US" dirty="0"/>
              <a:t>表来保存状态和动作价值之间的一个映射关系，</a:t>
            </a:r>
            <a:r>
              <a:rPr kumimoji="1" lang="en-US" altLang="zh-CN" dirty="0"/>
              <a:t>Q</a:t>
            </a:r>
            <a:r>
              <a:rPr kumimoji="1" lang="zh-CN" altLang="en-US" dirty="0"/>
              <a:t>表实际上就是一个经验表</a:t>
            </a:r>
            <a:endParaRPr kumimoji="1" lang="en-US" altLang="zh-CN" dirty="0"/>
          </a:p>
          <a:p>
            <a:r>
              <a:rPr kumimoji="1" lang="zh-CN" altLang="en-US" dirty="0"/>
              <a:t>这里着重讲一下</a:t>
            </a:r>
            <a:r>
              <a:rPr kumimoji="1" lang="en-US" altLang="zh-CN" dirty="0"/>
              <a:t>Deep-Q-Network</a:t>
            </a:r>
            <a:r>
              <a:rPr kumimoji="1" lang="zh-CN" altLang="en-US" dirty="0"/>
              <a:t>，一般简写成</a:t>
            </a:r>
            <a:r>
              <a:rPr kumimoji="1" lang="en-US" altLang="zh-CN" dirty="0"/>
              <a:t>DQN</a:t>
            </a:r>
            <a:r>
              <a:rPr kumimoji="1" lang="zh-CN" altLang="en-US" dirty="0"/>
              <a:t>，它将</a:t>
            </a:r>
            <a:r>
              <a:rPr kumimoji="1" lang="en-US" altLang="zh-CN" dirty="0" err="1"/>
              <a:t>Q_learning</a:t>
            </a:r>
            <a:r>
              <a:rPr kumimoji="1" lang="zh-CN" altLang="en-US" dirty="0"/>
              <a:t>与深度网络结合起来。简单来说使用深度神经网络来保存</a:t>
            </a:r>
            <a:r>
              <a:rPr kumimoji="1" lang="en-US" altLang="zh-CN" dirty="0"/>
              <a:t>Q</a:t>
            </a:r>
            <a:r>
              <a:rPr kumimoji="1" lang="zh-CN" altLang="en-US" dirty="0"/>
              <a:t>表。这样做可以处理更复杂，状态更多的问题，甚至可以处理连续的动作。</a:t>
            </a:r>
            <a:r>
              <a:rPr kumimoji="1" lang="en-US" altLang="zh-CN" dirty="0"/>
              <a:t>DQN</a:t>
            </a:r>
            <a:r>
              <a:rPr kumimoji="1" lang="zh-CN" altLang="en-US" dirty="0"/>
              <a:t>现在算是强化学习比较前沿的研究方向。</a:t>
            </a:r>
            <a:endParaRPr kumimoji="1" lang="en-US" altLang="zh-CN" dirty="0"/>
          </a:p>
          <a:p>
            <a:r>
              <a:rPr kumimoji="1" lang="zh-CN" altLang="en-US" dirty="0"/>
              <a:t>注意</a:t>
            </a:r>
            <a:r>
              <a:rPr kumimoji="1" lang="en-US" altLang="zh-CN" dirty="0" err="1"/>
              <a:t>Deepmind</a:t>
            </a:r>
            <a:r>
              <a:rPr kumimoji="1" lang="zh-CN" altLang="en-US" dirty="0"/>
              <a:t>这个团队在一年之后，也就是</a:t>
            </a:r>
            <a:r>
              <a:rPr kumimoji="1" lang="en-US" altLang="zh-CN" dirty="0"/>
              <a:t>2016</a:t>
            </a:r>
            <a:r>
              <a:rPr kumimoji="1" lang="zh-CN" altLang="en-US" dirty="0"/>
              <a:t>年弄出来</a:t>
            </a:r>
            <a:r>
              <a:rPr kumimoji="1" lang="en-US" altLang="zh-CN" dirty="0" err="1"/>
              <a:t>alphago</a:t>
            </a:r>
            <a:r>
              <a:rPr kumimoji="1" lang="zh-CN" altLang="en-US" dirty="0"/>
              <a:t>。最初提出的</a:t>
            </a:r>
            <a:r>
              <a:rPr kumimoji="1" lang="en-US" altLang="zh-CN" dirty="0"/>
              <a:t>DQN</a:t>
            </a:r>
            <a:r>
              <a:rPr kumimoji="1" lang="zh-CN" altLang="en-US" dirty="0"/>
              <a:t>是用来训练</a:t>
            </a:r>
            <a:r>
              <a:rPr kumimoji="1" lang="en-US" altLang="zh-CN" dirty="0" err="1"/>
              <a:t>ai</a:t>
            </a:r>
            <a:r>
              <a:rPr kumimoji="1" lang="zh-CN" altLang="en-US" dirty="0"/>
              <a:t>自己玩</a:t>
            </a:r>
            <a:r>
              <a:rPr kumimoji="1" lang="en" altLang="zh-CN" dirty="0"/>
              <a:t>Atari</a:t>
            </a:r>
            <a:r>
              <a:rPr kumimoji="1" lang="zh-CN" altLang="en" dirty="0"/>
              <a:t>游戏</a:t>
            </a:r>
            <a:r>
              <a:rPr kumimoji="1" lang="zh-CN" altLang="en-US" dirty="0"/>
              <a:t>。</a:t>
            </a:r>
          </a:p>
        </p:txBody>
      </p:sp>
      <p:sp>
        <p:nvSpPr>
          <p:cNvPr id="4" name="灯片编号占位符 3"/>
          <p:cNvSpPr>
            <a:spLocks noGrp="1"/>
          </p:cNvSpPr>
          <p:nvPr>
            <p:ph type="sldNum" sz="quarter" idx="10"/>
          </p:nvPr>
        </p:nvSpPr>
        <p:spPr/>
        <p:txBody>
          <a:bodyPr/>
          <a:lstStyle/>
          <a:p>
            <a:fld id="{6BA840F7-CEAE-40F3-BA5E-B466B9EDD128}" type="slidenum">
              <a:rPr lang="zh-CN" altLang="en-US" smtClean="0"/>
              <a:t>7</a:t>
            </a:fld>
            <a:endParaRPr lang="zh-CN" altLang="en-US"/>
          </a:p>
        </p:txBody>
      </p:sp>
    </p:spTree>
    <p:extLst>
      <p:ext uri="{BB962C8B-B14F-4D97-AF65-F5344CB8AC3E}">
        <p14:creationId xmlns:p14="http://schemas.microsoft.com/office/powerpoint/2010/main" val="1087944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它的目标是训练一个神经网络来玩这个游戏，对于打砖块游戏，屏幕图像作为输入，输出则是三种动作中的一种：左移，右移或者不动直接反弹。它通过自我学习应该是做出选择，操作，得到反馈。是得分，还是游戏结束</a:t>
            </a:r>
            <a:r>
              <a:rPr lang="zh-CN" altLang="en" dirty="0"/>
              <a:t>，</a:t>
            </a:r>
            <a:r>
              <a:rPr lang="zh-CN" altLang="en-US" dirty="0"/>
              <a:t>接着根据反馈调整智能体的方法或者策略，指导下一次操作；在失败中不断积累经验，最终达到目标，获取更高的分。</a:t>
            </a:r>
            <a:endParaRPr lang="en-US" altLang="zh-CN" dirty="0"/>
          </a:p>
          <a:p>
            <a:endParaRPr kumimoji="1" lang="zh-CN" altLang="en-US" dirty="0"/>
          </a:p>
        </p:txBody>
      </p:sp>
      <p:sp>
        <p:nvSpPr>
          <p:cNvPr id="4" name="灯片编号占位符 3"/>
          <p:cNvSpPr>
            <a:spLocks noGrp="1"/>
          </p:cNvSpPr>
          <p:nvPr>
            <p:ph type="sldNum" sz="quarter" idx="10"/>
          </p:nvPr>
        </p:nvSpPr>
        <p:spPr/>
        <p:txBody>
          <a:bodyPr/>
          <a:lstStyle/>
          <a:p>
            <a:fld id="{6BA840F7-CEAE-40F3-BA5E-B466B9EDD128}" type="slidenum">
              <a:rPr lang="zh-CN" altLang="en-US" smtClean="0"/>
              <a:t>8</a:t>
            </a:fld>
            <a:endParaRPr lang="zh-CN" altLang="en-US"/>
          </a:p>
        </p:txBody>
      </p:sp>
    </p:spTree>
    <p:extLst>
      <p:ext uri="{BB962C8B-B14F-4D97-AF65-F5344CB8AC3E}">
        <p14:creationId xmlns:p14="http://schemas.microsoft.com/office/powerpoint/2010/main" val="21309754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A840F7-CEAE-40F3-BA5E-B466B9EDD128}" type="slidenum">
              <a:rPr lang="zh-CN" altLang="en-US" smtClean="0"/>
              <a:t>9</a:t>
            </a:fld>
            <a:endParaRPr lang="zh-CN" altLang="en-US"/>
          </a:p>
        </p:txBody>
      </p:sp>
    </p:spTree>
    <p:extLst>
      <p:ext uri="{BB962C8B-B14F-4D97-AF65-F5344CB8AC3E}">
        <p14:creationId xmlns:p14="http://schemas.microsoft.com/office/powerpoint/2010/main" val="36107607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www.officeplus.cn/Template/Home.shtml" TargetMode="External"/><Relationship Id="rId2" Type="http://schemas.openxmlformats.org/officeDocument/2006/relationships/image" Target="../media/image6.jp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g"/><Relationship Id="rId7" Type="http://schemas.microsoft.com/office/2007/relationships/hdphoto" Target="../media/hdphoto1.wdp"/><Relationship Id="rId2" Type="http://schemas.openxmlformats.org/officeDocument/2006/relationships/image" Target="../media/image8.png"/><Relationship Id="rId1" Type="http://schemas.openxmlformats.org/officeDocument/2006/relationships/slideMaster" Target="../slideMasters/slideMaster2.xml"/><Relationship Id="rId6" Type="http://schemas.openxmlformats.org/officeDocument/2006/relationships/image" Target="../media/image7.png"/><Relationship Id="rId5" Type="http://schemas.openxmlformats.org/officeDocument/2006/relationships/hyperlink" Target="http://www.officeplus.cn/Template/Home.shtml" TargetMode="External"/><Relationship Id="rId4" Type="http://schemas.openxmlformats.org/officeDocument/2006/relationships/image" Target="../media/image10.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bg>
      <p:bgPr>
        <a:solidFill>
          <a:schemeClr val="accent1"/>
        </a:solidFill>
        <a:effectLst/>
      </p:bgPr>
    </p:bg>
    <p:spTree>
      <p:nvGrpSpPr>
        <p:cNvPr id="1" name=""/>
        <p:cNvGrpSpPr/>
        <p:nvPr/>
      </p:nvGrpSpPr>
      <p:grpSpPr>
        <a:xfrm>
          <a:off x="0" y="0"/>
          <a:ext cx="0" cy="0"/>
          <a:chOff x="0" y="0"/>
          <a:chExt cx="0" cy="0"/>
        </a:xfrm>
      </p:grpSpPr>
      <p:sp>
        <p:nvSpPr>
          <p:cNvPr id="2" name="文本框 1"/>
          <p:cNvSpPr txBox="1"/>
          <p:nvPr userDrawn="1"/>
        </p:nvSpPr>
        <p:spPr>
          <a:xfrm>
            <a:off x="872455" y="254890"/>
            <a:ext cx="1213794" cy="4508927"/>
          </a:xfrm>
          <a:prstGeom prst="rect">
            <a:avLst/>
          </a:prstGeom>
          <a:noFill/>
        </p:spPr>
        <p:txBody>
          <a:bodyPr wrap="none" rtlCol="0">
            <a:spAutoFit/>
          </a:bodyPr>
          <a:lstStyle/>
          <a:p>
            <a:r>
              <a:rPr lang="en-US" altLang="zh-CN" sz="28700" b="1" dirty="0">
                <a:solidFill>
                  <a:srgbClr val="E1325F"/>
                </a:solidFill>
              </a:rPr>
              <a:t>’</a:t>
            </a:r>
            <a:endParaRPr lang="zh-CN" altLang="en-US" sz="28700" b="1" dirty="0">
              <a:solidFill>
                <a:srgbClr val="E1325F"/>
              </a:solidFill>
            </a:endParaRPr>
          </a:p>
        </p:txBody>
      </p:sp>
      <p:sp>
        <p:nvSpPr>
          <p:cNvPr id="4" name="文本占位符 3"/>
          <p:cNvSpPr>
            <a:spLocks noGrp="1"/>
          </p:cNvSpPr>
          <p:nvPr>
            <p:ph type="body" sz="quarter" idx="10"/>
          </p:nvPr>
        </p:nvSpPr>
        <p:spPr>
          <a:xfrm>
            <a:off x="1119021" y="2060030"/>
            <a:ext cx="7711080" cy="2310857"/>
          </a:xfrm>
          <a:prstGeom prst="rect">
            <a:avLst/>
          </a:prstGeom>
        </p:spPr>
        <p:txBody>
          <a:bodyPr/>
          <a:lstStyle>
            <a:lvl1pPr marL="0" indent="0">
              <a:lnSpc>
                <a:spcPct val="100000"/>
              </a:lnSpc>
              <a:buNone/>
              <a:defRPr sz="7200" b="1">
                <a:solidFill>
                  <a:schemeClr val="bg1"/>
                </a:solidFill>
              </a:defRPr>
            </a:lvl1pPr>
          </a:lstStyle>
          <a:p>
            <a:pPr lvl="0"/>
            <a:endParaRPr kumimoji="1" lang="zh-CN" altLang="en-US" dirty="0"/>
          </a:p>
        </p:txBody>
      </p:sp>
      <p:sp>
        <p:nvSpPr>
          <p:cNvPr id="5" name="剪去对角的矩形 4"/>
          <p:cNvSpPr/>
          <p:nvPr userDrawn="1"/>
        </p:nvSpPr>
        <p:spPr>
          <a:xfrm>
            <a:off x="1119021" y="4750169"/>
            <a:ext cx="7711080" cy="392220"/>
          </a:xfrm>
          <a:prstGeom prst="snip2DiagRect">
            <a:avLst>
              <a:gd name="adj1" fmla="val 0"/>
              <a:gd name="adj2" fmla="val 27106"/>
            </a:avLst>
          </a:prstGeom>
          <a:solidFill>
            <a:srgbClr val="E132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占位符 3"/>
          <p:cNvSpPr>
            <a:spLocks noGrp="1"/>
          </p:cNvSpPr>
          <p:nvPr>
            <p:ph type="body" sz="quarter" idx="11"/>
          </p:nvPr>
        </p:nvSpPr>
        <p:spPr>
          <a:xfrm>
            <a:off x="1602635" y="4749460"/>
            <a:ext cx="4607096" cy="392929"/>
          </a:xfrm>
          <a:prstGeom prst="rect">
            <a:avLst/>
          </a:prstGeom>
        </p:spPr>
        <p:txBody>
          <a:bodyPr anchor="ctr"/>
          <a:lstStyle>
            <a:lvl1pPr marL="0" indent="0">
              <a:lnSpc>
                <a:spcPct val="100000"/>
              </a:lnSpc>
              <a:buNone/>
              <a:defRPr sz="1800" b="1">
                <a:solidFill>
                  <a:schemeClr val="bg1"/>
                </a:solidFill>
              </a:defRPr>
            </a:lvl1pPr>
          </a:lstStyle>
          <a:p>
            <a:pPr lvl="0"/>
            <a:endParaRPr kumimoji="1" lang="zh-CN" altLang="en-US" dirty="0"/>
          </a:p>
        </p:txBody>
      </p:sp>
      <p:sp>
        <p:nvSpPr>
          <p:cNvPr id="7" name="文本占位符 3"/>
          <p:cNvSpPr>
            <a:spLocks noGrp="1"/>
          </p:cNvSpPr>
          <p:nvPr>
            <p:ph type="body" sz="quarter" idx="12"/>
          </p:nvPr>
        </p:nvSpPr>
        <p:spPr>
          <a:xfrm>
            <a:off x="1119021" y="5297645"/>
            <a:ext cx="7711080" cy="392929"/>
          </a:xfrm>
          <a:prstGeom prst="rect">
            <a:avLst/>
          </a:prstGeom>
        </p:spPr>
        <p:txBody>
          <a:bodyPr anchor="ctr"/>
          <a:lstStyle>
            <a:lvl1pPr marL="0" indent="0">
              <a:lnSpc>
                <a:spcPct val="100000"/>
              </a:lnSpc>
              <a:buNone/>
              <a:defRPr sz="1800" b="0">
                <a:solidFill>
                  <a:schemeClr val="bg1"/>
                </a:solidFill>
              </a:defRPr>
            </a:lvl1pPr>
          </a:lstStyle>
          <a:p>
            <a:pPr lvl="0"/>
            <a:endParaRPr kumimoji="1" lang="zh-CN" altLang="en-US" dirty="0"/>
          </a:p>
        </p:txBody>
      </p:sp>
    </p:spTree>
    <p:extLst>
      <p:ext uri="{BB962C8B-B14F-4D97-AF65-F5344CB8AC3E}">
        <p14:creationId xmlns:p14="http://schemas.microsoft.com/office/powerpoint/2010/main" val="679821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模板使用技巧2">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554DB237-C74A-4BA8-A097-6A053DD3C747}"/>
              </a:ext>
            </a:extLst>
          </p:cNvPr>
          <p:cNvSpPr/>
          <p:nvPr userDrawn="1"/>
        </p:nvSpPr>
        <p:spPr>
          <a:xfrm>
            <a:off x="440603" y="759873"/>
            <a:ext cx="1750800"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2</a:t>
            </a:r>
            <a:endParaRPr lang="zh-CN" altLang="en-US" sz="1800" dirty="0">
              <a:solidFill>
                <a:schemeClr val="tx1">
                  <a:lumMod val="75000"/>
                  <a:lumOff val="25000"/>
                </a:schemeClr>
              </a:solidFill>
              <a:latin typeface="Segoe UI Light"/>
              <a:ea typeface="微软雅黑"/>
              <a:cs typeface="Segoe UI Light"/>
            </a:endParaRPr>
          </a:p>
        </p:txBody>
      </p:sp>
      <p:sp>
        <p:nvSpPr>
          <p:cNvPr id="4" name="矩形 3">
            <a:extLst>
              <a:ext uri="{FF2B5EF4-FFF2-40B4-BE49-F238E27FC236}">
                <a16:creationId xmlns:a16="http://schemas.microsoft.com/office/drawing/2014/main" id="{4172DAD1-F67C-4AB8-ACEF-004237CB3D3F}"/>
              </a:ext>
            </a:extLst>
          </p:cNvPr>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pic>
        <p:nvPicPr>
          <p:cNvPr id="5" name="图片 4">
            <a:extLst>
              <a:ext uri="{FF2B5EF4-FFF2-40B4-BE49-F238E27FC236}">
                <a16:creationId xmlns:a16="http://schemas.microsoft.com/office/drawing/2014/main" id="{F300B558-79C0-475E-84A0-11700A36CAB6}"/>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6" name="图片 5">
            <a:extLst>
              <a:ext uri="{FF2B5EF4-FFF2-40B4-BE49-F238E27FC236}">
                <a16:creationId xmlns:a16="http://schemas.microsoft.com/office/drawing/2014/main" id="{ADFDE997-A67B-4FD0-B6AC-78D1EFE63489}"/>
              </a:ext>
            </a:extLst>
          </p:cNvPr>
          <p:cNvPicPr>
            <a:picLocks noChangeAspect="1"/>
          </p:cNvPicPr>
          <p:nvPr userDrawn="1"/>
        </p:nvPicPr>
        <p:blipFill>
          <a:blip r:embed="rId3"/>
          <a:stretch>
            <a:fillRect/>
          </a:stretch>
        </p:blipFill>
        <p:spPr>
          <a:xfrm>
            <a:off x="6464301" y="2138895"/>
            <a:ext cx="5295900" cy="3847022"/>
          </a:xfrm>
          <a:prstGeom prst="rect">
            <a:avLst/>
          </a:prstGeom>
          <a:ln>
            <a:solidFill>
              <a:schemeClr val="bg1">
                <a:lumMod val="65000"/>
              </a:schemeClr>
            </a:solidFill>
          </a:ln>
        </p:spPr>
      </p:pic>
      <p:sp>
        <p:nvSpPr>
          <p:cNvPr id="7" name="文本框 6">
            <a:extLst>
              <a:ext uri="{FF2B5EF4-FFF2-40B4-BE49-F238E27FC236}">
                <a16:creationId xmlns:a16="http://schemas.microsoft.com/office/drawing/2014/main" id="{3E1E676E-E869-48CE-BFB9-1C7FC981B376}"/>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随时添加模板样式</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7768A42A-9DCD-4784-A3EF-F1D80ADC183F}"/>
              </a:ext>
            </a:extLst>
          </p:cNvPr>
          <p:cNvSpPr txBox="1"/>
          <p:nvPr userDrawn="1"/>
        </p:nvSpPr>
        <p:spPr>
          <a:xfrm>
            <a:off x="333477" y="6061002"/>
            <a:ext cx="3010761"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选择“开始”</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“新建幻灯片”；</a:t>
            </a:r>
            <a:endParaRPr lang="en-US" sz="1200" spc="15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BF8689A3-CABF-445F-829F-6396154A55D1}"/>
              </a:ext>
            </a:extLst>
          </p:cNvPr>
          <p:cNvSpPr txBox="1"/>
          <p:nvPr userDrawn="1"/>
        </p:nvSpPr>
        <p:spPr>
          <a:xfrm>
            <a:off x="6360651" y="6061002"/>
            <a:ext cx="52565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选择你需要的页面，如封面页，目录页，副标题页，内容页等</a:t>
            </a:r>
            <a:r>
              <a:rPr lang="en-US" altLang="zh-CN" sz="1200" spc="150">
                <a:latin typeface="微软雅黑" panose="020B0503020204020204" pitchFamily="34" charset="-122"/>
                <a:ea typeface="微软雅黑" panose="020B0503020204020204" pitchFamily="34" charset="-122"/>
              </a:rPr>
              <a:t>…</a:t>
            </a:r>
            <a:endParaRPr lang="en-US" sz="1200" spc="150">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D7C9996A-24BA-4EE9-BA5A-589E1841918D}"/>
              </a:ext>
            </a:extLst>
          </p:cNvPr>
          <p:cNvPicPr>
            <a:picLocks noChangeAspect="1"/>
          </p:cNvPicPr>
          <p:nvPr userDrawn="1"/>
        </p:nvPicPr>
        <p:blipFill>
          <a:blip r:embed="rId4"/>
          <a:stretch>
            <a:fillRect/>
          </a:stretch>
        </p:blipFill>
        <p:spPr>
          <a:xfrm>
            <a:off x="700878" y="24283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633182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关注服务号">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3BB9638-2D2F-48B1-A8CF-673B237DCC17}"/>
              </a:ext>
            </a:extLst>
          </p:cNvPr>
          <p:cNvSpPr/>
          <p:nvPr userDrawn="1"/>
        </p:nvSpPr>
        <p:spPr>
          <a:xfrm>
            <a:off x="0" y="3429000"/>
            <a:ext cx="12192000" cy="3429000"/>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4" name="矩形: 圆角 3">
            <a:extLst>
              <a:ext uri="{FF2B5EF4-FFF2-40B4-BE49-F238E27FC236}">
                <a16:creationId xmlns:a16="http://schemas.microsoft.com/office/drawing/2014/main" id="{120C7C91-35F0-46E5-B511-2314CED2655F}"/>
              </a:ext>
            </a:extLst>
          </p:cNvPr>
          <p:cNvSpPr/>
          <p:nvPr userDrawn="1"/>
        </p:nvSpPr>
        <p:spPr>
          <a:xfrm>
            <a:off x="1079465" y="1527629"/>
            <a:ext cx="3802742" cy="3802742"/>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5" name="图片 4" descr="图片包含 纵横字谜, 文字&#10;&#10;已生成极高可信度的说明">
            <a:extLst>
              <a:ext uri="{FF2B5EF4-FFF2-40B4-BE49-F238E27FC236}">
                <a16:creationId xmlns:a16="http://schemas.microsoft.com/office/drawing/2014/main" id="{25779B21-3BC1-4E47-8650-6B0E785B5142}"/>
              </a:ext>
            </a:extLst>
          </p:cNvPr>
          <p:cNvPicPr>
            <a:picLocks noChangeAspect="1"/>
          </p:cNvPicPr>
          <p:nvPr userDrawn="1"/>
        </p:nvPicPr>
        <p:blipFill>
          <a:blip r:embed="rId2">
            <a:clrChange>
              <a:clrFrom>
                <a:srgbClr val="FFFFFF"/>
              </a:clrFrom>
              <a:clrTo>
                <a:srgbClr val="FFFFFF">
                  <a:alpha val="0"/>
                </a:srgbClr>
              </a:clrTo>
            </a:clrChange>
          </a:blip>
          <a:stretch>
            <a:fillRect/>
          </a:stretch>
        </p:blipFill>
        <p:spPr>
          <a:xfrm>
            <a:off x="1308065" y="1756229"/>
            <a:ext cx="3345542" cy="3345542"/>
          </a:xfrm>
          <a:prstGeom prst="rect">
            <a:avLst/>
          </a:prstGeom>
        </p:spPr>
      </p:pic>
      <p:sp>
        <p:nvSpPr>
          <p:cNvPr id="6" name="文本框 5">
            <a:extLst>
              <a:ext uri="{FF2B5EF4-FFF2-40B4-BE49-F238E27FC236}">
                <a16:creationId xmlns:a16="http://schemas.microsoft.com/office/drawing/2014/main" id="{343024A3-25F7-4B9A-9876-36F35421F6E6}"/>
              </a:ext>
            </a:extLst>
          </p:cNvPr>
          <p:cNvSpPr txBox="1"/>
          <p:nvPr userDrawn="1"/>
        </p:nvSpPr>
        <p:spPr>
          <a:xfrm>
            <a:off x="5239657" y="1566506"/>
            <a:ext cx="6013185" cy="3549241"/>
          </a:xfrm>
          <a:prstGeom prst="rect">
            <a:avLst/>
          </a:prstGeom>
          <a:noFill/>
        </p:spPr>
        <p:txBody>
          <a:bodyPr wrap="none" rtlCol="0">
            <a:spAutoFit/>
          </a:bodyPr>
          <a:lstStyle/>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办公模板更新</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微软</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微信扫码关注</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微软</a:t>
            </a:r>
            <a:r>
              <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」服务号</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pic>
        <p:nvPicPr>
          <p:cNvPr id="7" name="图片 6">
            <a:hlinkClick r:id="rId3"/>
            <a:extLst>
              <a:ext uri="{FF2B5EF4-FFF2-40B4-BE49-F238E27FC236}">
                <a16:creationId xmlns:a16="http://schemas.microsoft.com/office/drawing/2014/main" id="{5524D02C-49CE-4D3D-8B89-07CEC3966F49}"/>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extLst>
      <p:ext uri="{BB962C8B-B14F-4D97-AF65-F5344CB8AC3E}">
        <p14:creationId xmlns:p14="http://schemas.microsoft.com/office/powerpoint/2010/main" val="41866697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使用小程序">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3E71CC84-193F-4D28-98D9-17F9952F968C}"/>
              </a:ext>
            </a:extLst>
          </p:cNvPr>
          <p:cNvCxnSpPr/>
          <p:nvPr userDrawn="1"/>
        </p:nvCxnSpPr>
        <p:spPr>
          <a:xfrm>
            <a:off x="0" y="657288"/>
            <a:ext cx="12192000" cy="0"/>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23A9F197-1133-4CEE-860F-85366976D0AC}"/>
              </a:ext>
            </a:extLst>
          </p:cNvPr>
          <p:cNvSpPr/>
          <p:nvPr userDrawn="1"/>
        </p:nvSpPr>
        <p:spPr>
          <a:xfrm>
            <a:off x="0" y="3091547"/>
            <a:ext cx="12192000" cy="3766453"/>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8" name="矩形: 圆角 7">
            <a:extLst>
              <a:ext uri="{FF2B5EF4-FFF2-40B4-BE49-F238E27FC236}">
                <a16:creationId xmlns:a16="http://schemas.microsoft.com/office/drawing/2014/main" id="{AA954438-2CEB-4119-883B-8B9196F98504}"/>
              </a:ext>
            </a:extLst>
          </p:cNvPr>
          <p:cNvSpPr/>
          <p:nvPr userDrawn="1"/>
        </p:nvSpPr>
        <p:spPr>
          <a:xfrm>
            <a:off x="621395"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9" name="矩形: 圆角 8">
            <a:extLst>
              <a:ext uri="{FF2B5EF4-FFF2-40B4-BE49-F238E27FC236}">
                <a16:creationId xmlns:a16="http://schemas.microsoft.com/office/drawing/2014/main" id="{4CD1A364-B227-4CFB-9287-6198C6C0443B}"/>
              </a:ext>
            </a:extLst>
          </p:cNvPr>
          <p:cNvSpPr/>
          <p:nvPr userDrawn="1"/>
        </p:nvSpPr>
        <p:spPr>
          <a:xfrm>
            <a:off x="4374467"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BEA6AD26-5781-4DAD-8C16-8C73B2C177AD}"/>
              </a:ext>
            </a:extLst>
          </p:cNvPr>
          <p:cNvSpPr txBox="1"/>
          <p:nvPr userDrawn="1"/>
        </p:nvSpPr>
        <p:spPr>
          <a:xfrm>
            <a:off x="1656327" y="286129"/>
            <a:ext cx="8879354" cy="670120"/>
          </a:xfrm>
          <a:prstGeom prst="rect">
            <a:avLst/>
          </a:prstGeom>
          <a:solidFill>
            <a:schemeClr val="bg1"/>
          </a:solidFill>
        </p:spPr>
        <p:txBody>
          <a:bodyPr wrap="none" rtlCol="0">
            <a:spAutoFit/>
          </a:bodyPr>
          <a:lstStyle/>
          <a:p>
            <a:pPr algn="ctr">
              <a:lnSpc>
                <a:spcPct val="130000"/>
              </a:lnSpc>
              <a:spcBef>
                <a:spcPts val="600"/>
              </a:spcBef>
            </a:pPr>
            <a:r>
              <a:rPr lang="zh-CN" altLang="en-US" sz="3200" b="1" kern="0">
                <a:latin typeface="微软雅黑" panose="020B0503020204020204" pitchFamily="34" charset="-122"/>
                <a:ea typeface="微软雅黑" panose="020B0503020204020204" pitchFamily="34" charset="-122"/>
                <a:cs typeface="+mn-ea"/>
                <a:sym typeface="+mn-lt"/>
              </a:rPr>
              <a:t> 微信扫描小程序码，使用微软移动办公黑科技 </a:t>
            </a:r>
            <a:endParaRPr lang="en-US" sz="3200" b="1" kern="0" dirty="0">
              <a:latin typeface="微软雅黑" panose="020B0503020204020204" pitchFamily="34" charset="-122"/>
              <a:ea typeface="微软雅黑" panose="020B0503020204020204" pitchFamily="34" charset="-122"/>
              <a:cs typeface="+mn-ea"/>
              <a:sym typeface="+mn-lt"/>
            </a:endParaRPr>
          </a:p>
        </p:txBody>
      </p:sp>
      <p:cxnSp>
        <p:nvCxnSpPr>
          <p:cNvPr id="11" name="直接连接符 10">
            <a:extLst>
              <a:ext uri="{FF2B5EF4-FFF2-40B4-BE49-F238E27FC236}">
                <a16:creationId xmlns:a16="http://schemas.microsoft.com/office/drawing/2014/main" id="{72806FD0-33B9-40F1-B8F9-079524CA002C}"/>
              </a:ext>
            </a:extLst>
          </p:cNvPr>
          <p:cNvCxnSpPr>
            <a:cxnSpLocks/>
          </p:cNvCxnSpPr>
          <p:nvPr userDrawn="1"/>
        </p:nvCxnSpPr>
        <p:spPr>
          <a:xfrm flipH="1">
            <a:off x="1523089"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159FFD7E-3944-43A3-A5DD-D8673483D044}"/>
              </a:ext>
            </a:extLst>
          </p:cNvPr>
          <p:cNvCxnSpPr>
            <a:cxnSpLocks/>
          </p:cNvCxnSpPr>
          <p:nvPr userDrawn="1"/>
        </p:nvCxnSpPr>
        <p:spPr>
          <a:xfrm flipH="1">
            <a:off x="10402443"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13" name="矩形: 圆角 12">
            <a:extLst>
              <a:ext uri="{FF2B5EF4-FFF2-40B4-BE49-F238E27FC236}">
                <a16:creationId xmlns:a16="http://schemas.microsoft.com/office/drawing/2014/main" id="{C76706F4-B20C-489C-ACB9-010EF43FEF70}"/>
              </a:ext>
            </a:extLst>
          </p:cNvPr>
          <p:cNvSpPr/>
          <p:nvPr userDrawn="1"/>
        </p:nvSpPr>
        <p:spPr>
          <a:xfrm>
            <a:off x="8159751"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C50F7A0F-4C8A-4DA1-8AA3-1810FF4E70A3}"/>
              </a:ext>
            </a:extLst>
          </p:cNvPr>
          <p:cNvPicPr>
            <a:picLocks noChangeAspect="1"/>
          </p:cNvPicPr>
          <p:nvPr userDrawn="1"/>
        </p:nvPicPr>
        <p:blipFill rotWithShape="1">
          <a:blip r:embed="rId2">
            <a:clrChange>
              <a:clrFrom>
                <a:srgbClr val="FFFFFF"/>
              </a:clrFrom>
              <a:clrTo>
                <a:srgbClr val="FFFFFF">
                  <a:alpha val="0"/>
                </a:srgbClr>
              </a:clrTo>
            </a:clrChange>
          </a:blip>
          <a:srcRect l="13924" t="13924" r="13924" b="13924"/>
          <a:stretch/>
        </p:blipFill>
        <p:spPr>
          <a:xfrm>
            <a:off x="4705130" y="1673081"/>
            <a:ext cx="2743200" cy="2743200"/>
          </a:xfrm>
          <a:prstGeom prst="rect">
            <a:avLst/>
          </a:prstGeom>
        </p:spPr>
      </p:pic>
      <p:pic>
        <p:nvPicPr>
          <p:cNvPr id="15" name="图片 14">
            <a:extLst>
              <a:ext uri="{FF2B5EF4-FFF2-40B4-BE49-F238E27FC236}">
                <a16:creationId xmlns:a16="http://schemas.microsoft.com/office/drawing/2014/main" id="{260AD2DE-F13F-4332-90AE-87C7001EAD9A}"/>
              </a:ext>
            </a:extLst>
          </p:cNvPr>
          <p:cNvPicPr>
            <a:picLocks noChangeAspect="1"/>
          </p:cNvPicPr>
          <p:nvPr userDrawn="1"/>
        </p:nvPicPr>
        <p:blipFill rotWithShape="1">
          <a:blip r:embed="rId3">
            <a:clrChange>
              <a:clrFrom>
                <a:srgbClr val="FFFFFF"/>
              </a:clrFrom>
              <a:clrTo>
                <a:srgbClr val="FFFFFF">
                  <a:alpha val="0"/>
                </a:srgbClr>
              </a:clrTo>
            </a:clrChange>
          </a:blip>
          <a:srcRect l="14439" r="14439"/>
          <a:stretch/>
        </p:blipFill>
        <p:spPr>
          <a:xfrm>
            <a:off x="8519321" y="1673081"/>
            <a:ext cx="2743200" cy="2743200"/>
          </a:xfrm>
          <a:prstGeom prst="rect">
            <a:avLst/>
          </a:prstGeom>
        </p:spPr>
      </p:pic>
      <p:pic>
        <p:nvPicPr>
          <p:cNvPr id="16" name="图片 15">
            <a:extLst>
              <a:ext uri="{FF2B5EF4-FFF2-40B4-BE49-F238E27FC236}">
                <a16:creationId xmlns:a16="http://schemas.microsoft.com/office/drawing/2014/main" id="{19418449-E7C2-4E37-8045-DD4782B12524}"/>
              </a:ext>
            </a:extLst>
          </p:cNvPr>
          <p:cNvPicPr>
            <a:picLocks noChangeAspect="1"/>
          </p:cNvPicPr>
          <p:nvPr userDrawn="1"/>
        </p:nvPicPr>
        <p:blipFill>
          <a:blip r:embed="rId4">
            <a:clrChange>
              <a:clrFrom>
                <a:srgbClr val="FFFFFF"/>
              </a:clrFrom>
              <a:clrTo>
                <a:srgbClr val="FFFFFF">
                  <a:alpha val="0"/>
                </a:srgbClr>
              </a:clrTo>
            </a:clrChange>
          </a:blip>
          <a:stretch>
            <a:fillRect/>
          </a:stretch>
        </p:blipFill>
        <p:spPr>
          <a:xfrm>
            <a:off x="980965" y="1673081"/>
            <a:ext cx="2743200" cy="2743200"/>
          </a:xfrm>
          <a:prstGeom prst="rect">
            <a:avLst/>
          </a:prstGeom>
        </p:spPr>
      </p:pic>
      <p:sp>
        <p:nvSpPr>
          <p:cNvPr id="17" name="文本框 16">
            <a:extLst>
              <a:ext uri="{FF2B5EF4-FFF2-40B4-BE49-F238E27FC236}">
                <a16:creationId xmlns:a16="http://schemas.microsoft.com/office/drawing/2014/main" id="{9A11A6D6-1DBD-4A10-8942-D3DDC4E182E9}"/>
              </a:ext>
            </a:extLst>
          </p:cNvPr>
          <p:cNvSpPr txBox="1"/>
          <p:nvPr userDrawn="1"/>
        </p:nvSpPr>
        <p:spPr>
          <a:xfrm>
            <a:off x="987447" y="5138740"/>
            <a:ext cx="2730235"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在微信访问</a:t>
            </a:r>
            <a:r>
              <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OneDrive</a:t>
            </a: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a:t>
            </a:r>
            <a:endParaRPr lang="en-US" sz="20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18" name="文本框 17">
            <a:extLst>
              <a:ext uri="{FF2B5EF4-FFF2-40B4-BE49-F238E27FC236}">
                <a16:creationId xmlns:a16="http://schemas.microsoft.com/office/drawing/2014/main" id="{6274E825-3465-469E-BD06-097F250CA889}"/>
              </a:ext>
            </a:extLst>
          </p:cNvPr>
          <p:cNvSpPr txBox="1"/>
          <p:nvPr userDrawn="1"/>
        </p:nvSpPr>
        <p:spPr>
          <a:xfrm>
            <a:off x="4862328" y="5138740"/>
            <a:ext cx="2467342"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让你的文档会说话</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微软听听文档 」</a:t>
            </a:r>
          </a:p>
        </p:txBody>
      </p:sp>
      <p:sp>
        <p:nvSpPr>
          <p:cNvPr id="19" name="文本框 18">
            <a:extLst>
              <a:ext uri="{FF2B5EF4-FFF2-40B4-BE49-F238E27FC236}">
                <a16:creationId xmlns:a16="http://schemas.microsoft.com/office/drawing/2014/main" id="{4EC4AC92-2800-4841-84A3-26E495F2D178}"/>
              </a:ext>
            </a:extLst>
          </p:cNvPr>
          <p:cNvSpPr txBox="1"/>
          <p:nvPr userDrawn="1"/>
        </p:nvSpPr>
        <p:spPr>
          <a:xfrm>
            <a:off x="8644425" y="5138740"/>
            <a:ext cx="2492990"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你的文档创作小助手</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微软小蜜 」</a:t>
            </a:r>
          </a:p>
        </p:txBody>
      </p:sp>
      <p:cxnSp>
        <p:nvCxnSpPr>
          <p:cNvPr id="20" name="直接连接符 19">
            <a:extLst>
              <a:ext uri="{FF2B5EF4-FFF2-40B4-BE49-F238E27FC236}">
                <a16:creationId xmlns:a16="http://schemas.microsoft.com/office/drawing/2014/main" id="{F3D082CA-914B-42B8-A86E-16893B7234C9}"/>
              </a:ext>
            </a:extLst>
          </p:cNvPr>
          <p:cNvCxnSpPr/>
          <p:nvPr userDrawn="1"/>
        </p:nvCxnSpPr>
        <p:spPr>
          <a:xfrm>
            <a:off x="419803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5421E3BB-42AC-4DCD-9031-7215136A1844}"/>
              </a:ext>
            </a:extLst>
          </p:cNvPr>
          <p:cNvCxnSpPr/>
          <p:nvPr userDrawn="1"/>
        </p:nvCxnSpPr>
        <p:spPr>
          <a:xfrm>
            <a:off x="797621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2" name="图片 21">
            <a:hlinkClick r:id="rId5"/>
            <a:extLst>
              <a:ext uri="{FF2B5EF4-FFF2-40B4-BE49-F238E27FC236}">
                <a16:creationId xmlns:a16="http://schemas.microsoft.com/office/drawing/2014/main" id="{46C855E7-2DCA-4970-A954-7CB7F69FADAB}"/>
              </a:ext>
            </a:extLst>
          </p:cNvPr>
          <p:cNvPicPr>
            <a:picLocks noChangeAspect="1"/>
          </p:cNvPicPr>
          <p:nvPr userDrawn="1"/>
        </p:nvPicPr>
        <p:blipFill>
          <a:blip r:embed="rId6">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extLst>
      <p:ext uri="{BB962C8B-B14F-4D97-AF65-F5344CB8AC3E}">
        <p14:creationId xmlns:p14="http://schemas.microsoft.com/office/powerpoint/2010/main" val="3158486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字体使用 </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行距</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背景图片出处</a:t>
            </a: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声明</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英文 </a:t>
            </a:r>
            <a:r>
              <a:rPr kumimoji="0" lang="is-IS" altLang="zh-CN" sz="1400" b="0" i="0" u="none" strike="noStrike" kern="0" cap="none" spc="0" normalizeH="0" baseline="0" noProof="0" dirty="0">
                <a:ln>
                  <a:noFill/>
                </a:ln>
                <a:solidFill>
                  <a:srgbClr val="FFFFFF"/>
                </a:solidFill>
                <a:effectLst/>
                <a:uLnTx/>
                <a:uFillTx/>
                <a:latin typeface="Segoe UI Light"/>
                <a:cs typeface="Segoe UI Light"/>
              </a:rPr>
              <a:t>Microsoft YaHei</a:t>
            </a:r>
            <a:endParaRPr kumimoji="0" lang="zh-CN" altLang="en-US" sz="1400" b="0" i="0" u="none" strike="noStrike" kern="0" cap="none" spc="0" normalizeH="0" baseline="0" noProof="0" dirty="0">
              <a:ln>
                <a:noFill/>
              </a:ln>
              <a:solidFill>
                <a:srgbClr val="FFFFFF"/>
              </a:solidFill>
              <a:effectLst/>
              <a:uLnTx/>
              <a:uFillTx/>
              <a:latin typeface="Segoe UI Light"/>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正文 </a:t>
            </a:r>
            <a:r>
              <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rPr>
              <a:t>1.3</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srgbClr val="FFFFFF"/>
                </a:solidFill>
                <a:effectLst/>
                <a:uLnTx/>
                <a:uFillTx/>
                <a:latin typeface="Segoe UI Light"/>
                <a:ea typeface="微软雅黑"/>
                <a:cs typeface="Segoe UI Light"/>
              </a:rPr>
              <a:t>cn.bing.com</a:t>
            </a: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prstClr val="white"/>
                </a:solidFill>
                <a:effectLst/>
                <a:uLnTx/>
                <a:uFillTx/>
                <a:latin typeface="Segoe UI Light"/>
                <a:ea typeface="微软雅黑" charset="0"/>
                <a:cs typeface="Segoe UI Light"/>
              </a:rPr>
              <a:t>OfficePLUS</a:t>
            </a:r>
            <a:endParaRPr kumimoji="0" lang="zh-CN" altLang="en-US" sz="1000" b="0" i="0" u="none" strike="noStrike" kern="0" cap="none" spc="0" normalizeH="0" baseline="0" noProof="0" dirty="0">
              <a:ln>
                <a:noFill/>
              </a:ln>
              <a:solidFill>
                <a:prstClr val="white"/>
              </a:solidFill>
              <a:effectLst/>
              <a:uLnTx/>
              <a:uFillTx/>
              <a:latin typeface="Segoe UI Light"/>
              <a:ea typeface="微软雅黑" charset="0"/>
              <a:cs typeface="Segoe UI Light"/>
            </a:endParaRPr>
          </a:p>
        </p:txBody>
      </p:sp>
    </p:spTree>
    <p:extLst>
      <p:ext uri="{BB962C8B-B14F-4D97-AF65-F5344CB8AC3E}">
        <p14:creationId xmlns:p14="http://schemas.microsoft.com/office/powerpoint/2010/main" val="4110898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_三项目录">
    <p:spTree>
      <p:nvGrpSpPr>
        <p:cNvPr id="1" name=""/>
        <p:cNvGrpSpPr/>
        <p:nvPr/>
      </p:nvGrpSpPr>
      <p:grpSpPr>
        <a:xfrm>
          <a:off x="0" y="0"/>
          <a:ext cx="0" cy="0"/>
          <a:chOff x="0" y="0"/>
          <a:chExt cx="0" cy="0"/>
        </a:xfrm>
      </p:grpSpPr>
      <p:sp>
        <p:nvSpPr>
          <p:cNvPr id="2" name="框架 1"/>
          <p:cNvSpPr/>
          <p:nvPr userDrawn="1"/>
        </p:nvSpPr>
        <p:spPr>
          <a:xfrm>
            <a:off x="0" y="0"/>
            <a:ext cx="12192000" cy="6858000"/>
          </a:xfrm>
          <a:prstGeom prst="frame">
            <a:avLst>
              <a:gd name="adj1" fmla="val 75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4" name="文本占位符 3"/>
          <p:cNvSpPr>
            <a:spLocks noGrp="1"/>
          </p:cNvSpPr>
          <p:nvPr>
            <p:ph type="body" sz="quarter" idx="10"/>
          </p:nvPr>
        </p:nvSpPr>
        <p:spPr>
          <a:xfrm>
            <a:off x="317022" y="1044916"/>
            <a:ext cx="11597765" cy="978316"/>
          </a:xfrm>
          <a:prstGeom prst="rect">
            <a:avLst/>
          </a:prstGeom>
          <a:solidFill>
            <a:schemeClr val="accent1"/>
          </a:solidFill>
        </p:spPr>
        <p:txBody>
          <a:bodyPr anchor="ctr"/>
          <a:lstStyle>
            <a:lvl1pPr marL="0" indent="0" algn="ctr">
              <a:buNone/>
              <a:defRPr sz="3600" b="1">
                <a:solidFill>
                  <a:schemeClr val="bg1"/>
                </a:solidFill>
              </a:defRPr>
            </a:lvl1pPr>
          </a:lstStyle>
          <a:p>
            <a:pPr lvl="0"/>
            <a:endParaRPr kumimoji="1" lang="zh-CN" altLang="en-US" dirty="0"/>
          </a:p>
        </p:txBody>
      </p:sp>
      <p:sp>
        <p:nvSpPr>
          <p:cNvPr id="16" name="文本占位符 15"/>
          <p:cNvSpPr>
            <a:spLocks noGrp="1"/>
          </p:cNvSpPr>
          <p:nvPr>
            <p:ph type="body" sz="quarter" idx="11"/>
          </p:nvPr>
        </p:nvSpPr>
        <p:spPr>
          <a:xfrm>
            <a:off x="317021" y="2320119"/>
            <a:ext cx="3440322" cy="3207224"/>
          </a:xfrm>
          <a:custGeom>
            <a:avLst/>
            <a:gdLst>
              <a:gd name="connsiteX0" fmla="*/ 1 w 2262405"/>
              <a:gd name="connsiteY0" fmla="*/ 0 h 3207224"/>
              <a:gd name="connsiteX1" fmla="*/ 1885330 w 2262405"/>
              <a:gd name="connsiteY1" fmla="*/ 0 h 3207224"/>
              <a:gd name="connsiteX2" fmla="*/ 2262405 w 2262405"/>
              <a:gd name="connsiteY2" fmla="*/ 377075 h 3207224"/>
              <a:gd name="connsiteX3" fmla="*/ 2262405 w 2262405"/>
              <a:gd name="connsiteY3" fmla="*/ 1108880 h 3207224"/>
              <a:gd name="connsiteX4" fmla="*/ 2262405 w 2262405"/>
              <a:gd name="connsiteY4" fmla="*/ 1654055 h 3207224"/>
              <a:gd name="connsiteX5" fmla="*/ 2262405 w 2262405"/>
              <a:gd name="connsiteY5" fmla="*/ 3207224 h 3207224"/>
              <a:gd name="connsiteX6" fmla="*/ 377076 w 2262405"/>
              <a:gd name="connsiteY6" fmla="*/ 3207224 h 3207224"/>
              <a:gd name="connsiteX7" fmla="*/ 1 w 2262405"/>
              <a:gd name="connsiteY7" fmla="*/ 2830149 h 3207224"/>
              <a:gd name="connsiteX8" fmla="*/ 1 w 2262405"/>
              <a:gd name="connsiteY8" fmla="*/ 1654055 h 3207224"/>
              <a:gd name="connsiteX9" fmla="*/ 0 w 2262405"/>
              <a:gd name="connsiteY9" fmla="*/ 1654055 h 3207224"/>
              <a:gd name="connsiteX10" fmla="*/ 0 w 2262405"/>
              <a:gd name="connsiteY10" fmla="*/ 1108880 h 3207224"/>
              <a:gd name="connsiteX11" fmla="*/ 1 w 2262405"/>
              <a:gd name="connsiteY11" fmla="*/ 1108880 h 3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2405" h="3207224">
                <a:moveTo>
                  <a:pt x="1" y="0"/>
                </a:moveTo>
                <a:lnTo>
                  <a:pt x="1885330" y="0"/>
                </a:lnTo>
                <a:lnTo>
                  <a:pt x="2262405" y="377075"/>
                </a:lnTo>
                <a:lnTo>
                  <a:pt x="2262405" y="1108880"/>
                </a:lnTo>
                <a:lnTo>
                  <a:pt x="2262405" y="1654055"/>
                </a:lnTo>
                <a:lnTo>
                  <a:pt x="2262405" y="3207224"/>
                </a:lnTo>
                <a:lnTo>
                  <a:pt x="377076" y="3207224"/>
                </a:lnTo>
                <a:lnTo>
                  <a:pt x="1" y="2830149"/>
                </a:lnTo>
                <a:lnTo>
                  <a:pt x="1" y="1654055"/>
                </a:lnTo>
                <a:lnTo>
                  <a:pt x="0" y="1654055"/>
                </a:lnTo>
                <a:lnTo>
                  <a:pt x="0" y="1108880"/>
                </a:lnTo>
                <a:lnTo>
                  <a:pt x="1" y="1108880"/>
                </a:lnTo>
                <a:close/>
              </a:path>
            </a:pathLst>
          </a:custGeom>
          <a:solidFill>
            <a:schemeClr val="accent2"/>
          </a:solidFill>
        </p:spPr>
        <p:txBody>
          <a:bodyPr wrap="square" anchor="ctr">
            <a:noAutofit/>
          </a:bodyPr>
          <a:lstStyle>
            <a:lvl1pPr marL="0" indent="0" algn="ctr">
              <a:lnSpc>
                <a:spcPct val="100000"/>
              </a:lnSpc>
              <a:buNone/>
              <a:defRPr>
                <a:solidFill>
                  <a:schemeClr val="bg1"/>
                </a:solidFill>
              </a:defRPr>
            </a:lvl1pPr>
          </a:lstStyle>
          <a:p>
            <a:pPr lvl="0"/>
            <a:endParaRPr kumimoji="1" lang="zh-CN" altLang="en-US" dirty="0"/>
          </a:p>
        </p:txBody>
      </p:sp>
      <p:sp>
        <p:nvSpPr>
          <p:cNvPr id="17" name="文本占位符 16"/>
          <p:cNvSpPr>
            <a:spLocks noGrp="1"/>
          </p:cNvSpPr>
          <p:nvPr>
            <p:ph type="body" sz="quarter" idx="12"/>
          </p:nvPr>
        </p:nvSpPr>
        <p:spPr>
          <a:xfrm>
            <a:off x="4395743" y="2320119"/>
            <a:ext cx="3440322" cy="3207224"/>
          </a:xfrm>
          <a:custGeom>
            <a:avLst/>
            <a:gdLst>
              <a:gd name="connsiteX0" fmla="*/ 1 w 2262405"/>
              <a:gd name="connsiteY0" fmla="*/ 0 h 3207224"/>
              <a:gd name="connsiteX1" fmla="*/ 1885330 w 2262405"/>
              <a:gd name="connsiteY1" fmla="*/ 0 h 3207224"/>
              <a:gd name="connsiteX2" fmla="*/ 2262405 w 2262405"/>
              <a:gd name="connsiteY2" fmla="*/ 377075 h 3207224"/>
              <a:gd name="connsiteX3" fmla="*/ 2262405 w 2262405"/>
              <a:gd name="connsiteY3" fmla="*/ 1108880 h 3207224"/>
              <a:gd name="connsiteX4" fmla="*/ 2262405 w 2262405"/>
              <a:gd name="connsiteY4" fmla="*/ 1654055 h 3207224"/>
              <a:gd name="connsiteX5" fmla="*/ 2262405 w 2262405"/>
              <a:gd name="connsiteY5" fmla="*/ 3207224 h 3207224"/>
              <a:gd name="connsiteX6" fmla="*/ 377076 w 2262405"/>
              <a:gd name="connsiteY6" fmla="*/ 3207224 h 3207224"/>
              <a:gd name="connsiteX7" fmla="*/ 1 w 2262405"/>
              <a:gd name="connsiteY7" fmla="*/ 2830149 h 3207224"/>
              <a:gd name="connsiteX8" fmla="*/ 1 w 2262405"/>
              <a:gd name="connsiteY8" fmla="*/ 1654055 h 3207224"/>
              <a:gd name="connsiteX9" fmla="*/ 0 w 2262405"/>
              <a:gd name="connsiteY9" fmla="*/ 1654055 h 3207224"/>
              <a:gd name="connsiteX10" fmla="*/ 0 w 2262405"/>
              <a:gd name="connsiteY10" fmla="*/ 1108880 h 3207224"/>
              <a:gd name="connsiteX11" fmla="*/ 1 w 2262405"/>
              <a:gd name="connsiteY11" fmla="*/ 1108880 h 3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2405" h="3207224">
                <a:moveTo>
                  <a:pt x="1" y="0"/>
                </a:moveTo>
                <a:lnTo>
                  <a:pt x="1885330" y="0"/>
                </a:lnTo>
                <a:lnTo>
                  <a:pt x="2262405" y="377075"/>
                </a:lnTo>
                <a:lnTo>
                  <a:pt x="2262405" y="1108880"/>
                </a:lnTo>
                <a:lnTo>
                  <a:pt x="2262405" y="1654055"/>
                </a:lnTo>
                <a:lnTo>
                  <a:pt x="2262405" y="3207224"/>
                </a:lnTo>
                <a:lnTo>
                  <a:pt x="377076" y="3207224"/>
                </a:lnTo>
                <a:lnTo>
                  <a:pt x="1" y="2830149"/>
                </a:lnTo>
                <a:lnTo>
                  <a:pt x="1" y="1654055"/>
                </a:lnTo>
                <a:lnTo>
                  <a:pt x="0" y="1654055"/>
                </a:lnTo>
                <a:lnTo>
                  <a:pt x="0" y="1108880"/>
                </a:lnTo>
                <a:lnTo>
                  <a:pt x="1" y="1108880"/>
                </a:lnTo>
                <a:close/>
              </a:path>
            </a:pathLst>
          </a:custGeom>
          <a:solidFill>
            <a:schemeClr val="accent2"/>
          </a:solidFill>
        </p:spPr>
        <p:txBody>
          <a:bodyPr wrap="square" anchor="ctr">
            <a:noAutofit/>
          </a:bodyPr>
          <a:lstStyle>
            <a:lvl1pPr marL="0" indent="0" algn="ctr">
              <a:lnSpc>
                <a:spcPct val="100000"/>
              </a:lnSpc>
              <a:buNone/>
              <a:defRPr>
                <a:solidFill>
                  <a:schemeClr val="bg1"/>
                </a:solidFill>
              </a:defRPr>
            </a:lvl1pPr>
          </a:lstStyle>
          <a:p>
            <a:pPr lvl="0"/>
            <a:endParaRPr kumimoji="1" lang="zh-CN" altLang="en-US"/>
          </a:p>
        </p:txBody>
      </p:sp>
      <p:sp>
        <p:nvSpPr>
          <p:cNvPr id="18" name="文本占位符 17"/>
          <p:cNvSpPr>
            <a:spLocks noGrp="1"/>
          </p:cNvSpPr>
          <p:nvPr>
            <p:ph type="body" sz="quarter" idx="13"/>
          </p:nvPr>
        </p:nvSpPr>
        <p:spPr>
          <a:xfrm>
            <a:off x="8474465" y="2320119"/>
            <a:ext cx="3440322" cy="3207224"/>
          </a:xfrm>
          <a:custGeom>
            <a:avLst/>
            <a:gdLst>
              <a:gd name="connsiteX0" fmla="*/ 1 w 2262405"/>
              <a:gd name="connsiteY0" fmla="*/ 0 h 3207224"/>
              <a:gd name="connsiteX1" fmla="*/ 1885330 w 2262405"/>
              <a:gd name="connsiteY1" fmla="*/ 0 h 3207224"/>
              <a:gd name="connsiteX2" fmla="*/ 2262405 w 2262405"/>
              <a:gd name="connsiteY2" fmla="*/ 377075 h 3207224"/>
              <a:gd name="connsiteX3" fmla="*/ 2262405 w 2262405"/>
              <a:gd name="connsiteY3" fmla="*/ 1108880 h 3207224"/>
              <a:gd name="connsiteX4" fmla="*/ 2262405 w 2262405"/>
              <a:gd name="connsiteY4" fmla="*/ 1654055 h 3207224"/>
              <a:gd name="connsiteX5" fmla="*/ 2262405 w 2262405"/>
              <a:gd name="connsiteY5" fmla="*/ 3207224 h 3207224"/>
              <a:gd name="connsiteX6" fmla="*/ 377076 w 2262405"/>
              <a:gd name="connsiteY6" fmla="*/ 3207224 h 3207224"/>
              <a:gd name="connsiteX7" fmla="*/ 1 w 2262405"/>
              <a:gd name="connsiteY7" fmla="*/ 2830149 h 3207224"/>
              <a:gd name="connsiteX8" fmla="*/ 1 w 2262405"/>
              <a:gd name="connsiteY8" fmla="*/ 1654055 h 3207224"/>
              <a:gd name="connsiteX9" fmla="*/ 0 w 2262405"/>
              <a:gd name="connsiteY9" fmla="*/ 1654055 h 3207224"/>
              <a:gd name="connsiteX10" fmla="*/ 0 w 2262405"/>
              <a:gd name="connsiteY10" fmla="*/ 1108880 h 3207224"/>
              <a:gd name="connsiteX11" fmla="*/ 1 w 2262405"/>
              <a:gd name="connsiteY11" fmla="*/ 1108880 h 3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2405" h="3207224">
                <a:moveTo>
                  <a:pt x="1" y="0"/>
                </a:moveTo>
                <a:lnTo>
                  <a:pt x="1885330" y="0"/>
                </a:lnTo>
                <a:lnTo>
                  <a:pt x="2262405" y="377075"/>
                </a:lnTo>
                <a:lnTo>
                  <a:pt x="2262405" y="1108880"/>
                </a:lnTo>
                <a:lnTo>
                  <a:pt x="2262405" y="1654055"/>
                </a:lnTo>
                <a:lnTo>
                  <a:pt x="2262405" y="3207224"/>
                </a:lnTo>
                <a:lnTo>
                  <a:pt x="377076" y="3207224"/>
                </a:lnTo>
                <a:lnTo>
                  <a:pt x="1" y="2830149"/>
                </a:lnTo>
                <a:lnTo>
                  <a:pt x="1" y="1654055"/>
                </a:lnTo>
                <a:lnTo>
                  <a:pt x="0" y="1654055"/>
                </a:lnTo>
                <a:lnTo>
                  <a:pt x="0" y="1108880"/>
                </a:lnTo>
                <a:lnTo>
                  <a:pt x="1" y="1108880"/>
                </a:lnTo>
                <a:close/>
              </a:path>
            </a:pathLst>
          </a:custGeom>
          <a:solidFill>
            <a:schemeClr val="accent2"/>
          </a:solidFill>
        </p:spPr>
        <p:txBody>
          <a:bodyPr wrap="square" anchor="ctr">
            <a:noAutofit/>
          </a:bodyPr>
          <a:lstStyle>
            <a:lvl1pPr marL="0" indent="0" algn="ctr">
              <a:lnSpc>
                <a:spcPct val="100000"/>
              </a:lnSpc>
              <a:buNone/>
              <a:defRPr>
                <a:solidFill>
                  <a:schemeClr val="bg1"/>
                </a:solidFill>
              </a:defRPr>
            </a:lvl1pPr>
          </a:lstStyle>
          <a:p>
            <a:pPr lvl="0"/>
            <a:endParaRPr kumimoji="1" lang="zh-CN" altLang="en-US" dirty="0"/>
          </a:p>
        </p:txBody>
      </p:sp>
    </p:spTree>
    <p:extLst>
      <p:ext uri="{BB962C8B-B14F-4D97-AF65-F5344CB8AC3E}">
        <p14:creationId xmlns:p14="http://schemas.microsoft.com/office/powerpoint/2010/main" val="1113331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四项目录">
    <p:spTree>
      <p:nvGrpSpPr>
        <p:cNvPr id="1" name=""/>
        <p:cNvGrpSpPr/>
        <p:nvPr/>
      </p:nvGrpSpPr>
      <p:grpSpPr>
        <a:xfrm>
          <a:off x="0" y="0"/>
          <a:ext cx="0" cy="0"/>
          <a:chOff x="0" y="0"/>
          <a:chExt cx="0" cy="0"/>
        </a:xfrm>
      </p:grpSpPr>
      <p:sp>
        <p:nvSpPr>
          <p:cNvPr id="2" name="框架 1"/>
          <p:cNvSpPr/>
          <p:nvPr userDrawn="1"/>
        </p:nvSpPr>
        <p:spPr>
          <a:xfrm>
            <a:off x="0" y="0"/>
            <a:ext cx="12192000" cy="6858000"/>
          </a:xfrm>
          <a:prstGeom prst="frame">
            <a:avLst>
              <a:gd name="adj1" fmla="val 75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4" name="文本占位符 3"/>
          <p:cNvSpPr>
            <a:spLocks noGrp="1"/>
          </p:cNvSpPr>
          <p:nvPr>
            <p:ph type="body" sz="quarter" idx="10"/>
          </p:nvPr>
        </p:nvSpPr>
        <p:spPr>
          <a:xfrm>
            <a:off x="317022" y="1044916"/>
            <a:ext cx="11597765" cy="978316"/>
          </a:xfrm>
          <a:prstGeom prst="rect">
            <a:avLst/>
          </a:prstGeom>
          <a:solidFill>
            <a:schemeClr val="accent1"/>
          </a:solidFill>
        </p:spPr>
        <p:txBody>
          <a:bodyPr anchor="ctr"/>
          <a:lstStyle>
            <a:lvl1pPr marL="0" indent="0" algn="ctr">
              <a:buNone/>
              <a:defRPr sz="3600" b="1">
                <a:solidFill>
                  <a:schemeClr val="bg1"/>
                </a:solidFill>
              </a:defRPr>
            </a:lvl1pPr>
          </a:lstStyle>
          <a:p>
            <a:pPr lvl="0"/>
            <a:endParaRPr kumimoji="1" lang="zh-CN" altLang="en-US" dirty="0"/>
          </a:p>
        </p:txBody>
      </p:sp>
      <p:sp>
        <p:nvSpPr>
          <p:cNvPr id="16" name="文本占位符 15"/>
          <p:cNvSpPr>
            <a:spLocks noGrp="1"/>
          </p:cNvSpPr>
          <p:nvPr>
            <p:ph type="body" sz="quarter" idx="11"/>
          </p:nvPr>
        </p:nvSpPr>
        <p:spPr>
          <a:xfrm>
            <a:off x="317022" y="2320119"/>
            <a:ext cx="2739858" cy="3207224"/>
          </a:xfrm>
          <a:custGeom>
            <a:avLst/>
            <a:gdLst>
              <a:gd name="connsiteX0" fmla="*/ 1 w 2262405"/>
              <a:gd name="connsiteY0" fmla="*/ 0 h 3207224"/>
              <a:gd name="connsiteX1" fmla="*/ 1885330 w 2262405"/>
              <a:gd name="connsiteY1" fmla="*/ 0 h 3207224"/>
              <a:gd name="connsiteX2" fmla="*/ 2262405 w 2262405"/>
              <a:gd name="connsiteY2" fmla="*/ 377075 h 3207224"/>
              <a:gd name="connsiteX3" fmla="*/ 2262405 w 2262405"/>
              <a:gd name="connsiteY3" fmla="*/ 1108880 h 3207224"/>
              <a:gd name="connsiteX4" fmla="*/ 2262405 w 2262405"/>
              <a:gd name="connsiteY4" fmla="*/ 1654055 h 3207224"/>
              <a:gd name="connsiteX5" fmla="*/ 2262405 w 2262405"/>
              <a:gd name="connsiteY5" fmla="*/ 3207224 h 3207224"/>
              <a:gd name="connsiteX6" fmla="*/ 377076 w 2262405"/>
              <a:gd name="connsiteY6" fmla="*/ 3207224 h 3207224"/>
              <a:gd name="connsiteX7" fmla="*/ 1 w 2262405"/>
              <a:gd name="connsiteY7" fmla="*/ 2830149 h 3207224"/>
              <a:gd name="connsiteX8" fmla="*/ 1 w 2262405"/>
              <a:gd name="connsiteY8" fmla="*/ 1654055 h 3207224"/>
              <a:gd name="connsiteX9" fmla="*/ 0 w 2262405"/>
              <a:gd name="connsiteY9" fmla="*/ 1654055 h 3207224"/>
              <a:gd name="connsiteX10" fmla="*/ 0 w 2262405"/>
              <a:gd name="connsiteY10" fmla="*/ 1108880 h 3207224"/>
              <a:gd name="connsiteX11" fmla="*/ 1 w 2262405"/>
              <a:gd name="connsiteY11" fmla="*/ 1108880 h 3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2405" h="3207224">
                <a:moveTo>
                  <a:pt x="1" y="0"/>
                </a:moveTo>
                <a:lnTo>
                  <a:pt x="1885330" y="0"/>
                </a:lnTo>
                <a:lnTo>
                  <a:pt x="2262405" y="377075"/>
                </a:lnTo>
                <a:lnTo>
                  <a:pt x="2262405" y="1108880"/>
                </a:lnTo>
                <a:lnTo>
                  <a:pt x="2262405" y="1654055"/>
                </a:lnTo>
                <a:lnTo>
                  <a:pt x="2262405" y="3207224"/>
                </a:lnTo>
                <a:lnTo>
                  <a:pt x="377076" y="3207224"/>
                </a:lnTo>
                <a:lnTo>
                  <a:pt x="1" y="2830149"/>
                </a:lnTo>
                <a:lnTo>
                  <a:pt x="1" y="1654055"/>
                </a:lnTo>
                <a:lnTo>
                  <a:pt x="0" y="1654055"/>
                </a:lnTo>
                <a:lnTo>
                  <a:pt x="0" y="1108880"/>
                </a:lnTo>
                <a:lnTo>
                  <a:pt x="1" y="1108880"/>
                </a:lnTo>
                <a:close/>
              </a:path>
            </a:pathLst>
          </a:custGeom>
          <a:solidFill>
            <a:schemeClr val="accent2"/>
          </a:solidFill>
        </p:spPr>
        <p:txBody>
          <a:bodyPr wrap="square" anchor="ctr">
            <a:noAutofit/>
          </a:bodyPr>
          <a:lstStyle>
            <a:lvl1pPr marL="0" indent="0" algn="ctr">
              <a:lnSpc>
                <a:spcPct val="100000"/>
              </a:lnSpc>
              <a:buNone/>
              <a:defRPr>
                <a:solidFill>
                  <a:schemeClr val="bg1"/>
                </a:solidFill>
              </a:defRPr>
            </a:lvl1pPr>
          </a:lstStyle>
          <a:p>
            <a:pPr lvl="0"/>
            <a:endParaRPr kumimoji="1" lang="zh-CN" altLang="en-US" dirty="0"/>
          </a:p>
        </p:txBody>
      </p:sp>
      <p:sp>
        <p:nvSpPr>
          <p:cNvPr id="17" name="文本占位符 16"/>
          <p:cNvSpPr>
            <a:spLocks noGrp="1"/>
          </p:cNvSpPr>
          <p:nvPr>
            <p:ph type="body" sz="quarter" idx="12"/>
          </p:nvPr>
        </p:nvSpPr>
        <p:spPr>
          <a:xfrm>
            <a:off x="3269658" y="2320119"/>
            <a:ext cx="2739858" cy="3207224"/>
          </a:xfrm>
          <a:custGeom>
            <a:avLst/>
            <a:gdLst>
              <a:gd name="connsiteX0" fmla="*/ 1 w 2262405"/>
              <a:gd name="connsiteY0" fmla="*/ 0 h 3207224"/>
              <a:gd name="connsiteX1" fmla="*/ 1885330 w 2262405"/>
              <a:gd name="connsiteY1" fmla="*/ 0 h 3207224"/>
              <a:gd name="connsiteX2" fmla="*/ 2262405 w 2262405"/>
              <a:gd name="connsiteY2" fmla="*/ 377075 h 3207224"/>
              <a:gd name="connsiteX3" fmla="*/ 2262405 w 2262405"/>
              <a:gd name="connsiteY3" fmla="*/ 1108880 h 3207224"/>
              <a:gd name="connsiteX4" fmla="*/ 2262405 w 2262405"/>
              <a:gd name="connsiteY4" fmla="*/ 1654055 h 3207224"/>
              <a:gd name="connsiteX5" fmla="*/ 2262405 w 2262405"/>
              <a:gd name="connsiteY5" fmla="*/ 3207224 h 3207224"/>
              <a:gd name="connsiteX6" fmla="*/ 377076 w 2262405"/>
              <a:gd name="connsiteY6" fmla="*/ 3207224 h 3207224"/>
              <a:gd name="connsiteX7" fmla="*/ 1 w 2262405"/>
              <a:gd name="connsiteY7" fmla="*/ 2830149 h 3207224"/>
              <a:gd name="connsiteX8" fmla="*/ 1 w 2262405"/>
              <a:gd name="connsiteY8" fmla="*/ 1654055 h 3207224"/>
              <a:gd name="connsiteX9" fmla="*/ 0 w 2262405"/>
              <a:gd name="connsiteY9" fmla="*/ 1654055 h 3207224"/>
              <a:gd name="connsiteX10" fmla="*/ 0 w 2262405"/>
              <a:gd name="connsiteY10" fmla="*/ 1108880 h 3207224"/>
              <a:gd name="connsiteX11" fmla="*/ 1 w 2262405"/>
              <a:gd name="connsiteY11" fmla="*/ 1108880 h 3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2405" h="3207224">
                <a:moveTo>
                  <a:pt x="1" y="0"/>
                </a:moveTo>
                <a:lnTo>
                  <a:pt x="1885330" y="0"/>
                </a:lnTo>
                <a:lnTo>
                  <a:pt x="2262405" y="377075"/>
                </a:lnTo>
                <a:lnTo>
                  <a:pt x="2262405" y="1108880"/>
                </a:lnTo>
                <a:lnTo>
                  <a:pt x="2262405" y="1654055"/>
                </a:lnTo>
                <a:lnTo>
                  <a:pt x="2262405" y="3207224"/>
                </a:lnTo>
                <a:lnTo>
                  <a:pt x="377076" y="3207224"/>
                </a:lnTo>
                <a:lnTo>
                  <a:pt x="1" y="2830149"/>
                </a:lnTo>
                <a:lnTo>
                  <a:pt x="1" y="1654055"/>
                </a:lnTo>
                <a:lnTo>
                  <a:pt x="0" y="1654055"/>
                </a:lnTo>
                <a:lnTo>
                  <a:pt x="0" y="1108880"/>
                </a:lnTo>
                <a:lnTo>
                  <a:pt x="1" y="1108880"/>
                </a:lnTo>
                <a:close/>
              </a:path>
            </a:pathLst>
          </a:custGeom>
          <a:solidFill>
            <a:schemeClr val="accent2"/>
          </a:solidFill>
        </p:spPr>
        <p:txBody>
          <a:bodyPr wrap="square" anchor="ctr">
            <a:noAutofit/>
          </a:bodyPr>
          <a:lstStyle>
            <a:lvl1pPr marL="0" indent="0" algn="ctr">
              <a:lnSpc>
                <a:spcPct val="100000"/>
              </a:lnSpc>
              <a:buNone/>
              <a:defRPr>
                <a:solidFill>
                  <a:schemeClr val="bg1"/>
                </a:solidFill>
              </a:defRPr>
            </a:lvl1pPr>
          </a:lstStyle>
          <a:p>
            <a:pPr lvl="0"/>
            <a:endParaRPr kumimoji="1" lang="zh-CN" altLang="en-US"/>
          </a:p>
        </p:txBody>
      </p:sp>
      <p:sp>
        <p:nvSpPr>
          <p:cNvPr id="18" name="文本占位符 17"/>
          <p:cNvSpPr>
            <a:spLocks noGrp="1"/>
          </p:cNvSpPr>
          <p:nvPr>
            <p:ph type="body" sz="quarter" idx="13"/>
          </p:nvPr>
        </p:nvSpPr>
        <p:spPr>
          <a:xfrm>
            <a:off x="6222294" y="2320119"/>
            <a:ext cx="2739858" cy="3207224"/>
          </a:xfrm>
          <a:custGeom>
            <a:avLst/>
            <a:gdLst>
              <a:gd name="connsiteX0" fmla="*/ 1 w 2262405"/>
              <a:gd name="connsiteY0" fmla="*/ 0 h 3207224"/>
              <a:gd name="connsiteX1" fmla="*/ 1885330 w 2262405"/>
              <a:gd name="connsiteY1" fmla="*/ 0 h 3207224"/>
              <a:gd name="connsiteX2" fmla="*/ 2262405 w 2262405"/>
              <a:gd name="connsiteY2" fmla="*/ 377075 h 3207224"/>
              <a:gd name="connsiteX3" fmla="*/ 2262405 w 2262405"/>
              <a:gd name="connsiteY3" fmla="*/ 1108880 h 3207224"/>
              <a:gd name="connsiteX4" fmla="*/ 2262405 w 2262405"/>
              <a:gd name="connsiteY4" fmla="*/ 1654055 h 3207224"/>
              <a:gd name="connsiteX5" fmla="*/ 2262405 w 2262405"/>
              <a:gd name="connsiteY5" fmla="*/ 3207224 h 3207224"/>
              <a:gd name="connsiteX6" fmla="*/ 377076 w 2262405"/>
              <a:gd name="connsiteY6" fmla="*/ 3207224 h 3207224"/>
              <a:gd name="connsiteX7" fmla="*/ 1 w 2262405"/>
              <a:gd name="connsiteY7" fmla="*/ 2830149 h 3207224"/>
              <a:gd name="connsiteX8" fmla="*/ 1 w 2262405"/>
              <a:gd name="connsiteY8" fmla="*/ 1654055 h 3207224"/>
              <a:gd name="connsiteX9" fmla="*/ 0 w 2262405"/>
              <a:gd name="connsiteY9" fmla="*/ 1654055 h 3207224"/>
              <a:gd name="connsiteX10" fmla="*/ 0 w 2262405"/>
              <a:gd name="connsiteY10" fmla="*/ 1108880 h 3207224"/>
              <a:gd name="connsiteX11" fmla="*/ 1 w 2262405"/>
              <a:gd name="connsiteY11" fmla="*/ 1108880 h 3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2405" h="3207224">
                <a:moveTo>
                  <a:pt x="1" y="0"/>
                </a:moveTo>
                <a:lnTo>
                  <a:pt x="1885330" y="0"/>
                </a:lnTo>
                <a:lnTo>
                  <a:pt x="2262405" y="377075"/>
                </a:lnTo>
                <a:lnTo>
                  <a:pt x="2262405" y="1108880"/>
                </a:lnTo>
                <a:lnTo>
                  <a:pt x="2262405" y="1654055"/>
                </a:lnTo>
                <a:lnTo>
                  <a:pt x="2262405" y="3207224"/>
                </a:lnTo>
                <a:lnTo>
                  <a:pt x="377076" y="3207224"/>
                </a:lnTo>
                <a:lnTo>
                  <a:pt x="1" y="2830149"/>
                </a:lnTo>
                <a:lnTo>
                  <a:pt x="1" y="1654055"/>
                </a:lnTo>
                <a:lnTo>
                  <a:pt x="0" y="1654055"/>
                </a:lnTo>
                <a:lnTo>
                  <a:pt x="0" y="1108880"/>
                </a:lnTo>
                <a:lnTo>
                  <a:pt x="1" y="1108880"/>
                </a:lnTo>
                <a:close/>
              </a:path>
            </a:pathLst>
          </a:custGeom>
          <a:solidFill>
            <a:schemeClr val="accent2"/>
          </a:solidFill>
        </p:spPr>
        <p:txBody>
          <a:bodyPr wrap="square" anchor="ctr">
            <a:noAutofit/>
          </a:bodyPr>
          <a:lstStyle>
            <a:lvl1pPr marL="0" indent="0" algn="ctr">
              <a:lnSpc>
                <a:spcPct val="100000"/>
              </a:lnSpc>
              <a:buNone/>
              <a:defRPr>
                <a:solidFill>
                  <a:schemeClr val="bg1"/>
                </a:solidFill>
              </a:defRPr>
            </a:lvl1pPr>
          </a:lstStyle>
          <a:p>
            <a:pPr lvl="0"/>
            <a:endParaRPr kumimoji="1" lang="zh-CN" altLang="en-US"/>
          </a:p>
        </p:txBody>
      </p:sp>
      <p:sp>
        <p:nvSpPr>
          <p:cNvPr id="19" name="文本占位符 18"/>
          <p:cNvSpPr>
            <a:spLocks noGrp="1"/>
          </p:cNvSpPr>
          <p:nvPr>
            <p:ph type="body" sz="quarter" idx="14"/>
          </p:nvPr>
        </p:nvSpPr>
        <p:spPr>
          <a:xfrm>
            <a:off x="9174929" y="2320119"/>
            <a:ext cx="2739858" cy="3207224"/>
          </a:xfrm>
          <a:custGeom>
            <a:avLst/>
            <a:gdLst>
              <a:gd name="connsiteX0" fmla="*/ 1 w 2262405"/>
              <a:gd name="connsiteY0" fmla="*/ 0 h 3207224"/>
              <a:gd name="connsiteX1" fmla="*/ 1885330 w 2262405"/>
              <a:gd name="connsiteY1" fmla="*/ 0 h 3207224"/>
              <a:gd name="connsiteX2" fmla="*/ 2262405 w 2262405"/>
              <a:gd name="connsiteY2" fmla="*/ 377075 h 3207224"/>
              <a:gd name="connsiteX3" fmla="*/ 2262405 w 2262405"/>
              <a:gd name="connsiteY3" fmla="*/ 1108880 h 3207224"/>
              <a:gd name="connsiteX4" fmla="*/ 2262405 w 2262405"/>
              <a:gd name="connsiteY4" fmla="*/ 1654055 h 3207224"/>
              <a:gd name="connsiteX5" fmla="*/ 2262405 w 2262405"/>
              <a:gd name="connsiteY5" fmla="*/ 3207224 h 3207224"/>
              <a:gd name="connsiteX6" fmla="*/ 377076 w 2262405"/>
              <a:gd name="connsiteY6" fmla="*/ 3207224 h 3207224"/>
              <a:gd name="connsiteX7" fmla="*/ 1 w 2262405"/>
              <a:gd name="connsiteY7" fmla="*/ 2830149 h 3207224"/>
              <a:gd name="connsiteX8" fmla="*/ 1 w 2262405"/>
              <a:gd name="connsiteY8" fmla="*/ 1654055 h 3207224"/>
              <a:gd name="connsiteX9" fmla="*/ 0 w 2262405"/>
              <a:gd name="connsiteY9" fmla="*/ 1654055 h 3207224"/>
              <a:gd name="connsiteX10" fmla="*/ 0 w 2262405"/>
              <a:gd name="connsiteY10" fmla="*/ 1108880 h 3207224"/>
              <a:gd name="connsiteX11" fmla="*/ 1 w 2262405"/>
              <a:gd name="connsiteY11" fmla="*/ 1108880 h 3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2405" h="3207224">
                <a:moveTo>
                  <a:pt x="1" y="0"/>
                </a:moveTo>
                <a:lnTo>
                  <a:pt x="1885330" y="0"/>
                </a:lnTo>
                <a:lnTo>
                  <a:pt x="2262405" y="377075"/>
                </a:lnTo>
                <a:lnTo>
                  <a:pt x="2262405" y="1108880"/>
                </a:lnTo>
                <a:lnTo>
                  <a:pt x="2262405" y="1654055"/>
                </a:lnTo>
                <a:lnTo>
                  <a:pt x="2262405" y="3207224"/>
                </a:lnTo>
                <a:lnTo>
                  <a:pt x="377076" y="3207224"/>
                </a:lnTo>
                <a:lnTo>
                  <a:pt x="1" y="2830149"/>
                </a:lnTo>
                <a:lnTo>
                  <a:pt x="1" y="1654055"/>
                </a:lnTo>
                <a:lnTo>
                  <a:pt x="0" y="1654055"/>
                </a:lnTo>
                <a:lnTo>
                  <a:pt x="0" y="1108880"/>
                </a:lnTo>
                <a:lnTo>
                  <a:pt x="1" y="1108880"/>
                </a:lnTo>
                <a:close/>
              </a:path>
            </a:pathLst>
          </a:custGeom>
          <a:solidFill>
            <a:schemeClr val="accent2"/>
          </a:solidFill>
        </p:spPr>
        <p:txBody>
          <a:bodyPr wrap="square" anchor="ctr">
            <a:noAutofit/>
          </a:bodyPr>
          <a:lstStyle>
            <a:lvl1pPr marL="0" indent="0" algn="ctr">
              <a:lnSpc>
                <a:spcPct val="100000"/>
              </a:lnSpc>
              <a:buNone/>
              <a:defRPr>
                <a:solidFill>
                  <a:schemeClr val="bg1"/>
                </a:solidFill>
              </a:defRPr>
            </a:lvl1pPr>
          </a:lstStyle>
          <a:p>
            <a:pPr lvl="0"/>
            <a:endParaRPr kumimoji="1" lang="zh-CN" altLang="en-US"/>
          </a:p>
        </p:txBody>
      </p:sp>
    </p:spTree>
    <p:extLst>
      <p:ext uri="{BB962C8B-B14F-4D97-AF65-F5344CB8AC3E}">
        <p14:creationId xmlns:p14="http://schemas.microsoft.com/office/powerpoint/2010/main" val="1824700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_五项目录">
    <p:spTree>
      <p:nvGrpSpPr>
        <p:cNvPr id="1" name=""/>
        <p:cNvGrpSpPr/>
        <p:nvPr/>
      </p:nvGrpSpPr>
      <p:grpSpPr>
        <a:xfrm>
          <a:off x="0" y="0"/>
          <a:ext cx="0" cy="0"/>
          <a:chOff x="0" y="0"/>
          <a:chExt cx="0" cy="0"/>
        </a:xfrm>
      </p:grpSpPr>
      <p:sp>
        <p:nvSpPr>
          <p:cNvPr id="2" name="框架 1"/>
          <p:cNvSpPr/>
          <p:nvPr userDrawn="1"/>
        </p:nvSpPr>
        <p:spPr>
          <a:xfrm>
            <a:off x="0" y="0"/>
            <a:ext cx="12192000" cy="6858000"/>
          </a:xfrm>
          <a:prstGeom prst="frame">
            <a:avLst>
              <a:gd name="adj1" fmla="val 75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4" name="文本占位符 3"/>
          <p:cNvSpPr>
            <a:spLocks noGrp="1"/>
          </p:cNvSpPr>
          <p:nvPr>
            <p:ph type="body" sz="quarter" idx="10"/>
          </p:nvPr>
        </p:nvSpPr>
        <p:spPr>
          <a:xfrm>
            <a:off x="317022" y="1044916"/>
            <a:ext cx="11597765" cy="978316"/>
          </a:xfrm>
          <a:prstGeom prst="rect">
            <a:avLst/>
          </a:prstGeom>
          <a:solidFill>
            <a:schemeClr val="accent1"/>
          </a:solidFill>
        </p:spPr>
        <p:txBody>
          <a:bodyPr anchor="ctr"/>
          <a:lstStyle>
            <a:lvl1pPr marL="0" indent="0" algn="ctr">
              <a:buNone/>
              <a:defRPr sz="3600" b="1">
                <a:solidFill>
                  <a:schemeClr val="bg1"/>
                </a:solidFill>
              </a:defRPr>
            </a:lvl1pPr>
          </a:lstStyle>
          <a:p>
            <a:pPr lvl="0"/>
            <a:endParaRPr kumimoji="1" lang="zh-CN" altLang="en-US" dirty="0"/>
          </a:p>
        </p:txBody>
      </p:sp>
      <p:sp>
        <p:nvSpPr>
          <p:cNvPr id="16" name="文本占位符 15"/>
          <p:cNvSpPr>
            <a:spLocks noGrp="1"/>
          </p:cNvSpPr>
          <p:nvPr>
            <p:ph type="body" sz="quarter" idx="11"/>
          </p:nvPr>
        </p:nvSpPr>
        <p:spPr>
          <a:xfrm>
            <a:off x="317022" y="2320119"/>
            <a:ext cx="2262405" cy="3207224"/>
          </a:xfrm>
          <a:custGeom>
            <a:avLst/>
            <a:gdLst>
              <a:gd name="connsiteX0" fmla="*/ 1 w 2262405"/>
              <a:gd name="connsiteY0" fmla="*/ 0 h 3207224"/>
              <a:gd name="connsiteX1" fmla="*/ 1885330 w 2262405"/>
              <a:gd name="connsiteY1" fmla="*/ 0 h 3207224"/>
              <a:gd name="connsiteX2" fmla="*/ 2262405 w 2262405"/>
              <a:gd name="connsiteY2" fmla="*/ 377075 h 3207224"/>
              <a:gd name="connsiteX3" fmla="*/ 2262405 w 2262405"/>
              <a:gd name="connsiteY3" fmla="*/ 1108880 h 3207224"/>
              <a:gd name="connsiteX4" fmla="*/ 2262405 w 2262405"/>
              <a:gd name="connsiteY4" fmla="*/ 1654055 h 3207224"/>
              <a:gd name="connsiteX5" fmla="*/ 2262405 w 2262405"/>
              <a:gd name="connsiteY5" fmla="*/ 3207224 h 3207224"/>
              <a:gd name="connsiteX6" fmla="*/ 377076 w 2262405"/>
              <a:gd name="connsiteY6" fmla="*/ 3207224 h 3207224"/>
              <a:gd name="connsiteX7" fmla="*/ 1 w 2262405"/>
              <a:gd name="connsiteY7" fmla="*/ 2830149 h 3207224"/>
              <a:gd name="connsiteX8" fmla="*/ 1 w 2262405"/>
              <a:gd name="connsiteY8" fmla="*/ 1654055 h 3207224"/>
              <a:gd name="connsiteX9" fmla="*/ 0 w 2262405"/>
              <a:gd name="connsiteY9" fmla="*/ 1654055 h 3207224"/>
              <a:gd name="connsiteX10" fmla="*/ 0 w 2262405"/>
              <a:gd name="connsiteY10" fmla="*/ 1108880 h 3207224"/>
              <a:gd name="connsiteX11" fmla="*/ 1 w 2262405"/>
              <a:gd name="connsiteY11" fmla="*/ 1108880 h 3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2405" h="3207224">
                <a:moveTo>
                  <a:pt x="1" y="0"/>
                </a:moveTo>
                <a:lnTo>
                  <a:pt x="1885330" y="0"/>
                </a:lnTo>
                <a:lnTo>
                  <a:pt x="2262405" y="377075"/>
                </a:lnTo>
                <a:lnTo>
                  <a:pt x="2262405" y="1108880"/>
                </a:lnTo>
                <a:lnTo>
                  <a:pt x="2262405" y="1654055"/>
                </a:lnTo>
                <a:lnTo>
                  <a:pt x="2262405" y="3207224"/>
                </a:lnTo>
                <a:lnTo>
                  <a:pt x="377076" y="3207224"/>
                </a:lnTo>
                <a:lnTo>
                  <a:pt x="1" y="2830149"/>
                </a:lnTo>
                <a:lnTo>
                  <a:pt x="1" y="1654055"/>
                </a:lnTo>
                <a:lnTo>
                  <a:pt x="0" y="1654055"/>
                </a:lnTo>
                <a:lnTo>
                  <a:pt x="0" y="1108880"/>
                </a:lnTo>
                <a:lnTo>
                  <a:pt x="1" y="1108880"/>
                </a:lnTo>
                <a:close/>
              </a:path>
            </a:pathLst>
          </a:custGeom>
          <a:solidFill>
            <a:schemeClr val="accent2"/>
          </a:solidFill>
        </p:spPr>
        <p:txBody>
          <a:bodyPr wrap="square" anchor="ctr">
            <a:noAutofit/>
          </a:bodyPr>
          <a:lstStyle>
            <a:lvl1pPr marL="0" indent="0" algn="ctr">
              <a:lnSpc>
                <a:spcPct val="100000"/>
              </a:lnSpc>
              <a:buNone/>
              <a:defRPr>
                <a:solidFill>
                  <a:schemeClr val="bg1"/>
                </a:solidFill>
              </a:defRPr>
            </a:lvl1pPr>
          </a:lstStyle>
          <a:p>
            <a:pPr lvl="0"/>
            <a:endParaRPr kumimoji="1" lang="zh-CN" altLang="en-US" dirty="0"/>
          </a:p>
        </p:txBody>
      </p:sp>
      <p:sp>
        <p:nvSpPr>
          <p:cNvPr id="17" name="文本占位符 16"/>
          <p:cNvSpPr>
            <a:spLocks noGrp="1"/>
          </p:cNvSpPr>
          <p:nvPr>
            <p:ph type="body" sz="quarter" idx="12"/>
          </p:nvPr>
        </p:nvSpPr>
        <p:spPr>
          <a:xfrm>
            <a:off x="2650862" y="2320119"/>
            <a:ext cx="2262405" cy="3207224"/>
          </a:xfrm>
          <a:custGeom>
            <a:avLst/>
            <a:gdLst>
              <a:gd name="connsiteX0" fmla="*/ 1 w 2262405"/>
              <a:gd name="connsiteY0" fmla="*/ 0 h 3207224"/>
              <a:gd name="connsiteX1" fmla="*/ 1885330 w 2262405"/>
              <a:gd name="connsiteY1" fmla="*/ 0 h 3207224"/>
              <a:gd name="connsiteX2" fmla="*/ 2262405 w 2262405"/>
              <a:gd name="connsiteY2" fmla="*/ 377075 h 3207224"/>
              <a:gd name="connsiteX3" fmla="*/ 2262405 w 2262405"/>
              <a:gd name="connsiteY3" fmla="*/ 1108880 h 3207224"/>
              <a:gd name="connsiteX4" fmla="*/ 2262405 w 2262405"/>
              <a:gd name="connsiteY4" fmla="*/ 1654055 h 3207224"/>
              <a:gd name="connsiteX5" fmla="*/ 2262405 w 2262405"/>
              <a:gd name="connsiteY5" fmla="*/ 3207224 h 3207224"/>
              <a:gd name="connsiteX6" fmla="*/ 377076 w 2262405"/>
              <a:gd name="connsiteY6" fmla="*/ 3207224 h 3207224"/>
              <a:gd name="connsiteX7" fmla="*/ 1 w 2262405"/>
              <a:gd name="connsiteY7" fmla="*/ 2830149 h 3207224"/>
              <a:gd name="connsiteX8" fmla="*/ 1 w 2262405"/>
              <a:gd name="connsiteY8" fmla="*/ 1654055 h 3207224"/>
              <a:gd name="connsiteX9" fmla="*/ 0 w 2262405"/>
              <a:gd name="connsiteY9" fmla="*/ 1654055 h 3207224"/>
              <a:gd name="connsiteX10" fmla="*/ 0 w 2262405"/>
              <a:gd name="connsiteY10" fmla="*/ 1108880 h 3207224"/>
              <a:gd name="connsiteX11" fmla="*/ 1 w 2262405"/>
              <a:gd name="connsiteY11" fmla="*/ 1108880 h 3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2405" h="3207224">
                <a:moveTo>
                  <a:pt x="1" y="0"/>
                </a:moveTo>
                <a:lnTo>
                  <a:pt x="1885330" y="0"/>
                </a:lnTo>
                <a:lnTo>
                  <a:pt x="2262405" y="377075"/>
                </a:lnTo>
                <a:lnTo>
                  <a:pt x="2262405" y="1108880"/>
                </a:lnTo>
                <a:lnTo>
                  <a:pt x="2262405" y="1654055"/>
                </a:lnTo>
                <a:lnTo>
                  <a:pt x="2262405" y="3207224"/>
                </a:lnTo>
                <a:lnTo>
                  <a:pt x="377076" y="3207224"/>
                </a:lnTo>
                <a:lnTo>
                  <a:pt x="1" y="2830149"/>
                </a:lnTo>
                <a:lnTo>
                  <a:pt x="1" y="1654055"/>
                </a:lnTo>
                <a:lnTo>
                  <a:pt x="0" y="1654055"/>
                </a:lnTo>
                <a:lnTo>
                  <a:pt x="0" y="1108880"/>
                </a:lnTo>
                <a:lnTo>
                  <a:pt x="1" y="1108880"/>
                </a:lnTo>
                <a:close/>
              </a:path>
            </a:pathLst>
          </a:custGeom>
          <a:solidFill>
            <a:schemeClr val="accent2"/>
          </a:solidFill>
        </p:spPr>
        <p:txBody>
          <a:bodyPr wrap="square" anchor="ctr">
            <a:noAutofit/>
          </a:bodyPr>
          <a:lstStyle>
            <a:lvl1pPr marL="0" indent="0" algn="ctr">
              <a:lnSpc>
                <a:spcPct val="100000"/>
              </a:lnSpc>
              <a:buNone/>
              <a:defRPr>
                <a:solidFill>
                  <a:schemeClr val="bg1"/>
                </a:solidFill>
              </a:defRPr>
            </a:lvl1pPr>
          </a:lstStyle>
          <a:p>
            <a:pPr lvl="0"/>
            <a:endParaRPr kumimoji="1" lang="zh-CN" altLang="en-US"/>
          </a:p>
        </p:txBody>
      </p:sp>
      <p:sp>
        <p:nvSpPr>
          <p:cNvPr id="18" name="文本占位符 17"/>
          <p:cNvSpPr>
            <a:spLocks noGrp="1"/>
          </p:cNvSpPr>
          <p:nvPr>
            <p:ph type="body" sz="quarter" idx="13"/>
          </p:nvPr>
        </p:nvSpPr>
        <p:spPr>
          <a:xfrm>
            <a:off x="4984702" y="2320119"/>
            <a:ext cx="2262405" cy="3207224"/>
          </a:xfrm>
          <a:custGeom>
            <a:avLst/>
            <a:gdLst>
              <a:gd name="connsiteX0" fmla="*/ 1 w 2262405"/>
              <a:gd name="connsiteY0" fmla="*/ 0 h 3207224"/>
              <a:gd name="connsiteX1" fmla="*/ 1885330 w 2262405"/>
              <a:gd name="connsiteY1" fmla="*/ 0 h 3207224"/>
              <a:gd name="connsiteX2" fmla="*/ 2262405 w 2262405"/>
              <a:gd name="connsiteY2" fmla="*/ 377075 h 3207224"/>
              <a:gd name="connsiteX3" fmla="*/ 2262405 w 2262405"/>
              <a:gd name="connsiteY3" fmla="*/ 1108880 h 3207224"/>
              <a:gd name="connsiteX4" fmla="*/ 2262405 w 2262405"/>
              <a:gd name="connsiteY4" fmla="*/ 1654055 h 3207224"/>
              <a:gd name="connsiteX5" fmla="*/ 2262405 w 2262405"/>
              <a:gd name="connsiteY5" fmla="*/ 3207224 h 3207224"/>
              <a:gd name="connsiteX6" fmla="*/ 377076 w 2262405"/>
              <a:gd name="connsiteY6" fmla="*/ 3207224 h 3207224"/>
              <a:gd name="connsiteX7" fmla="*/ 1 w 2262405"/>
              <a:gd name="connsiteY7" fmla="*/ 2830149 h 3207224"/>
              <a:gd name="connsiteX8" fmla="*/ 1 w 2262405"/>
              <a:gd name="connsiteY8" fmla="*/ 1654055 h 3207224"/>
              <a:gd name="connsiteX9" fmla="*/ 0 w 2262405"/>
              <a:gd name="connsiteY9" fmla="*/ 1654055 h 3207224"/>
              <a:gd name="connsiteX10" fmla="*/ 0 w 2262405"/>
              <a:gd name="connsiteY10" fmla="*/ 1108880 h 3207224"/>
              <a:gd name="connsiteX11" fmla="*/ 1 w 2262405"/>
              <a:gd name="connsiteY11" fmla="*/ 1108880 h 3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2405" h="3207224">
                <a:moveTo>
                  <a:pt x="1" y="0"/>
                </a:moveTo>
                <a:lnTo>
                  <a:pt x="1885330" y="0"/>
                </a:lnTo>
                <a:lnTo>
                  <a:pt x="2262405" y="377075"/>
                </a:lnTo>
                <a:lnTo>
                  <a:pt x="2262405" y="1108880"/>
                </a:lnTo>
                <a:lnTo>
                  <a:pt x="2262405" y="1654055"/>
                </a:lnTo>
                <a:lnTo>
                  <a:pt x="2262405" y="3207224"/>
                </a:lnTo>
                <a:lnTo>
                  <a:pt x="377076" y="3207224"/>
                </a:lnTo>
                <a:lnTo>
                  <a:pt x="1" y="2830149"/>
                </a:lnTo>
                <a:lnTo>
                  <a:pt x="1" y="1654055"/>
                </a:lnTo>
                <a:lnTo>
                  <a:pt x="0" y="1654055"/>
                </a:lnTo>
                <a:lnTo>
                  <a:pt x="0" y="1108880"/>
                </a:lnTo>
                <a:lnTo>
                  <a:pt x="1" y="1108880"/>
                </a:lnTo>
                <a:close/>
              </a:path>
            </a:pathLst>
          </a:custGeom>
          <a:solidFill>
            <a:schemeClr val="accent2"/>
          </a:solidFill>
        </p:spPr>
        <p:txBody>
          <a:bodyPr wrap="square" anchor="ctr">
            <a:noAutofit/>
          </a:bodyPr>
          <a:lstStyle>
            <a:lvl1pPr marL="0" indent="0" algn="ctr">
              <a:lnSpc>
                <a:spcPct val="100000"/>
              </a:lnSpc>
              <a:buNone/>
              <a:defRPr>
                <a:solidFill>
                  <a:schemeClr val="bg1"/>
                </a:solidFill>
              </a:defRPr>
            </a:lvl1pPr>
          </a:lstStyle>
          <a:p>
            <a:pPr lvl="0"/>
            <a:endParaRPr kumimoji="1" lang="zh-CN" altLang="en-US"/>
          </a:p>
        </p:txBody>
      </p:sp>
      <p:sp>
        <p:nvSpPr>
          <p:cNvPr id="19" name="文本占位符 18"/>
          <p:cNvSpPr>
            <a:spLocks noGrp="1"/>
          </p:cNvSpPr>
          <p:nvPr>
            <p:ph type="body" sz="quarter" idx="14"/>
          </p:nvPr>
        </p:nvSpPr>
        <p:spPr>
          <a:xfrm>
            <a:off x="7318542" y="2320119"/>
            <a:ext cx="2262405" cy="3207224"/>
          </a:xfrm>
          <a:custGeom>
            <a:avLst/>
            <a:gdLst>
              <a:gd name="connsiteX0" fmla="*/ 1 w 2262405"/>
              <a:gd name="connsiteY0" fmla="*/ 0 h 3207224"/>
              <a:gd name="connsiteX1" fmla="*/ 1885330 w 2262405"/>
              <a:gd name="connsiteY1" fmla="*/ 0 h 3207224"/>
              <a:gd name="connsiteX2" fmla="*/ 2262405 w 2262405"/>
              <a:gd name="connsiteY2" fmla="*/ 377075 h 3207224"/>
              <a:gd name="connsiteX3" fmla="*/ 2262405 w 2262405"/>
              <a:gd name="connsiteY3" fmla="*/ 1108880 h 3207224"/>
              <a:gd name="connsiteX4" fmla="*/ 2262405 w 2262405"/>
              <a:gd name="connsiteY4" fmla="*/ 1654055 h 3207224"/>
              <a:gd name="connsiteX5" fmla="*/ 2262405 w 2262405"/>
              <a:gd name="connsiteY5" fmla="*/ 3207224 h 3207224"/>
              <a:gd name="connsiteX6" fmla="*/ 377076 w 2262405"/>
              <a:gd name="connsiteY6" fmla="*/ 3207224 h 3207224"/>
              <a:gd name="connsiteX7" fmla="*/ 1 w 2262405"/>
              <a:gd name="connsiteY7" fmla="*/ 2830149 h 3207224"/>
              <a:gd name="connsiteX8" fmla="*/ 1 w 2262405"/>
              <a:gd name="connsiteY8" fmla="*/ 1654055 h 3207224"/>
              <a:gd name="connsiteX9" fmla="*/ 0 w 2262405"/>
              <a:gd name="connsiteY9" fmla="*/ 1654055 h 3207224"/>
              <a:gd name="connsiteX10" fmla="*/ 0 w 2262405"/>
              <a:gd name="connsiteY10" fmla="*/ 1108880 h 3207224"/>
              <a:gd name="connsiteX11" fmla="*/ 1 w 2262405"/>
              <a:gd name="connsiteY11" fmla="*/ 1108880 h 3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2405" h="3207224">
                <a:moveTo>
                  <a:pt x="1" y="0"/>
                </a:moveTo>
                <a:lnTo>
                  <a:pt x="1885330" y="0"/>
                </a:lnTo>
                <a:lnTo>
                  <a:pt x="2262405" y="377075"/>
                </a:lnTo>
                <a:lnTo>
                  <a:pt x="2262405" y="1108880"/>
                </a:lnTo>
                <a:lnTo>
                  <a:pt x="2262405" y="1654055"/>
                </a:lnTo>
                <a:lnTo>
                  <a:pt x="2262405" y="3207224"/>
                </a:lnTo>
                <a:lnTo>
                  <a:pt x="377076" y="3207224"/>
                </a:lnTo>
                <a:lnTo>
                  <a:pt x="1" y="2830149"/>
                </a:lnTo>
                <a:lnTo>
                  <a:pt x="1" y="1654055"/>
                </a:lnTo>
                <a:lnTo>
                  <a:pt x="0" y="1654055"/>
                </a:lnTo>
                <a:lnTo>
                  <a:pt x="0" y="1108880"/>
                </a:lnTo>
                <a:lnTo>
                  <a:pt x="1" y="1108880"/>
                </a:lnTo>
                <a:close/>
              </a:path>
            </a:pathLst>
          </a:custGeom>
          <a:solidFill>
            <a:schemeClr val="accent2"/>
          </a:solidFill>
        </p:spPr>
        <p:txBody>
          <a:bodyPr wrap="square" anchor="ctr">
            <a:noAutofit/>
          </a:bodyPr>
          <a:lstStyle>
            <a:lvl1pPr marL="0" indent="0" algn="ctr">
              <a:lnSpc>
                <a:spcPct val="100000"/>
              </a:lnSpc>
              <a:buNone/>
              <a:defRPr>
                <a:solidFill>
                  <a:schemeClr val="bg1"/>
                </a:solidFill>
              </a:defRPr>
            </a:lvl1pPr>
          </a:lstStyle>
          <a:p>
            <a:pPr lvl="0"/>
            <a:endParaRPr kumimoji="1" lang="zh-CN" altLang="en-US"/>
          </a:p>
        </p:txBody>
      </p:sp>
      <p:sp>
        <p:nvSpPr>
          <p:cNvPr id="20" name="文本占位符 19"/>
          <p:cNvSpPr>
            <a:spLocks noGrp="1"/>
          </p:cNvSpPr>
          <p:nvPr>
            <p:ph type="body" sz="quarter" idx="15"/>
          </p:nvPr>
        </p:nvSpPr>
        <p:spPr>
          <a:xfrm>
            <a:off x="9652382" y="2320119"/>
            <a:ext cx="2262405" cy="3207224"/>
          </a:xfrm>
          <a:custGeom>
            <a:avLst/>
            <a:gdLst>
              <a:gd name="connsiteX0" fmla="*/ 1 w 2262405"/>
              <a:gd name="connsiteY0" fmla="*/ 0 h 3207224"/>
              <a:gd name="connsiteX1" fmla="*/ 1885330 w 2262405"/>
              <a:gd name="connsiteY1" fmla="*/ 0 h 3207224"/>
              <a:gd name="connsiteX2" fmla="*/ 2262405 w 2262405"/>
              <a:gd name="connsiteY2" fmla="*/ 377075 h 3207224"/>
              <a:gd name="connsiteX3" fmla="*/ 2262405 w 2262405"/>
              <a:gd name="connsiteY3" fmla="*/ 1108880 h 3207224"/>
              <a:gd name="connsiteX4" fmla="*/ 2262405 w 2262405"/>
              <a:gd name="connsiteY4" fmla="*/ 1654055 h 3207224"/>
              <a:gd name="connsiteX5" fmla="*/ 2262405 w 2262405"/>
              <a:gd name="connsiteY5" fmla="*/ 3207224 h 3207224"/>
              <a:gd name="connsiteX6" fmla="*/ 377076 w 2262405"/>
              <a:gd name="connsiteY6" fmla="*/ 3207224 h 3207224"/>
              <a:gd name="connsiteX7" fmla="*/ 1 w 2262405"/>
              <a:gd name="connsiteY7" fmla="*/ 2830149 h 3207224"/>
              <a:gd name="connsiteX8" fmla="*/ 1 w 2262405"/>
              <a:gd name="connsiteY8" fmla="*/ 1654055 h 3207224"/>
              <a:gd name="connsiteX9" fmla="*/ 0 w 2262405"/>
              <a:gd name="connsiteY9" fmla="*/ 1654055 h 3207224"/>
              <a:gd name="connsiteX10" fmla="*/ 0 w 2262405"/>
              <a:gd name="connsiteY10" fmla="*/ 1108880 h 3207224"/>
              <a:gd name="connsiteX11" fmla="*/ 1 w 2262405"/>
              <a:gd name="connsiteY11" fmla="*/ 1108880 h 3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2405" h="3207224">
                <a:moveTo>
                  <a:pt x="1" y="0"/>
                </a:moveTo>
                <a:lnTo>
                  <a:pt x="1885330" y="0"/>
                </a:lnTo>
                <a:lnTo>
                  <a:pt x="2262405" y="377075"/>
                </a:lnTo>
                <a:lnTo>
                  <a:pt x="2262405" y="1108880"/>
                </a:lnTo>
                <a:lnTo>
                  <a:pt x="2262405" y="1654055"/>
                </a:lnTo>
                <a:lnTo>
                  <a:pt x="2262405" y="3207224"/>
                </a:lnTo>
                <a:lnTo>
                  <a:pt x="377076" y="3207224"/>
                </a:lnTo>
                <a:lnTo>
                  <a:pt x="1" y="2830149"/>
                </a:lnTo>
                <a:lnTo>
                  <a:pt x="1" y="1654055"/>
                </a:lnTo>
                <a:lnTo>
                  <a:pt x="0" y="1654055"/>
                </a:lnTo>
                <a:lnTo>
                  <a:pt x="0" y="1108880"/>
                </a:lnTo>
                <a:lnTo>
                  <a:pt x="1" y="1108880"/>
                </a:lnTo>
                <a:close/>
              </a:path>
            </a:pathLst>
          </a:custGeom>
          <a:solidFill>
            <a:schemeClr val="accent2"/>
          </a:solidFill>
        </p:spPr>
        <p:txBody>
          <a:bodyPr wrap="square" anchor="ctr">
            <a:noAutofit/>
          </a:bodyPr>
          <a:lstStyle>
            <a:lvl1pPr marL="0" indent="0" algn="ctr">
              <a:lnSpc>
                <a:spcPct val="100000"/>
              </a:lnSpc>
              <a:buNone/>
              <a:defRPr>
                <a:solidFill>
                  <a:schemeClr val="bg1"/>
                </a:solidFill>
              </a:defRPr>
            </a:lvl1pPr>
          </a:lstStyle>
          <a:p>
            <a:pPr lvl="0"/>
            <a:endParaRPr kumimoji="1" lang="zh-CN" altLang="en-US"/>
          </a:p>
        </p:txBody>
      </p:sp>
    </p:spTree>
    <p:extLst>
      <p:ext uri="{BB962C8B-B14F-4D97-AF65-F5344CB8AC3E}">
        <p14:creationId xmlns:p14="http://schemas.microsoft.com/office/powerpoint/2010/main" val="1670484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页_六项目录">
    <p:spTree>
      <p:nvGrpSpPr>
        <p:cNvPr id="1" name=""/>
        <p:cNvGrpSpPr/>
        <p:nvPr/>
      </p:nvGrpSpPr>
      <p:grpSpPr>
        <a:xfrm>
          <a:off x="0" y="0"/>
          <a:ext cx="0" cy="0"/>
          <a:chOff x="0" y="0"/>
          <a:chExt cx="0" cy="0"/>
        </a:xfrm>
      </p:grpSpPr>
      <p:sp>
        <p:nvSpPr>
          <p:cNvPr id="2" name="框架 1"/>
          <p:cNvSpPr/>
          <p:nvPr userDrawn="1"/>
        </p:nvSpPr>
        <p:spPr>
          <a:xfrm>
            <a:off x="0" y="0"/>
            <a:ext cx="12192000" cy="6858000"/>
          </a:xfrm>
          <a:prstGeom prst="frame">
            <a:avLst>
              <a:gd name="adj1" fmla="val 75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4" name="文本占位符 3"/>
          <p:cNvSpPr>
            <a:spLocks noGrp="1"/>
          </p:cNvSpPr>
          <p:nvPr>
            <p:ph type="body" sz="quarter" idx="10"/>
          </p:nvPr>
        </p:nvSpPr>
        <p:spPr>
          <a:xfrm>
            <a:off x="317022" y="1044916"/>
            <a:ext cx="11597765" cy="978316"/>
          </a:xfrm>
          <a:prstGeom prst="rect">
            <a:avLst/>
          </a:prstGeom>
          <a:solidFill>
            <a:schemeClr val="accent1"/>
          </a:solidFill>
        </p:spPr>
        <p:txBody>
          <a:bodyPr anchor="ctr"/>
          <a:lstStyle>
            <a:lvl1pPr marL="0" indent="0" algn="ctr">
              <a:buNone/>
              <a:defRPr sz="3600" b="1">
                <a:solidFill>
                  <a:schemeClr val="bg1"/>
                </a:solidFill>
              </a:defRPr>
            </a:lvl1pPr>
          </a:lstStyle>
          <a:p>
            <a:pPr lvl="0"/>
            <a:endParaRPr kumimoji="1" lang="zh-CN" altLang="en-US" dirty="0"/>
          </a:p>
        </p:txBody>
      </p:sp>
      <p:sp>
        <p:nvSpPr>
          <p:cNvPr id="16" name="文本占位符 15"/>
          <p:cNvSpPr>
            <a:spLocks noGrp="1"/>
          </p:cNvSpPr>
          <p:nvPr>
            <p:ph type="body" sz="quarter" idx="11"/>
          </p:nvPr>
        </p:nvSpPr>
        <p:spPr>
          <a:xfrm>
            <a:off x="317023" y="2320119"/>
            <a:ext cx="1880268" cy="3207224"/>
          </a:xfrm>
          <a:custGeom>
            <a:avLst/>
            <a:gdLst>
              <a:gd name="connsiteX0" fmla="*/ 1 w 2262405"/>
              <a:gd name="connsiteY0" fmla="*/ 0 h 3207224"/>
              <a:gd name="connsiteX1" fmla="*/ 1885330 w 2262405"/>
              <a:gd name="connsiteY1" fmla="*/ 0 h 3207224"/>
              <a:gd name="connsiteX2" fmla="*/ 2262405 w 2262405"/>
              <a:gd name="connsiteY2" fmla="*/ 377075 h 3207224"/>
              <a:gd name="connsiteX3" fmla="*/ 2262405 w 2262405"/>
              <a:gd name="connsiteY3" fmla="*/ 1108880 h 3207224"/>
              <a:gd name="connsiteX4" fmla="*/ 2262405 w 2262405"/>
              <a:gd name="connsiteY4" fmla="*/ 1654055 h 3207224"/>
              <a:gd name="connsiteX5" fmla="*/ 2262405 w 2262405"/>
              <a:gd name="connsiteY5" fmla="*/ 3207224 h 3207224"/>
              <a:gd name="connsiteX6" fmla="*/ 377076 w 2262405"/>
              <a:gd name="connsiteY6" fmla="*/ 3207224 h 3207224"/>
              <a:gd name="connsiteX7" fmla="*/ 1 w 2262405"/>
              <a:gd name="connsiteY7" fmla="*/ 2830149 h 3207224"/>
              <a:gd name="connsiteX8" fmla="*/ 1 w 2262405"/>
              <a:gd name="connsiteY8" fmla="*/ 1654055 h 3207224"/>
              <a:gd name="connsiteX9" fmla="*/ 0 w 2262405"/>
              <a:gd name="connsiteY9" fmla="*/ 1654055 h 3207224"/>
              <a:gd name="connsiteX10" fmla="*/ 0 w 2262405"/>
              <a:gd name="connsiteY10" fmla="*/ 1108880 h 3207224"/>
              <a:gd name="connsiteX11" fmla="*/ 1 w 2262405"/>
              <a:gd name="connsiteY11" fmla="*/ 1108880 h 3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2405" h="3207224">
                <a:moveTo>
                  <a:pt x="1" y="0"/>
                </a:moveTo>
                <a:lnTo>
                  <a:pt x="1885330" y="0"/>
                </a:lnTo>
                <a:lnTo>
                  <a:pt x="2262405" y="377075"/>
                </a:lnTo>
                <a:lnTo>
                  <a:pt x="2262405" y="1108880"/>
                </a:lnTo>
                <a:lnTo>
                  <a:pt x="2262405" y="1654055"/>
                </a:lnTo>
                <a:lnTo>
                  <a:pt x="2262405" y="3207224"/>
                </a:lnTo>
                <a:lnTo>
                  <a:pt x="377076" y="3207224"/>
                </a:lnTo>
                <a:lnTo>
                  <a:pt x="1" y="2830149"/>
                </a:lnTo>
                <a:lnTo>
                  <a:pt x="1" y="1654055"/>
                </a:lnTo>
                <a:lnTo>
                  <a:pt x="0" y="1654055"/>
                </a:lnTo>
                <a:lnTo>
                  <a:pt x="0" y="1108880"/>
                </a:lnTo>
                <a:lnTo>
                  <a:pt x="1" y="1108880"/>
                </a:lnTo>
                <a:close/>
              </a:path>
            </a:pathLst>
          </a:custGeom>
          <a:solidFill>
            <a:schemeClr val="accent2"/>
          </a:solidFill>
        </p:spPr>
        <p:txBody>
          <a:bodyPr wrap="square" anchor="ctr">
            <a:noAutofit/>
          </a:bodyPr>
          <a:lstStyle>
            <a:lvl1pPr marL="0" indent="0" algn="ctr">
              <a:lnSpc>
                <a:spcPct val="100000"/>
              </a:lnSpc>
              <a:buNone/>
              <a:defRPr sz="2400">
                <a:solidFill>
                  <a:schemeClr val="bg1"/>
                </a:solidFill>
              </a:defRPr>
            </a:lvl1pPr>
          </a:lstStyle>
          <a:p>
            <a:pPr lvl="0"/>
            <a:endParaRPr kumimoji="1" lang="zh-CN" altLang="en-US" dirty="0"/>
          </a:p>
        </p:txBody>
      </p:sp>
      <p:sp>
        <p:nvSpPr>
          <p:cNvPr id="11" name="文本占位符 10"/>
          <p:cNvSpPr>
            <a:spLocks noGrp="1"/>
          </p:cNvSpPr>
          <p:nvPr>
            <p:ph type="body" sz="quarter" idx="12"/>
          </p:nvPr>
        </p:nvSpPr>
        <p:spPr>
          <a:xfrm>
            <a:off x="2260522" y="2320119"/>
            <a:ext cx="1880268" cy="3207224"/>
          </a:xfrm>
          <a:custGeom>
            <a:avLst/>
            <a:gdLst>
              <a:gd name="connsiteX0" fmla="*/ 1 w 2262405"/>
              <a:gd name="connsiteY0" fmla="*/ 0 h 3207224"/>
              <a:gd name="connsiteX1" fmla="*/ 1885330 w 2262405"/>
              <a:gd name="connsiteY1" fmla="*/ 0 h 3207224"/>
              <a:gd name="connsiteX2" fmla="*/ 2262405 w 2262405"/>
              <a:gd name="connsiteY2" fmla="*/ 377075 h 3207224"/>
              <a:gd name="connsiteX3" fmla="*/ 2262405 w 2262405"/>
              <a:gd name="connsiteY3" fmla="*/ 1108880 h 3207224"/>
              <a:gd name="connsiteX4" fmla="*/ 2262405 w 2262405"/>
              <a:gd name="connsiteY4" fmla="*/ 1654055 h 3207224"/>
              <a:gd name="connsiteX5" fmla="*/ 2262405 w 2262405"/>
              <a:gd name="connsiteY5" fmla="*/ 3207224 h 3207224"/>
              <a:gd name="connsiteX6" fmla="*/ 377076 w 2262405"/>
              <a:gd name="connsiteY6" fmla="*/ 3207224 h 3207224"/>
              <a:gd name="connsiteX7" fmla="*/ 1 w 2262405"/>
              <a:gd name="connsiteY7" fmla="*/ 2830149 h 3207224"/>
              <a:gd name="connsiteX8" fmla="*/ 1 w 2262405"/>
              <a:gd name="connsiteY8" fmla="*/ 1654055 h 3207224"/>
              <a:gd name="connsiteX9" fmla="*/ 0 w 2262405"/>
              <a:gd name="connsiteY9" fmla="*/ 1654055 h 3207224"/>
              <a:gd name="connsiteX10" fmla="*/ 0 w 2262405"/>
              <a:gd name="connsiteY10" fmla="*/ 1108880 h 3207224"/>
              <a:gd name="connsiteX11" fmla="*/ 1 w 2262405"/>
              <a:gd name="connsiteY11" fmla="*/ 1108880 h 3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2405" h="3207224">
                <a:moveTo>
                  <a:pt x="1" y="0"/>
                </a:moveTo>
                <a:lnTo>
                  <a:pt x="1885330" y="0"/>
                </a:lnTo>
                <a:lnTo>
                  <a:pt x="2262405" y="377075"/>
                </a:lnTo>
                <a:lnTo>
                  <a:pt x="2262405" y="1108880"/>
                </a:lnTo>
                <a:lnTo>
                  <a:pt x="2262405" y="1654055"/>
                </a:lnTo>
                <a:lnTo>
                  <a:pt x="2262405" y="3207224"/>
                </a:lnTo>
                <a:lnTo>
                  <a:pt x="377076" y="3207224"/>
                </a:lnTo>
                <a:lnTo>
                  <a:pt x="1" y="2830149"/>
                </a:lnTo>
                <a:lnTo>
                  <a:pt x="1" y="1654055"/>
                </a:lnTo>
                <a:lnTo>
                  <a:pt x="0" y="1654055"/>
                </a:lnTo>
                <a:lnTo>
                  <a:pt x="0" y="1108880"/>
                </a:lnTo>
                <a:lnTo>
                  <a:pt x="1" y="1108880"/>
                </a:lnTo>
                <a:close/>
              </a:path>
            </a:pathLst>
          </a:custGeom>
          <a:solidFill>
            <a:schemeClr val="accent2"/>
          </a:solidFill>
        </p:spPr>
        <p:txBody>
          <a:bodyPr wrap="square" anchor="ctr">
            <a:noAutofit/>
          </a:bodyPr>
          <a:lstStyle>
            <a:lvl1pPr marL="0" indent="0" algn="ctr">
              <a:lnSpc>
                <a:spcPct val="100000"/>
              </a:lnSpc>
              <a:buNone/>
              <a:defRPr sz="2400">
                <a:solidFill>
                  <a:schemeClr val="bg1"/>
                </a:solidFill>
              </a:defRPr>
            </a:lvl1pPr>
          </a:lstStyle>
          <a:p>
            <a:pPr lvl="0"/>
            <a:endParaRPr kumimoji="1" lang="zh-CN" altLang="en-US" dirty="0"/>
          </a:p>
        </p:txBody>
      </p:sp>
      <p:sp>
        <p:nvSpPr>
          <p:cNvPr id="12" name="文本占位符 11"/>
          <p:cNvSpPr>
            <a:spLocks noGrp="1"/>
          </p:cNvSpPr>
          <p:nvPr>
            <p:ph type="body" sz="quarter" idx="13"/>
          </p:nvPr>
        </p:nvSpPr>
        <p:spPr>
          <a:xfrm>
            <a:off x="4204021" y="2320119"/>
            <a:ext cx="1880268" cy="3207224"/>
          </a:xfrm>
          <a:custGeom>
            <a:avLst/>
            <a:gdLst>
              <a:gd name="connsiteX0" fmla="*/ 1 w 2262405"/>
              <a:gd name="connsiteY0" fmla="*/ 0 h 3207224"/>
              <a:gd name="connsiteX1" fmla="*/ 1885330 w 2262405"/>
              <a:gd name="connsiteY1" fmla="*/ 0 h 3207224"/>
              <a:gd name="connsiteX2" fmla="*/ 2262405 w 2262405"/>
              <a:gd name="connsiteY2" fmla="*/ 377075 h 3207224"/>
              <a:gd name="connsiteX3" fmla="*/ 2262405 w 2262405"/>
              <a:gd name="connsiteY3" fmla="*/ 1108880 h 3207224"/>
              <a:gd name="connsiteX4" fmla="*/ 2262405 w 2262405"/>
              <a:gd name="connsiteY4" fmla="*/ 1654055 h 3207224"/>
              <a:gd name="connsiteX5" fmla="*/ 2262405 w 2262405"/>
              <a:gd name="connsiteY5" fmla="*/ 3207224 h 3207224"/>
              <a:gd name="connsiteX6" fmla="*/ 377076 w 2262405"/>
              <a:gd name="connsiteY6" fmla="*/ 3207224 h 3207224"/>
              <a:gd name="connsiteX7" fmla="*/ 1 w 2262405"/>
              <a:gd name="connsiteY7" fmla="*/ 2830149 h 3207224"/>
              <a:gd name="connsiteX8" fmla="*/ 1 w 2262405"/>
              <a:gd name="connsiteY8" fmla="*/ 1654055 h 3207224"/>
              <a:gd name="connsiteX9" fmla="*/ 0 w 2262405"/>
              <a:gd name="connsiteY9" fmla="*/ 1654055 h 3207224"/>
              <a:gd name="connsiteX10" fmla="*/ 0 w 2262405"/>
              <a:gd name="connsiteY10" fmla="*/ 1108880 h 3207224"/>
              <a:gd name="connsiteX11" fmla="*/ 1 w 2262405"/>
              <a:gd name="connsiteY11" fmla="*/ 1108880 h 3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2405" h="3207224">
                <a:moveTo>
                  <a:pt x="1" y="0"/>
                </a:moveTo>
                <a:lnTo>
                  <a:pt x="1885330" y="0"/>
                </a:lnTo>
                <a:lnTo>
                  <a:pt x="2262405" y="377075"/>
                </a:lnTo>
                <a:lnTo>
                  <a:pt x="2262405" y="1108880"/>
                </a:lnTo>
                <a:lnTo>
                  <a:pt x="2262405" y="1654055"/>
                </a:lnTo>
                <a:lnTo>
                  <a:pt x="2262405" y="3207224"/>
                </a:lnTo>
                <a:lnTo>
                  <a:pt x="377076" y="3207224"/>
                </a:lnTo>
                <a:lnTo>
                  <a:pt x="1" y="2830149"/>
                </a:lnTo>
                <a:lnTo>
                  <a:pt x="1" y="1654055"/>
                </a:lnTo>
                <a:lnTo>
                  <a:pt x="0" y="1654055"/>
                </a:lnTo>
                <a:lnTo>
                  <a:pt x="0" y="1108880"/>
                </a:lnTo>
                <a:lnTo>
                  <a:pt x="1" y="1108880"/>
                </a:lnTo>
                <a:close/>
              </a:path>
            </a:pathLst>
          </a:custGeom>
          <a:solidFill>
            <a:schemeClr val="accent2"/>
          </a:solidFill>
        </p:spPr>
        <p:txBody>
          <a:bodyPr wrap="square" anchor="ctr">
            <a:noAutofit/>
          </a:bodyPr>
          <a:lstStyle>
            <a:lvl1pPr marL="0" indent="0" algn="ctr">
              <a:lnSpc>
                <a:spcPct val="100000"/>
              </a:lnSpc>
              <a:buNone/>
              <a:defRPr sz="2400">
                <a:solidFill>
                  <a:schemeClr val="bg1"/>
                </a:solidFill>
              </a:defRPr>
            </a:lvl1pPr>
          </a:lstStyle>
          <a:p>
            <a:pPr lvl="0"/>
            <a:endParaRPr kumimoji="1" lang="zh-CN" altLang="en-US" dirty="0"/>
          </a:p>
        </p:txBody>
      </p:sp>
      <p:sp>
        <p:nvSpPr>
          <p:cNvPr id="14" name="文本占位符 13"/>
          <p:cNvSpPr>
            <a:spLocks noGrp="1"/>
          </p:cNvSpPr>
          <p:nvPr>
            <p:ph type="body" sz="quarter" idx="14"/>
          </p:nvPr>
        </p:nvSpPr>
        <p:spPr>
          <a:xfrm>
            <a:off x="6147520" y="2320119"/>
            <a:ext cx="1880268" cy="3207224"/>
          </a:xfrm>
          <a:custGeom>
            <a:avLst/>
            <a:gdLst>
              <a:gd name="connsiteX0" fmla="*/ 1 w 2262405"/>
              <a:gd name="connsiteY0" fmla="*/ 0 h 3207224"/>
              <a:gd name="connsiteX1" fmla="*/ 1885330 w 2262405"/>
              <a:gd name="connsiteY1" fmla="*/ 0 h 3207224"/>
              <a:gd name="connsiteX2" fmla="*/ 2262405 w 2262405"/>
              <a:gd name="connsiteY2" fmla="*/ 377075 h 3207224"/>
              <a:gd name="connsiteX3" fmla="*/ 2262405 w 2262405"/>
              <a:gd name="connsiteY3" fmla="*/ 1108880 h 3207224"/>
              <a:gd name="connsiteX4" fmla="*/ 2262405 w 2262405"/>
              <a:gd name="connsiteY4" fmla="*/ 1654055 h 3207224"/>
              <a:gd name="connsiteX5" fmla="*/ 2262405 w 2262405"/>
              <a:gd name="connsiteY5" fmla="*/ 3207224 h 3207224"/>
              <a:gd name="connsiteX6" fmla="*/ 377076 w 2262405"/>
              <a:gd name="connsiteY6" fmla="*/ 3207224 h 3207224"/>
              <a:gd name="connsiteX7" fmla="*/ 1 w 2262405"/>
              <a:gd name="connsiteY7" fmla="*/ 2830149 h 3207224"/>
              <a:gd name="connsiteX8" fmla="*/ 1 w 2262405"/>
              <a:gd name="connsiteY8" fmla="*/ 1654055 h 3207224"/>
              <a:gd name="connsiteX9" fmla="*/ 0 w 2262405"/>
              <a:gd name="connsiteY9" fmla="*/ 1654055 h 3207224"/>
              <a:gd name="connsiteX10" fmla="*/ 0 w 2262405"/>
              <a:gd name="connsiteY10" fmla="*/ 1108880 h 3207224"/>
              <a:gd name="connsiteX11" fmla="*/ 1 w 2262405"/>
              <a:gd name="connsiteY11" fmla="*/ 1108880 h 3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2405" h="3207224">
                <a:moveTo>
                  <a:pt x="1" y="0"/>
                </a:moveTo>
                <a:lnTo>
                  <a:pt x="1885330" y="0"/>
                </a:lnTo>
                <a:lnTo>
                  <a:pt x="2262405" y="377075"/>
                </a:lnTo>
                <a:lnTo>
                  <a:pt x="2262405" y="1108880"/>
                </a:lnTo>
                <a:lnTo>
                  <a:pt x="2262405" y="1654055"/>
                </a:lnTo>
                <a:lnTo>
                  <a:pt x="2262405" y="3207224"/>
                </a:lnTo>
                <a:lnTo>
                  <a:pt x="377076" y="3207224"/>
                </a:lnTo>
                <a:lnTo>
                  <a:pt x="1" y="2830149"/>
                </a:lnTo>
                <a:lnTo>
                  <a:pt x="1" y="1654055"/>
                </a:lnTo>
                <a:lnTo>
                  <a:pt x="0" y="1654055"/>
                </a:lnTo>
                <a:lnTo>
                  <a:pt x="0" y="1108880"/>
                </a:lnTo>
                <a:lnTo>
                  <a:pt x="1" y="1108880"/>
                </a:lnTo>
                <a:close/>
              </a:path>
            </a:pathLst>
          </a:custGeom>
          <a:solidFill>
            <a:schemeClr val="accent2"/>
          </a:solidFill>
        </p:spPr>
        <p:txBody>
          <a:bodyPr wrap="square" anchor="ctr">
            <a:noAutofit/>
          </a:bodyPr>
          <a:lstStyle>
            <a:lvl1pPr marL="0" indent="0" algn="ctr">
              <a:lnSpc>
                <a:spcPct val="100000"/>
              </a:lnSpc>
              <a:buNone/>
              <a:defRPr sz="2400">
                <a:solidFill>
                  <a:schemeClr val="bg1"/>
                </a:solidFill>
              </a:defRPr>
            </a:lvl1pPr>
          </a:lstStyle>
          <a:p>
            <a:pPr lvl="0"/>
            <a:endParaRPr kumimoji="1" lang="zh-CN" altLang="en-US" dirty="0"/>
          </a:p>
        </p:txBody>
      </p:sp>
      <p:sp>
        <p:nvSpPr>
          <p:cNvPr id="15" name="文本占位符 14"/>
          <p:cNvSpPr>
            <a:spLocks noGrp="1"/>
          </p:cNvSpPr>
          <p:nvPr>
            <p:ph type="body" sz="quarter" idx="15"/>
          </p:nvPr>
        </p:nvSpPr>
        <p:spPr>
          <a:xfrm>
            <a:off x="8091019" y="2320119"/>
            <a:ext cx="1880268" cy="3207224"/>
          </a:xfrm>
          <a:custGeom>
            <a:avLst/>
            <a:gdLst>
              <a:gd name="connsiteX0" fmla="*/ 1 w 2262405"/>
              <a:gd name="connsiteY0" fmla="*/ 0 h 3207224"/>
              <a:gd name="connsiteX1" fmla="*/ 1885330 w 2262405"/>
              <a:gd name="connsiteY1" fmla="*/ 0 h 3207224"/>
              <a:gd name="connsiteX2" fmla="*/ 2262405 w 2262405"/>
              <a:gd name="connsiteY2" fmla="*/ 377075 h 3207224"/>
              <a:gd name="connsiteX3" fmla="*/ 2262405 w 2262405"/>
              <a:gd name="connsiteY3" fmla="*/ 1108880 h 3207224"/>
              <a:gd name="connsiteX4" fmla="*/ 2262405 w 2262405"/>
              <a:gd name="connsiteY4" fmla="*/ 1654055 h 3207224"/>
              <a:gd name="connsiteX5" fmla="*/ 2262405 w 2262405"/>
              <a:gd name="connsiteY5" fmla="*/ 3207224 h 3207224"/>
              <a:gd name="connsiteX6" fmla="*/ 377076 w 2262405"/>
              <a:gd name="connsiteY6" fmla="*/ 3207224 h 3207224"/>
              <a:gd name="connsiteX7" fmla="*/ 1 w 2262405"/>
              <a:gd name="connsiteY7" fmla="*/ 2830149 h 3207224"/>
              <a:gd name="connsiteX8" fmla="*/ 1 w 2262405"/>
              <a:gd name="connsiteY8" fmla="*/ 1654055 h 3207224"/>
              <a:gd name="connsiteX9" fmla="*/ 0 w 2262405"/>
              <a:gd name="connsiteY9" fmla="*/ 1654055 h 3207224"/>
              <a:gd name="connsiteX10" fmla="*/ 0 w 2262405"/>
              <a:gd name="connsiteY10" fmla="*/ 1108880 h 3207224"/>
              <a:gd name="connsiteX11" fmla="*/ 1 w 2262405"/>
              <a:gd name="connsiteY11" fmla="*/ 1108880 h 3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2405" h="3207224">
                <a:moveTo>
                  <a:pt x="1" y="0"/>
                </a:moveTo>
                <a:lnTo>
                  <a:pt x="1885330" y="0"/>
                </a:lnTo>
                <a:lnTo>
                  <a:pt x="2262405" y="377075"/>
                </a:lnTo>
                <a:lnTo>
                  <a:pt x="2262405" y="1108880"/>
                </a:lnTo>
                <a:lnTo>
                  <a:pt x="2262405" y="1654055"/>
                </a:lnTo>
                <a:lnTo>
                  <a:pt x="2262405" y="3207224"/>
                </a:lnTo>
                <a:lnTo>
                  <a:pt x="377076" y="3207224"/>
                </a:lnTo>
                <a:lnTo>
                  <a:pt x="1" y="2830149"/>
                </a:lnTo>
                <a:lnTo>
                  <a:pt x="1" y="1654055"/>
                </a:lnTo>
                <a:lnTo>
                  <a:pt x="0" y="1654055"/>
                </a:lnTo>
                <a:lnTo>
                  <a:pt x="0" y="1108880"/>
                </a:lnTo>
                <a:lnTo>
                  <a:pt x="1" y="1108880"/>
                </a:lnTo>
                <a:close/>
              </a:path>
            </a:pathLst>
          </a:custGeom>
          <a:solidFill>
            <a:schemeClr val="accent2"/>
          </a:solidFill>
        </p:spPr>
        <p:txBody>
          <a:bodyPr wrap="square" anchor="ctr">
            <a:noAutofit/>
          </a:bodyPr>
          <a:lstStyle>
            <a:lvl1pPr marL="0" indent="0" algn="ctr">
              <a:lnSpc>
                <a:spcPct val="100000"/>
              </a:lnSpc>
              <a:buNone/>
              <a:defRPr sz="2400">
                <a:solidFill>
                  <a:schemeClr val="bg1"/>
                </a:solidFill>
              </a:defRPr>
            </a:lvl1pPr>
          </a:lstStyle>
          <a:p>
            <a:pPr lvl="0"/>
            <a:endParaRPr kumimoji="1" lang="zh-CN" altLang="en-US" dirty="0"/>
          </a:p>
        </p:txBody>
      </p:sp>
      <p:sp>
        <p:nvSpPr>
          <p:cNvPr id="21" name="文本占位符 20"/>
          <p:cNvSpPr>
            <a:spLocks noGrp="1"/>
          </p:cNvSpPr>
          <p:nvPr>
            <p:ph type="body" sz="quarter" idx="16"/>
          </p:nvPr>
        </p:nvSpPr>
        <p:spPr>
          <a:xfrm>
            <a:off x="10034519" y="2320119"/>
            <a:ext cx="1880268" cy="3207224"/>
          </a:xfrm>
          <a:custGeom>
            <a:avLst/>
            <a:gdLst>
              <a:gd name="connsiteX0" fmla="*/ 1 w 2262405"/>
              <a:gd name="connsiteY0" fmla="*/ 0 h 3207224"/>
              <a:gd name="connsiteX1" fmla="*/ 1885330 w 2262405"/>
              <a:gd name="connsiteY1" fmla="*/ 0 h 3207224"/>
              <a:gd name="connsiteX2" fmla="*/ 2262405 w 2262405"/>
              <a:gd name="connsiteY2" fmla="*/ 377075 h 3207224"/>
              <a:gd name="connsiteX3" fmla="*/ 2262405 w 2262405"/>
              <a:gd name="connsiteY3" fmla="*/ 1108880 h 3207224"/>
              <a:gd name="connsiteX4" fmla="*/ 2262405 w 2262405"/>
              <a:gd name="connsiteY4" fmla="*/ 1654055 h 3207224"/>
              <a:gd name="connsiteX5" fmla="*/ 2262405 w 2262405"/>
              <a:gd name="connsiteY5" fmla="*/ 3207224 h 3207224"/>
              <a:gd name="connsiteX6" fmla="*/ 377076 w 2262405"/>
              <a:gd name="connsiteY6" fmla="*/ 3207224 h 3207224"/>
              <a:gd name="connsiteX7" fmla="*/ 1 w 2262405"/>
              <a:gd name="connsiteY7" fmla="*/ 2830149 h 3207224"/>
              <a:gd name="connsiteX8" fmla="*/ 1 w 2262405"/>
              <a:gd name="connsiteY8" fmla="*/ 1654055 h 3207224"/>
              <a:gd name="connsiteX9" fmla="*/ 0 w 2262405"/>
              <a:gd name="connsiteY9" fmla="*/ 1654055 h 3207224"/>
              <a:gd name="connsiteX10" fmla="*/ 0 w 2262405"/>
              <a:gd name="connsiteY10" fmla="*/ 1108880 h 3207224"/>
              <a:gd name="connsiteX11" fmla="*/ 1 w 2262405"/>
              <a:gd name="connsiteY11" fmla="*/ 1108880 h 3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2405" h="3207224">
                <a:moveTo>
                  <a:pt x="1" y="0"/>
                </a:moveTo>
                <a:lnTo>
                  <a:pt x="1885330" y="0"/>
                </a:lnTo>
                <a:lnTo>
                  <a:pt x="2262405" y="377075"/>
                </a:lnTo>
                <a:lnTo>
                  <a:pt x="2262405" y="1108880"/>
                </a:lnTo>
                <a:lnTo>
                  <a:pt x="2262405" y="1654055"/>
                </a:lnTo>
                <a:lnTo>
                  <a:pt x="2262405" y="3207224"/>
                </a:lnTo>
                <a:lnTo>
                  <a:pt x="377076" y="3207224"/>
                </a:lnTo>
                <a:lnTo>
                  <a:pt x="1" y="2830149"/>
                </a:lnTo>
                <a:lnTo>
                  <a:pt x="1" y="1654055"/>
                </a:lnTo>
                <a:lnTo>
                  <a:pt x="0" y="1654055"/>
                </a:lnTo>
                <a:lnTo>
                  <a:pt x="0" y="1108880"/>
                </a:lnTo>
                <a:lnTo>
                  <a:pt x="1" y="1108880"/>
                </a:lnTo>
                <a:close/>
              </a:path>
            </a:pathLst>
          </a:custGeom>
          <a:solidFill>
            <a:schemeClr val="accent2"/>
          </a:solidFill>
        </p:spPr>
        <p:txBody>
          <a:bodyPr wrap="square" anchor="ctr">
            <a:noAutofit/>
          </a:bodyPr>
          <a:lstStyle>
            <a:lvl1pPr marL="0" indent="0" algn="ctr">
              <a:lnSpc>
                <a:spcPct val="100000"/>
              </a:lnSpc>
              <a:buNone/>
              <a:defRPr sz="2400">
                <a:solidFill>
                  <a:schemeClr val="bg1"/>
                </a:solidFill>
              </a:defRPr>
            </a:lvl1pPr>
          </a:lstStyle>
          <a:p>
            <a:pPr lvl="0"/>
            <a:endParaRPr kumimoji="1" lang="zh-CN" altLang="en-US" dirty="0"/>
          </a:p>
        </p:txBody>
      </p:sp>
    </p:spTree>
    <p:extLst>
      <p:ext uri="{BB962C8B-B14F-4D97-AF65-F5344CB8AC3E}">
        <p14:creationId xmlns:p14="http://schemas.microsoft.com/office/powerpoint/2010/main" val="1041356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
    <p:bg>
      <p:bgPr>
        <a:solidFill>
          <a:schemeClr val="accent1"/>
        </a:solidFill>
        <a:effectLst/>
      </p:bgPr>
    </p:bg>
    <p:spTree>
      <p:nvGrpSpPr>
        <p:cNvPr id="1" name=""/>
        <p:cNvGrpSpPr/>
        <p:nvPr/>
      </p:nvGrpSpPr>
      <p:grpSpPr>
        <a:xfrm>
          <a:off x="0" y="0"/>
          <a:ext cx="0" cy="0"/>
          <a:chOff x="0" y="0"/>
          <a:chExt cx="0" cy="0"/>
        </a:xfrm>
      </p:grpSpPr>
      <p:sp>
        <p:nvSpPr>
          <p:cNvPr id="2" name="矩形 1"/>
          <p:cNvSpPr/>
          <p:nvPr userDrawn="1"/>
        </p:nvSpPr>
        <p:spPr>
          <a:xfrm>
            <a:off x="3366448" y="2975212"/>
            <a:ext cx="5459105" cy="1501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solidFill>
                <a:schemeClr val="tx1"/>
              </a:solidFill>
            </a:endParaRPr>
          </a:p>
        </p:txBody>
      </p:sp>
      <p:sp>
        <p:nvSpPr>
          <p:cNvPr id="3" name="文本占位符 3"/>
          <p:cNvSpPr>
            <a:spLocks noGrp="1"/>
          </p:cNvSpPr>
          <p:nvPr>
            <p:ph type="body" sz="quarter" idx="10"/>
          </p:nvPr>
        </p:nvSpPr>
        <p:spPr>
          <a:xfrm>
            <a:off x="3366448" y="2169995"/>
            <a:ext cx="5459104" cy="805217"/>
          </a:xfrm>
          <a:prstGeom prst="rect">
            <a:avLst/>
          </a:prstGeom>
        </p:spPr>
        <p:txBody>
          <a:bodyPr/>
          <a:lstStyle>
            <a:lvl1pPr marL="0" indent="0" algn="ctr">
              <a:lnSpc>
                <a:spcPct val="100000"/>
              </a:lnSpc>
              <a:buNone/>
              <a:defRPr sz="4000" b="0">
                <a:solidFill>
                  <a:schemeClr val="bg1"/>
                </a:solidFill>
              </a:defRPr>
            </a:lvl1pPr>
          </a:lstStyle>
          <a:p>
            <a:pPr lvl="0"/>
            <a:endParaRPr kumimoji="1" lang="zh-CN" altLang="en-US" dirty="0"/>
          </a:p>
        </p:txBody>
      </p:sp>
      <p:sp>
        <p:nvSpPr>
          <p:cNvPr id="4" name="文本占位符 3"/>
          <p:cNvSpPr>
            <a:spLocks noGrp="1"/>
          </p:cNvSpPr>
          <p:nvPr>
            <p:ph type="body" sz="quarter" idx="11"/>
          </p:nvPr>
        </p:nvSpPr>
        <p:spPr>
          <a:xfrm>
            <a:off x="3366448" y="3220872"/>
            <a:ext cx="5459104" cy="914400"/>
          </a:xfrm>
          <a:prstGeom prst="rect">
            <a:avLst/>
          </a:prstGeom>
        </p:spPr>
        <p:txBody>
          <a:bodyPr anchor="t"/>
          <a:lstStyle>
            <a:lvl1pPr marL="0" indent="0" algn="ctr">
              <a:lnSpc>
                <a:spcPct val="100000"/>
              </a:lnSpc>
              <a:buNone/>
              <a:defRPr sz="4800" b="1">
                <a:solidFill>
                  <a:schemeClr val="bg1"/>
                </a:solidFill>
              </a:defRPr>
            </a:lvl1pPr>
          </a:lstStyle>
          <a:p>
            <a:pPr lvl="0"/>
            <a:endParaRPr kumimoji="1" lang="zh-CN" altLang="en-US" dirty="0"/>
          </a:p>
        </p:txBody>
      </p:sp>
    </p:spTree>
    <p:extLst>
      <p:ext uri="{BB962C8B-B14F-4D97-AF65-F5344CB8AC3E}">
        <p14:creationId xmlns:p14="http://schemas.microsoft.com/office/powerpoint/2010/main" val="1444683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4" name="框架 3"/>
          <p:cNvSpPr/>
          <p:nvPr userDrawn="1"/>
        </p:nvSpPr>
        <p:spPr>
          <a:xfrm>
            <a:off x="0" y="0"/>
            <a:ext cx="12192000" cy="6858000"/>
          </a:xfrm>
          <a:prstGeom prst="frame">
            <a:avLst>
              <a:gd name="adj1" fmla="val 75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5" name="矩形 4"/>
          <p:cNvSpPr/>
          <p:nvPr userDrawn="1"/>
        </p:nvSpPr>
        <p:spPr>
          <a:xfrm>
            <a:off x="0" y="0"/>
            <a:ext cx="12192000" cy="67376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4"/>
          <p:cNvSpPr/>
          <p:nvPr userDrawn="1"/>
        </p:nvSpPr>
        <p:spPr>
          <a:xfrm rot="5400000">
            <a:off x="303777" y="137255"/>
            <a:ext cx="452199" cy="389827"/>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占位符 3"/>
          <p:cNvSpPr>
            <a:spLocks noGrp="1"/>
          </p:cNvSpPr>
          <p:nvPr>
            <p:ph type="body" sz="quarter" idx="10"/>
          </p:nvPr>
        </p:nvSpPr>
        <p:spPr>
          <a:xfrm>
            <a:off x="833972" y="1"/>
            <a:ext cx="10957694" cy="673768"/>
          </a:xfrm>
          <a:prstGeom prst="rect">
            <a:avLst/>
          </a:prstGeom>
        </p:spPr>
        <p:txBody>
          <a:bodyPr anchor="ctr"/>
          <a:lstStyle>
            <a:lvl1pPr marL="0" indent="0" algn="l">
              <a:lnSpc>
                <a:spcPct val="100000"/>
              </a:lnSpc>
              <a:buNone/>
              <a:defRPr sz="2800" b="0">
                <a:solidFill>
                  <a:schemeClr val="bg1"/>
                </a:solidFill>
              </a:defRPr>
            </a:lvl1pPr>
          </a:lstStyle>
          <a:p>
            <a:pPr lvl="0"/>
            <a:endParaRPr kumimoji="1" lang="zh-CN" altLang="en-US" dirty="0"/>
          </a:p>
        </p:txBody>
      </p:sp>
    </p:spTree>
    <p:extLst>
      <p:ext uri="{BB962C8B-B14F-4D97-AF65-F5344CB8AC3E}">
        <p14:creationId xmlns:p14="http://schemas.microsoft.com/office/powerpoint/2010/main" val="1632621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78749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模板使用技巧1">
    <p:spTree>
      <p:nvGrpSpPr>
        <p:cNvPr id="1" name=""/>
        <p:cNvGrpSpPr/>
        <p:nvPr/>
      </p:nvGrpSpPr>
      <p:grpSpPr>
        <a:xfrm>
          <a:off x="0" y="0"/>
          <a:ext cx="0" cy="0"/>
          <a:chOff x="0" y="0"/>
          <a:chExt cx="0" cy="0"/>
        </a:xfrm>
      </p:grpSpPr>
      <p:sp>
        <p:nvSpPr>
          <p:cNvPr id="4" name="矩形 3"/>
          <p:cNvSpPr/>
          <p:nvPr userDrawn="1"/>
        </p:nvSpPr>
        <p:spPr>
          <a:xfrm>
            <a:off x="440603" y="759873"/>
            <a:ext cx="1713931"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1</a:t>
            </a:r>
            <a:endParaRPr lang="zh-CN" altLang="en-US" sz="1800" dirty="0">
              <a:solidFill>
                <a:schemeClr val="tx1">
                  <a:lumMod val="75000"/>
                  <a:lumOff val="25000"/>
                </a:schemeClr>
              </a:solidFill>
              <a:latin typeface="Segoe UI Light"/>
              <a:ea typeface="微软雅黑"/>
              <a:cs typeface="Segoe UI Light"/>
            </a:endParaRP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
        <p:nvSpPr>
          <p:cNvPr id="9" name="文本框 8">
            <a:extLst>
              <a:ext uri="{FF2B5EF4-FFF2-40B4-BE49-F238E27FC236}">
                <a16:creationId xmlns:a16="http://schemas.microsoft.com/office/drawing/2014/main" id="{67B43CCB-1998-4484-B269-9ACB654ACB71}"/>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一键调整模板颜色</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CF1532F4-AF97-400D-84E6-F00D2B3D35D1}"/>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11" name="图片 10">
            <a:extLst>
              <a:ext uri="{FF2B5EF4-FFF2-40B4-BE49-F238E27FC236}">
                <a16:creationId xmlns:a16="http://schemas.microsoft.com/office/drawing/2014/main" id="{CA7E11C8-4335-45B0-A270-313A25ABC63F}"/>
              </a:ext>
            </a:extLst>
          </p:cNvPr>
          <p:cNvPicPr>
            <a:picLocks noChangeAspect="1"/>
          </p:cNvPicPr>
          <p:nvPr userDrawn="1"/>
        </p:nvPicPr>
        <p:blipFill>
          <a:blip r:embed="rId3"/>
          <a:stretch>
            <a:fillRect/>
          </a:stretch>
        </p:blipFill>
        <p:spPr>
          <a:xfrm>
            <a:off x="6464300" y="2138895"/>
            <a:ext cx="5295900" cy="3847022"/>
          </a:xfrm>
          <a:prstGeom prst="rect">
            <a:avLst/>
          </a:prstGeom>
          <a:ln>
            <a:solidFill>
              <a:schemeClr val="bg1">
                <a:lumMod val="65000"/>
              </a:schemeClr>
            </a:solidFill>
          </a:ln>
        </p:spPr>
      </p:pic>
      <p:sp>
        <p:nvSpPr>
          <p:cNvPr id="12" name="文本框 11">
            <a:extLst>
              <a:ext uri="{FF2B5EF4-FFF2-40B4-BE49-F238E27FC236}">
                <a16:creationId xmlns:a16="http://schemas.microsoft.com/office/drawing/2014/main" id="{45615889-3ACE-4C91-970F-789D759EAC1E}"/>
              </a:ext>
            </a:extLst>
          </p:cNvPr>
          <p:cNvSpPr txBox="1"/>
          <p:nvPr userDrawn="1"/>
        </p:nvSpPr>
        <p:spPr>
          <a:xfrm>
            <a:off x="333477" y="6061002"/>
            <a:ext cx="3183885"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选择“设计”</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“变体”</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“颜色”；</a:t>
            </a:r>
            <a:endParaRPr lang="en-US" sz="1200" spc="15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CD19D40D-978A-4E04-8450-F6DC61B85399}"/>
              </a:ext>
            </a:extLst>
          </p:cNvPr>
          <p:cNvSpPr txBox="1"/>
          <p:nvPr userDrawn="1"/>
        </p:nvSpPr>
        <p:spPr>
          <a:xfrm>
            <a:off x="6360651" y="6061002"/>
            <a:ext cx="45624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选择你喜欢的颜色搭配，模板一秒调整为你选颜色。</a:t>
            </a:r>
            <a:endParaRPr lang="en-US" sz="1200" spc="15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299860AF-0C43-4649-A586-85D19517B6FC}"/>
              </a:ext>
            </a:extLst>
          </p:cNvPr>
          <p:cNvPicPr>
            <a:picLocks noChangeAspect="1"/>
          </p:cNvPicPr>
          <p:nvPr userDrawn="1"/>
        </p:nvPicPr>
        <p:blipFill>
          <a:blip r:embed="rId4"/>
          <a:stretch>
            <a:fillRect/>
          </a:stretch>
        </p:blipFill>
        <p:spPr>
          <a:xfrm>
            <a:off x="3005928" y="2609333"/>
            <a:ext cx="819667" cy="819667"/>
          </a:xfrm>
          <a:prstGeom prst="rect">
            <a:avLst/>
          </a:prstGeom>
          <a:effectLst>
            <a:outerShdw blurRad="50800" dist="38100" dir="2700000" algn="tl" rotWithShape="0">
              <a:prstClr val="black">
                <a:alpha val="40000"/>
              </a:prstClr>
            </a:outerShdw>
          </a:effectLst>
        </p:spPr>
      </p:pic>
      <p:pic>
        <p:nvPicPr>
          <p:cNvPr id="15" name="图片 14">
            <a:extLst>
              <a:ext uri="{FF2B5EF4-FFF2-40B4-BE49-F238E27FC236}">
                <a16:creationId xmlns:a16="http://schemas.microsoft.com/office/drawing/2014/main" id="{A6130A4D-8EC7-4AC1-B434-55DC69102864}"/>
              </a:ext>
            </a:extLst>
          </p:cNvPr>
          <p:cNvPicPr>
            <a:picLocks noChangeAspect="1"/>
          </p:cNvPicPr>
          <p:nvPr userDrawn="1"/>
        </p:nvPicPr>
        <p:blipFill>
          <a:blip r:embed="rId4"/>
          <a:stretch>
            <a:fillRect/>
          </a:stretch>
        </p:blipFill>
        <p:spPr>
          <a:xfrm>
            <a:off x="10787853" y="42571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874545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theme" Target="../theme/theme2.xml"/><Relationship Id="rId5" Type="http://schemas.openxmlformats.org/officeDocument/2006/relationships/slideLayout" Target="../slideLayouts/slideLayout13.xml"/><Relationship Id="rId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53468858"/>
      </p:ext>
    </p:extLst>
  </p:cSld>
  <p:clrMap bg1="lt1" tx1="dk1" bg2="lt2" tx2="dk2" accent1="accent1" accent2="accent2" accent3="accent3" accent4="accent4" accent5="accent5" accent6="accent6" hlink="hlink" folHlink="folHlink"/>
  <p:sldLayoutIdLst>
    <p:sldLayoutId id="2147483683" r:id="rId1"/>
    <p:sldLayoutId id="2147483689" r:id="rId2"/>
    <p:sldLayoutId id="2147483688" r:id="rId3"/>
    <p:sldLayoutId id="2147483684" r:id="rId4"/>
    <p:sldLayoutId id="2147483687" r:id="rId5"/>
    <p:sldLayoutId id="2147483685" r:id="rId6"/>
    <p:sldLayoutId id="2147483662" r:id="rId7"/>
    <p:sldLayoutId id="2147483686"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5924358"/>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80"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tiff"/><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tiff"/><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6.tif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119021" y="2960576"/>
            <a:ext cx="10255562" cy="1209643"/>
          </a:xfrm>
        </p:spPr>
        <p:txBody>
          <a:bodyPr/>
          <a:lstStyle/>
          <a:p>
            <a:r>
              <a:rPr lang="zh-CN" altLang="en-US" dirty="0">
                <a:latin typeface="微软雅黑" panose="020B0503020204020204" pitchFamily="34" charset="-122"/>
                <a:ea typeface="微软雅黑" panose="020B0503020204020204" pitchFamily="34" charset="-122"/>
              </a:rPr>
              <a:t>强化学习在游戏中的应用</a:t>
            </a:r>
          </a:p>
        </p:txBody>
      </p:sp>
      <p:sp>
        <p:nvSpPr>
          <p:cNvPr id="4" name="文本占位符 3"/>
          <p:cNvSpPr>
            <a:spLocks noGrp="1"/>
          </p:cNvSpPr>
          <p:nvPr>
            <p:ph type="body" sz="quarter" idx="12"/>
          </p:nvPr>
        </p:nvSpPr>
        <p:spPr/>
        <p:txBody>
          <a:bodyPr/>
          <a:lstStyle/>
          <a:p>
            <a:r>
              <a:rPr lang="zh-CN" altLang="en-US" b="1" dirty="0">
                <a:latin typeface="微软雅黑" panose="020B0503020204020204" pitchFamily="34" charset="-122"/>
                <a:ea typeface="微软雅黑" panose="020B0503020204020204" pitchFamily="34" charset="-122"/>
              </a:rPr>
              <a:t>讲解人：沈正圆</a:t>
            </a:r>
          </a:p>
        </p:txBody>
      </p:sp>
    </p:spTree>
    <p:extLst>
      <p:ext uri="{BB962C8B-B14F-4D97-AF65-F5344CB8AC3E}">
        <p14:creationId xmlns:p14="http://schemas.microsoft.com/office/powerpoint/2010/main" val="7426169"/>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075D9478-A4F5-7E40-9220-7EFAF3932293}"/>
              </a:ext>
            </a:extLst>
          </p:cNvPr>
          <p:cNvSpPr>
            <a:spLocks noGrp="1"/>
          </p:cNvSpPr>
          <p:nvPr>
            <p:ph type="body" sz="quarter" idx="10"/>
          </p:nvPr>
        </p:nvSpPr>
        <p:spPr>
          <a:xfrm>
            <a:off x="833972" y="1"/>
            <a:ext cx="10957694" cy="673768"/>
          </a:xfrm>
        </p:spPr>
        <p:txBody>
          <a:bodyPr/>
          <a:lstStyle/>
          <a:p>
            <a:r>
              <a:rPr kumimoji="1" lang="zh-CN" altLang="en-US" dirty="0"/>
              <a:t>第三部分 </a:t>
            </a:r>
            <a:r>
              <a:rPr kumimoji="1" lang="zh-CN" altLang="en-US" b="1" dirty="0"/>
              <a:t>强化学习在游戏中的应用</a:t>
            </a:r>
          </a:p>
        </p:txBody>
      </p:sp>
      <p:pic>
        <p:nvPicPr>
          <p:cNvPr id="2" name="图片 1">
            <a:extLst>
              <a:ext uri="{FF2B5EF4-FFF2-40B4-BE49-F238E27FC236}">
                <a16:creationId xmlns:a16="http://schemas.microsoft.com/office/drawing/2014/main" id="{F9850EA3-A956-1A4A-88D9-E20A8B1DE367}"/>
              </a:ext>
            </a:extLst>
          </p:cNvPr>
          <p:cNvPicPr>
            <a:picLocks noChangeAspect="1"/>
          </p:cNvPicPr>
          <p:nvPr/>
        </p:nvPicPr>
        <p:blipFill>
          <a:blip r:embed="rId3"/>
          <a:stretch>
            <a:fillRect/>
          </a:stretch>
        </p:blipFill>
        <p:spPr>
          <a:xfrm>
            <a:off x="2158884" y="744405"/>
            <a:ext cx="7793046" cy="4213829"/>
          </a:xfrm>
          <a:prstGeom prst="rect">
            <a:avLst/>
          </a:prstGeom>
        </p:spPr>
      </p:pic>
      <p:sp>
        <p:nvSpPr>
          <p:cNvPr id="6" name="文本框 5">
            <a:extLst>
              <a:ext uri="{FF2B5EF4-FFF2-40B4-BE49-F238E27FC236}">
                <a16:creationId xmlns:a16="http://schemas.microsoft.com/office/drawing/2014/main" id="{790FE6AC-2341-9A4C-987A-4A2D25A18BC9}"/>
              </a:ext>
            </a:extLst>
          </p:cNvPr>
          <p:cNvSpPr txBox="1"/>
          <p:nvPr/>
        </p:nvSpPr>
        <p:spPr>
          <a:xfrm>
            <a:off x="833972" y="4545858"/>
            <a:ext cx="10957694" cy="2135521"/>
          </a:xfrm>
          <a:prstGeom prst="rect">
            <a:avLst/>
          </a:prstGeom>
          <a:noFill/>
        </p:spPr>
        <p:txBody>
          <a:bodyPr wrap="square" rtlCol="0">
            <a:spAutoFit/>
          </a:bodyPr>
          <a:lstStyle/>
          <a:p>
            <a:pPr>
              <a:lnSpc>
                <a:spcPct val="130000"/>
              </a:lnSpc>
              <a:spcBef>
                <a:spcPts val="600"/>
              </a:spcBef>
            </a:pPr>
            <a:r>
              <a:rPr kumimoji="1" lang="zh-CN" altLang="en-US" sz="1600" dirty="0"/>
              <a:t>智能体最终学习的最优策略不是人告诉它的，是它自学习得到的，所以人也不能遇见它学习到的策略是什么。这里是观察到的有趣的策略：</a:t>
            </a:r>
            <a:endParaRPr lang="en-US" altLang="zh-CN" sz="1600" dirty="0"/>
          </a:p>
          <a:p>
            <a:pPr>
              <a:lnSpc>
                <a:spcPct val="130000"/>
              </a:lnSpc>
              <a:spcBef>
                <a:spcPts val="600"/>
              </a:spcBef>
            </a:pPr>
            <a:r>
              <a:rPr lang="en-US" altLang="zh-CN" sz="1600" dirty="0"/>
              <a:t>1.</a:t>
            </a:r>
            <a:r>
              <a:rPr lang="en" altLang="zh-CN" sz="1600" dirty="0"/>
              <a:t>DQN</a:t>
            </a:r>
            <a:r>
              <a:rPr lang="zh-CN" altLang="en-US" sz="1600" dirty="0"/>
              <a:t>在这个游戏中学会了一个很聪明的方法，就是先用小球把左右两侧砖块打通，之后就让小球自行在上排砖块中来回蹦跳，避免了智能体在下方频繁操作。这是很多人类玩家都没有意识到的一个绝佳策略。</a:t>
            </a:r>
          </a:p>
          <a:p>
            <a:pPr>
              <a:lnSpc>
                <a:spcPct val="130000"/>
              </a:lnSpc>
              <a:spcBef>
                <a:spcPts val="600"/>
              </a:spcBef>
            </a:pPr>
            <a:r>
              <a:rPr lang="en-US" altLang="zh-CN" sz="1600" dirty="0"/>
              <a:t>2.</a:t>
            </a:r>
            <a:r>
              <a:rPr lang="zh-CN" altLang="en-US" sz="1600" dirty="0"/>
              <a:t>上图右是</a:t>
            </a:r>
            <a:r>
              <a:rPr lang="en" altLang="zh-CN" sz="1600" dirty="0"/>
              <a:t>Space Invader</a:t>
            </a:r>
            <a:r>
              <a:rPr lang="zh-CN" altLang="en-US" sz="1600" dirty="0"/>
              <a:t>游戏。</a:t>
            </a:r>
            <a:r>
              <a:rPr lang="en" altLang="zh-CN" sz="1600" dirty="0"/>
              <a:t>DQN</a:t>
            </a:r>
            <a:r>
              <a:rPr lang="zh-CN" altLang="en-US" sz="1600" dirty="0"/>
              <a:t>控制的是飞船，需要避开所有外星人子弹。它学会了躲在障碍物后面，在不被外星人攻击到的前提下进行射击。</a:t>
            </a:r>
          </a:p>
        </p:txBody>
      </p:sp>
    </p:spTree>
    <p:extLst>
      <p:ext uri="{BB962C8B-B14F-4D97-AF65-F5344CB8AC3E}">
        <p14:creationId xmlns:p14="http://schemas.microsoft.com/office/powerpoint/2010/main" val="3391661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075D9478-A4F5-7E40-9220-7EFAF3932293}"/>
              </a:ext>
            </a:extLst>
          </p:cNvPr>
          <p:cNvSpPr>
            <a:spLocks noGrp="1"/>
          </p:cNvSpPr>
          <p:nvPr>
            <p:ph type="body" sz="quarter" idx="10"/>
          </p:nvPr>
        </p:nvSpPr>
        <p:spPr>
          <a:xfrm>
            <a:off x="833972" y="1"/>
            <a:ext cx="10957694" cy="673768"/>
          </a:xfrm>
        </p:spPr>
        <p:txBody>
          <a:bodyPr/>
          <a:lstStyle/>
          <a:p>
            <a:r>
              <a:rPr kumimoji="1" lang="zh-CN" altLang="en-US" dirty="0"/>
              <a:t>第三部分 </a:t>
            </a:r>
            <a:r>
              <a:rPr kumimoji="1" lang="zh-CN" altLang="en-US" b="1" dirty="0"/>
              <a:t>强化学习在游戏中的应用</a:t>
            </a:r>
          </a:p>
        </p:txBody>
      </p:sp>
      <p:pic>
        <p:nvPicPr>
          <p:cNvPr id="3" name="图片 2">
            <a:extLst>
              <a:ext uri="{FF2B5EF4-FFF2-40B4-BE49-F238E27FC236}">
                <a16:creationId xmlns:a16="http://schemas.microsoft.com/office/drawing/2014/main" id="{B63419F5-3FD3-194A-BDD0-92A2CB6333AB}"/>
              </a:ext>
            </a:extLst>
          </p:cNvPr>
          <p:cNvPicPr>
            <a:picLocks noChangeAspect="1"/>
          </p:cNvPicPr>
          <p:nvPr/>
        </p:nvPicPr>
        <p:blipFill>
          <a:blip r:embed="rId3"/>
          <a:stretch>
            <a:fillRect/>
          </a:stretch>
        </p:blipFill>
        <p:spPr>
          <a:xfrm>
            <a:off x="2407655" y="673769"/>
            <a:ext cx="7810328" cy="4242981"/>
          </a:xfrm>
          <a:prstGeom prst="rect">
            <a:avLst/>
          </a:prstGeom>
        </p:spPr>
      </p:pic>
      <p:sp>
        <p:nvSpPr>
          <p:cNvPr id="7" name="文本框 6">
            <a:extLst>
              <a:ext uri="{FF2B5EF4-FFF2-40B4-BE49-F238E27FC236}">
                <a16:creationId xmlns:a16="http://schemas.microsoft.com/office/drawing/2014/main" id="{4E475833-3109-D44B-9EE8-73E4EF29CA58}"/>
              </a:ext>
            </a:extLst>
          </p:cNvPr>
          <p:cNvSpPr txBox="1"/>
          <p:nvPr/>
        </p:nvSpPr>
        <p:spPr>
          <a:xfrm>
            <a:off x="833972" y="4958234"/>
            <a:ext cx="10957694" cy="1137556"/>
          </a:xfrm>
          <a:prstGeom prst="rect">
            <a:avLst/>
          </a:prstGeom>
          <a:noFill/>
        </p:spPr>
        <p:txBody>
          <a:bodyPr wrap="square" rtlCol="0">
            <a:spAutoFit/>
          </a:bodyPr>
          <a:lstStyle/>
          <a:p>
            <a:pPr>
              <a:lnSpc>
                <a:spcPct val="130000"/>
              </a:lnSpc>
              <a:spcBef>
                <a:spcPts val="600"/>
              </a:spcBef>
            </a:pPr>
            <a:r>
              <a:rPr lang="zh-CN" altLang="en-US" dirty="0"/>
              <a:t>在</a:t>
            </a:r>
            <a:r>
              <a:rPr lang="en-US" altLang="zh-CN" dirty="0"/>
              <a:t>DQN</a:t>
            </a:r>
            <a:r>
              <a:rPr lang="zh-CN" altLang="en-US" dirty="0"/>
              <a:t>之后，大家都开始试图用深度强化学习的算法来玩游戏，比如说上图中的毁灭骑士 </a:t>
            </a:r>
            <a:r>
              <a:rPr lang="en-US" altLang="zh-CN" dirty="0"/>
              <a:t>Doom</a:t>
            </a:r>
            <a:r>
              <a:rPr lang="zh-CN" altLang="en-US" dirty="0"/>
              <a:t>，它是一款早期的第一人称三维射击游戏。它游戏更复杂，动作更多，比如有射击、避免敌方炮轰、走迷宫、收集所有血包等环节。</a:t>
            </a:r>
          </a:p>
        </p:txBody>
      </p:sp>
    </p:spTree>
    <p:extLst>
      <p:ext uri="{BB962C8B-B14F-4D97-AF65-F5344CB8AC3E}">
        <p14:creationId xmlns:p14="http://schemas.microsoft.com/office/powerpoint/2010/main" val="3697132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075D9478-A4F5-7E40-9220-7EFAF3932293}"/>
              </a:ext>
            </a:extLst>
          </p:cNvPr>
          <p:cNvSpPr>
            <a:spLocks noGrp="1"/>
          </p:cNvSpPr>
          <p:nvPr>
            <p:ph type="body" sz="quarter" idx="10"/>
          </p:nvPr>
        </p:nvSpPr>
        <p:spPr>
          <a:xfrm>
            <a:off x="833972" y="1"/>
            <a:ext cx="10957694" cy="673768"/>
          </a:xfrm>
        </p:spPr>
        <p:txBody>
          <a:bodyPr/>
          <a:lstStyle/>
          <a:p>
            <a:r>
              <a:rPr kumimoji="1" lang="zh-CN" altLang="en-US" dirty="0"/>
              <a:t>第三部分 </a:t>
            </a:r>
            <a:r>
              <a:rPr kumimoji="1" lang="zh-CN" altLang="en-US" b="1" dirty="0"/>
              <a:t>强化学习在游戏中的应用</a:t>
            </a:r>
          </a:p>
        </p:txBody>
      </p:sp>
      <p:pic>
        <p:nvPicPr>
          <p:cNvPr id="2" name="图片 1">
            <a:extLst>
              <a:ext uri="{FF2B5EF4-FFF2-40B4-BE49-F238E27FC236}">
                <a16:creationId xmlns:a16="http://schemas.microsoft.com/office/drawing/2014/main" id="{142E06FC-D54C-704A-B85C-1A44E0A6E376}"/>
              </a:ext>
            </a:extLst>
          </p:cNvPr>
          <p:cNvPicPr>
            <a:picLocks noChangeAspect="1"/>
          </p:cNvPicPr>
          <p:nvPr/>
        </p:nvPicPr>
        <p:blipFill>
          <a:blip r:embed="rId3"/>
          <a:stretch>
            <a:fillRect/>
          </a:stretch>
        </p:blipFill>
        <p:spPr>
          <a:xfrm>
            <a:off x="2007347" y="673769"/>
            <a:ext cx="8033123" cy="4615304"/>
          </a:xfrm>
          <a:prstGeom prst="rect">
            <a:avLst/>
          </a:prstGeom>
        </p:spPr>
      </p:pic>
      <p:sp>
        <p:nvSpPr>
          <p:cNvPr id="6" name="文本框 5">
            <a:extLst>
              <a:ext uri="{FF2B5EF4-FFF2-40B4-BE49-F238E27FC236}">
                <a16:creationId xmlns:a16="http://schemas.microsoft.com/office/drawing/2014/main" id="{EE26E508-6EA7-B14F-B4D3-660F7F877D61}"/>
              </a:ext>
            </a:extLst>
          </p:cNvPr>
          <p:cNvSpPr txBox="1"/>
          <p:nvPr/>
        </p:nvSpPr>
        <p:spPr>
          <a:xfrm>
            <a:off x="833972" y="5289073"/>
            <a:ext cx="10957694" cy="1137556"/>
          </a:xfrm>
          <a:prstGeom prst="rect">
            <a:avLst/>
          </a:prstGeom>
          <a:noFill/>
        </p:spPr>
        <p:txBody>
          <a:bodyPr wrap="square" rtlCol="0">
            <a:spAutoFit/>
          </a:bodyPr>
          <a:lstStyle/>
          <a:p>
            <a:pPr>
              <a:lnSpc>
                <a:spcPct val="130000"/>
              </a:lnSpc>
              <a:spcBef>
                <a:spcPts val="600"/>
              </a:spcBef>
            </a:pPr>
            <a:r>
              <a:rPr lang="en-US" altLang="zh-CN" dirty="0"/>
              <a:t>2016</a:t>
            </a:r>
            <a:r>
              <a:rPr lang="zh-CN" altLang="en-US" dirty="0"/>
              <a:t>年</a:t>
            </a:r>
            <a:r>
              <a:rPr lang="en-US" altLang="zh-CN" dirty="0"/>
              <a:t>3</a:t>
            </a:r>
            <a:r>
              <a:rPr lang="zh-CN" altLang="en-US" dirty="0"/>
              <a:t>月</a:t>
            </a:r>
            <a:r>
              <a:rPr lang="en-US" altLang="zh-CN" dirty="0"/>
              <a:t>9</a:t>
            </a:r>
            <a:r>
              <a:rPr lang="zh-CN" altLang="en-US" dirty="0"/>
              <a:t>日至</a:t>
            </a:r>
            <a:r>
              <a:rPr lang="en-US" altLang="zh-CN" dirty="0"/>
              <a:t>3</a:t>
            </a:r>
            <a:r>
              <a:rPr lang="zh-CN" altLang="en-US" dirty="0"/>
              <a:t>月</a:t>
            </a:r>
            <a:r>
              <a:rPr lang="en-US" altLang="zh-CN" dirty="0"/>
              <a:t>15</a:t>
            </a:r>
            <a:r>
              <a:rPr lang="zh-CN" altLang="en-US" dirty="0"/>
              <a:t>日间，我们共同见证了历史。在</a:t>
            </a:r>
            <a:r>
              <a:rPr lang="en" altLang="zh-CN" dirty="0"/>
              <a:t>AlphaGo</a:t>
            </a:r>
            <a:r>
              <a:rPr lang="zh-CN" altLang="en-US" dirty="0"/>
              <a:t>之前，没有一个围棋引擎能够跟低段位的职业选手媲美，更别提挑战世界冠军了。李开复老师曾调侃道：“李世石是谷歌的最新一任高级软件测试工程师。”</a:t>
            </a:r>
          </a:p>
        </p:txBody>
      </p:sp>
    </p:spTree>
    <p:extLst>
      <p:ext uri="{BB962C8B-B14F-4D97-AF65-F5344CB8AC3E}">
        <p14:creationId xmlns:p14="http://schemas.microsoft.com/office/powerpoint/2010/main" val="1558824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09C31F6-8C5F-B443-A45A-027004ACC9FC}"/>
              </a:ext>
            </a:extLst>
          </p:cNvPr>
          <p:cNvSpPr>
            <a:spLocks noGrp="1"/>
          </p:cNvSpPr>
          <p:nvPr>
            <p:ph type="body" sz="quarter" idx="10"/>
          </p:nvPr>
        </p:nvSpPr>
        <p:spPr/>
        <p:txBody>
          <a:bodyPr/>
          <a:lstStyle/>
          <a:p>
            <a:r>
              <a:rPr kumimoji="1" lang="zh-CN" altLang="en-US" dirty="0"/>
              <a:t>第三部分 </a:t>
            </a:r>
            <a:r>
              <a:rPr kumimoji="1" lang="zh-CN" altLang="en-US" b="1" dirty="0"/>
              <a:t>强化学习在游戏中的应用</a:t>
            </a:r>
          </a:p>
        </p:txBody>
      </p:sp>
      <p:sp>
        <p:nvSpPr>
          <p:cNvPr id="3" name="文本框 2">
            <a:extLst>
              <a:ext uri="{FF2B5EF4-FFF2-40B4-BE49-F238E27FC236}">
                <a16:creationId xmlns:a16="http://schemas.microsoft.com/office/drawing/2014/main" id="{701BFC1D-92ED-FE4D-81B9-746A46BBBCFB}"/>
              </a:ext>
            </a:extLst>
          </p:cNvPr>
          <p:cNvSpPr txBox="1"/>
          <p:nvPr/>
        </p:nvSpPr>
        <p:spPr>
          <a:xfrm>
            <a:off x="833972" y="1317461"/>
            <a:ext cx="10957694" cy="634020"/>
          </a:xfrm>
          <a:prstGeom prst="rect">
            <a:avLst/>
          </a:prstGeom>
          <a:noFill/>
        </p:spPr>
        <p:txBody>
          <a:bodyPr wrap="square" rtlCol="0">
            <a:spAutoFit/>
          </a:bodyPr>
          <a:lstStyle/>
          <a:p>
            <a:pPr>
              <a:lnSpc>
                <a:spcPct val="130000"/>
              </a:lnSpc>
              <a:spcBef>
                <a:spcPts val="600"/>
              </a:spcBef>
            </a:pPr>
            <a:r>
              <a:rPr lang="en" altLang="zh-CN" sz="3000" b="1" dirty="0" err="1"/>
              <a:t>OpenAI</a:t>
            </a:r>
            <a:r>
              <a:rPr lang="en" altLang="zh-CN" sz="3000" b="1" dirty="0"/>
              <a:t> </a:t>
            </a:r>
            <a:r>
              <a:rPr lang="zh-CN" altLang="en-US" sz="3000" b="1" dirty="0"/>
              <a:t>宣布其人工智能系统打败</a:t>
            </a:r>
            <a:r>
              <a:rPr lang="en" altLang="zh-CN" sz="3000" b="1" dirty="0"/>
              <a:t>Dota2 </a:t>
            </a:r>
            <a:r>
              <a:rPr lang="zh-CN" altLang="en-US" sz="3000" b="1" dirty="0"/>
              <a:t>职业玩家</a:t>
            </a:r>
            <a:endParaRPr kumimoji="1" lang="zh-CN" altLang="en-US" sz="3000" b="1" kern="0" dirty="0">
              <a:latin typeface="微软雅黑" panose="020B0503020204020204" pitchFamily="34" charset="-122"/>
              <a:ea typeface="微软雅黑" panose="020B0503020204020204" pitchFamily="34" charset="-122"/>
              <a:cs typeface="+mn-ea"/>
              <a:sym typeface="+mn-lt"/>
            </a:endParaRPr>
          </a:p>
        </p:txBody>
      </p:sp>
      <p:pic>
        <p:nvPicPr>
          <p:cNvPr id="4" name="图片 3">
            <a:extLst>
              <a:ext uri="{FF2B5EF4-FFF2-40B4-BE49-F238E27FC236}">
                <a16:creationId xmlns:a16="http://schemas.microsoft.com/office/drawing/2014/main" id="{CA0BCBFA-19EA-8649-91DB-B3FA1D99EA98}"/>
              </a:ext>
            </a:extLst>
          </p:cNvPr>
          <p:cNvPicPr>
            <a:picLocks noChangeAspect="1"/>
          </p:cNvPicPr>
          <p:nvPr/>
        </p:nvPicPr>
        <p:blipFill>
          <a:blip r:embed="rId2"/>
          <a:stretch>
            <a:fillRect/>
          </a:stretch>
        </p:blipFill>
        <p:spPr>
          <a:xfrm>
            <a:off x="2620682" y="2171699"/>
            <a:ext cx="6664292" cy="2740959"/>
          </a:xfrm>
          <a:prstGeom prst="rect">
            <a:avLst/>
          </a:prstGeom>
        </p:spPr>
      </p:pic>
      <p:sp>
        <p:nvSpPr>
          <p:cNvPr id="5" name="文本框 4">
            <a:extLst>
              <a:ext uri="{FF2B5EF4-FFF2-40B4-BE49-F238E27FC236}">
                <a16:creationId xmlns:a16="http://schemas.microsoft.com/office/drawing/2014/main" id="{2338EBDD-1520-DF4F-A814-CA18CB8C06F5}"/>
              </a:ext>
            </a:extLst>
          </p:cNvPr>
          <p:cNvSpPr txBox="1"/>
          <p:nvPr/>
        </p:nvSpPr>
        <p:spPr>
          <a:xfrm>
            <a:off x="833972" y="4958234"/>
            <a:ext cx="10957694" cy="1137556"/>
          </a:xfrm>
          <a:prstGeom prst="rect">
            <a:avLst/>
          </a:prstGeom>
          <a:noFill/>
        </p:spPr>
        <p:txBody>
          <a:bodyPr wrap="square" rtlCol="0">
            <a:spAutoFit/>
          </a:bodyPr>
          <a:lstStyle/>
          <a:p>
            <a:pPr>
              <a:lnSpc>
                <a:spcPct val="130000"/>
              </a:lnSpc>
              <a:spcBef>
                <a:spcPts val="600"/>
              </a:spcBef>
            </a:pPr>
            <a:r>
              <a:rPr lang="en-US" altLang="zh-CN" dirty="0"/>
              <a:t>2017</a:t>
            </a:r>
            <a:r>
              <a:rPr lang="zh-CN" altLang="en-US" dirty="0"/>
              <a:t>年</a:t>
            </a:r>
            <a:r>
              <a:rPr lang="en-US" altLang="zh-CN" dirty="0"/>
              <a:t>8</a:t>
            </a:r>
            <a:r>
              <a:rPr lang="zh-CN" altLang="en-US" dirty="0"/>
              <a:t>月</a:t>
            </a:r>
            <a:r>
              <a:rPr lang="en-US" altLang="zh-CN" dirty="0"/>
              <a:t>11</a:t>
            </a:r>
            <a:r>
              <a:rPr lang="zh-CN" altLang="en-US" dirty="0"/>
              <a:t>日消息，</a:t>
            </a:r>
            <a:r>
              <a:rPr lang="en" altLang="zh-CN" dirty="0"/>
              <a:t>Elon Musk</a:t>
            </a:r>
            <a:r>
              <a:rPr lang="zh-CN" altLang="en-US" dirty="0"/>
              <a:t>旗下的人工智能研究机构</a:t>
            </a:r>
            <a:r>
              <a:rPr lang="en" altLang="zh-CN" dirty="0" err="1"/>
              <a:t>OpenAI</a:t>
            </a:r>
            <a:r>
              <a:rPr lang="en" altLang="zh-CN" dirty="0"/>
              <a:t> </a:t>
            </a:r>
            <a:r>
              <a:rPr lang="zh-CN" altLang="en-US" dirty="0"/>
              <a:t>宣布，他们所打造的一个 </a:t>
            </a:r>
            <a:r>
              <a:rPr lang="en" altLang="zh-CN" dirty="0"/>
              <a:t>AI </a:t>
            </a:r>
            <a:r>
              <a:rPr lang="zh-CN" altLang="en-US" dirty="0"/>
              <a:t>机器人已经在电子竞技游戏 </a:t>
            </a:r>
            <a:r>
              <a:rPr lang="en" altLang="zh-CN" dirty="0"/>
              <a:t>Dota2 </a:t>
            </a:r>
            <a:r>
              <a:rPr lang="zh-CN" altLang="en-US" dirty="0"/>
              <a:t>中击败了一个名为 </a:t>
            </a:r>
            <a:r>
              <a:rPr lang="en" altLang="zh-CN" dirty="0" err="1"/>
              <a:t>Dendi</a:t>
            </a:r>
            <a:r>
              <a:rPr lang="en" altLang="zh-CN" dirty="0"/>
              <a:t> </a:t>
            </a:r>
            <a:r>
              <a:rPr lang="zh-CN" altLang="en-US" dirty="0"/>
              <a:t>的人类职业玩家。此场对决发生于 </a:t>
            </a:r>
            <a:r>
              <a:rPr lang="en" altLang="zh-CN" dirty="0"/>
              <a:t>Valve </a:t>
            </a:r>
            <a:r>
              <a:rPr lang="zh-CN" altLang="en-US" dirty="0"/>
              <a:t>奖金高达</a:t>
            </a:r>
            <a:r>
              <a:rPr lang="en-US" altLang="zh-CN" dirty="0"/>
              <a:t>2400</a:t>
            </a:r>
            <a:r>
              <a:rPr lang="zh-CN" altLang="en-US" dirty="0"/>
              <a:t>万美元的 </a:t>
            </a:r>
            <a:r>
              <a:rPr lang="en" altLang="zh-CN" dirty="0" err="1"/>
              <a:t>Dota</a:t>
            </a:r>
            <a:r>
              <a:rPr lang="en" altLang="zh-CN" dirty="0"/>
              <a:t> 2 </a:t>
            </a:r>
            <a:r>
              <a:rPr lang="zh-CN" altLang="en-US" dirty="0"/>
              <a:t>国际邀请赛 “</a:t>
            </a:r>
            <a:r>
              <a:rPr lang="en" altLang="zh-CN" dirty="0"/>
              <a:t>The International”</a:t>
            </a:r>
            <a:r>
              <a:rPr lang="zh-CN" altLang="en" dirty="0"/>
              <a:t>。</a:t>
            </a:r>
            <a:endParaRPr lang="zh-CN" altLang="en-US" dirty="0"/>
          </a:p>
        </p:txBody>
      </p:sp>
    </p:spTree>
    <p:extLst>
      <p:ext uri="{BB962C8B-B14F-4D97-AF65-F5344CB8AC3E}">
        <p14:creationId xmlns:p14="http://schemas.microsoft.com/office/powerpoint/2010/main" val="817592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第四部分</a:t>
            </a:r>
          </a:p>
        </p:txBody>
      </p:sp>
      <p:sp>
        <p:nvSpPr>
          <p:cNvPr id="3" name="文本占位符 2"/>
          <p:cNvSpPr>
            <a:spLocks noGrp="1"/>
          </p:cNvSpPr>
          <p:nvPr>
            <p:ph type="body" sz="quarter" idx="11"/>
          </p:nvPr>
        </p:nvSpPr>
        <p:spPr/>
        <p:txBody>
          <a:bodyPr/>
          <a:lstStyle/>
          <a:p>
            <a:r>
              <a:rPr kumimoji="1" lang="zh-CN" altLang="en-US" dirty="0"/>
              <a:t>视频</a:t>
            </a:r>
          </a:p>
        </p:txBody>
      </p:sp>
    </p:spTree>
    <p:extLst>
      <p:ext uri="{BB962C8B-B14F-4D97-AF65-F5344CB8AC3E}">
        <p14:creationId xmlns:p14="http://schemas.microsoft.com/office/powerpoint/2010/main" val="20323631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2CD9563-7A8D-6B43-B7FB-CE131CF19AC5}"/>
              </a:ext>
            </a:extLst>
          </p:cNvPr>
          <p:cNvSpPr>
            <a:spLocks noGrp="1"/>
          </p:cNvSpPr>
          <p:nvPr>
            <p:ph type="body" sz="quarter" idx="10"/>
          </p:nvPr>
        </p:nvSpPr>
        <p:spPr/>
        <p:txBody>
          <a:bodyPr/>
          <a:lstStyle/>
          <a:p>
            <a:r>
              <a:rPr kumimoji="1" lang="zh-CN" altLang="en-US" dirty="0"/>
              <a:t>第四部分 视频</a:t>
            </a:r>
          </a:p>
        </p:txBody>
      </p:sp>
      <p:sp>
        <p:nvSpPr>
          <p:cNvPr id="5" name="文本框 4">
            <a:extLst>
              <a:ext uri="{FF2B5EF4-FFF2-40B4-BE49-F238E27FC236}">
                <a16:creationId xmlns:a16="http://schemas.microsoft.com/office/drawing/2014/main" id="{70BF5AC0-8DC8-2E44-8822-7C55D70E67B3}"/>
              </a:ext>
            </a:extLst>
          </p:cNvPr>
          <p:cNvSpPr txBox="1"/>
          <p:nvPr/>
        </p:nvSpPr>
        <p:spPr>
          <a:xfrm>
            <a:off x="1234306" y="2734987"/>
            <a:ext cx="9666776" cy="1497654"/>
          </a:xfrm>
          <a:prstGeom prst="rect">
            <a:avLst/>
          </a:prstGeom>
          <a:noFill/>
        </p:spPr>
        <p:txBody>
          <a:bodyPr wrap="square" rtlCol="0">
            <a:spAutoFit/>
          </a:bodyPr>
          <a:lstStyle/>
          <a:p>
            <a:pPr>
              <a:lnSpc>
                <a:spcPct val="130000"/>
              </a:lnSpc>
              <a:spcBef>
                <a:spcPts val="600"/>
              </a:spcBef>
            </a:pPr>
            <a:r>
              <a:rPr lang="zh-CN" altLang="en-US" dirty="0"/>
              <a:t>视频内容（</a:t>
            </a:r>
            <a:r>
              <a:rPr lang="en-US" altLang="zh-CN" dirty="0"/>
              <a:t>4</a:t>
            </a:r>
            <a:r>
              <a:rPr lang="zh-CN" altLang="en-US" dirty="0"/>
              <a:t>分钟）：曾在</a:t>
            </a:r>
            <a:r>
              <a:rPr lang="en" altLang="zh-CN" dirty="0"/>
              <a:t>Ti8</a:t>
            </a:r>
            <a:r>
              <a:rPr lang="zh-CN" altLang="en-US" dirty="0"/>
              <a:t>的</a:t>
            </a:r>
            <a:r>
              <a:rPr lang="en" altLang="zh-CN" dirty="0"/>
              <a:t>solo</a:t>
            </a:r>
            <a:r>
              <a:rPr lang="zh-CN" altLang="en-US" dirty="0"/>
              <a:t>表演赛上击败众多顶尖职业选手的</a:t>
            </a:r>
            <a:r>
              <a:rPr lang="en" altLang="zh-CN" dirty="0" err="1"/>
              <a:t>OpenAI</a:t>
            </a:r>
            <a:r>
              <a:rPr lang="zh-CN" altLang="en" dirty="0"/>
              <a:t>，</a:t>
            </a:r>
            <a:r>
              <a:rPr lang="zh-CN" altLang="en-US" dirty="0"/>
              <a:t>开发了其</a:t>
            </a:r>
            <a:r>
              <a:rPr lang="en" altLang="zh-CN" dirty="0"/>
              <a:t>Dota2</a:t>
            </a:r>
            <a:r>
              <a:rPr lang="zh-CN" altLang="en-US" dirty="0"/>
              <a:t>人工智能的</a:t>
            </a:r>
            <a:r>
              <a:rPr lang="en-US" altLang="zh-CN" dirty="0"/>
              <a:t>5</a:t>
            </a:r>
            <a:r>
              <a:rPr lang="zh-CN" altLang="en-US" dirty="0"/>
              <a:t>人合作模式，并已经可以在一定的限制条件下击败</a:t>
            </a:r>
            <a:r>
              <a:rPr lang="en-US" altLang="zh-CN" dirty="0"/>
              <a:t>4000-5000</a:t>
            </a:r>
            <a:r>
              <a:rPr lang="zh-CN" altLang="en-US" dirty="0"/>
              <a:t>分段的人类选手。目前，该</a:t>
            </a:r>
            <a:r>
              <a:rPr lang="en" altLang="zh-CN" dirty="0"/>
              <a:t>AI</a:t>
            </a:r>
            <a:r>
              <a:rPr lang="zh-CN" altLang="en-US" dirty="0"/>
              <a:t>系统正以每天等于正常人类</a:t>
            </a:r>
            <a:r>
              <a:rPr lang="en-US" altLang="zh-CN" dirty="0"/>
              <a:t>180</a:t>
            </a:r>
            <a:r>
              <a:rPr lang="zh-CN" altLang="en-US" dirty="0"/>
              <a:t>年的训练量的速度完善自身。 此视频展示了一些该</a:t>
            </a:r>
            <a:r>
              <a:rPr lang="en" altLang="zh-CN" dirty="0"/>
              <a:t>AI</a:t>
            </a:r>
            <a:r>
              <a:rPr lang="zh-CN" altLang="en-US" dirty="0"/>
              <a:t>系统在与人类选手对抗时做出的一些有趣且值得注意的行为。</a:t>
            </a:r>
          </a:p>
        </p:txBody>
      </p:sp>
    </p:spTree>
    <p:extLst>
      <p:ext uri="{BB962C8B-B14F-4D97-AF65-F5344CB8AC3E}">
        <p14:creationId xmlns:p14="http://schemas.microsoft.com/office/powerpoint/2010/main" val="4129949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146730" y="3029849"/>
            <a:ext cx="3951743" cy="1348188"/>
          </a:xfrm>
        </p:spPr>
        <p:txBody>
          <a:bodyPr/>
          <a:lstStyle/>
          <a:p>
            <a:pPr lvl="0"/>
            <a:r>
              <a:rPr lang="zh-CN" altLang="en-US" kern="0" dirty="0">
                <a:latin typeface="微软雅黑" panose="020B0503020204020204" pitchFamily="34" charset="-122"/>
                <a:ea typeface="微软雅黑" panose="020B0503020204020204" pitchFamily="34" charset="-122"/>
              </a:rPr>
              <a:t>谢谢观看</a:t>
            </a:r>
          </a:p>
        </p:txBody>
      </p:sp>
    </p:spTree>
    <p:extLst>
      <p:ext uri="{BB962C8B-B14F-4D97-AF65-F5344CB8AC3E}">
        <p14:creationId xmlns:p14="http://schemas.microsoft.com/office/powerpoint/2010/main" val="664935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目录 </a:t>
            </a:r>
            <a:r>
              <a:rPr kumimoji="1" lang="en-US" altLang="zh-CN" dirty="0"/>
              <a:t>CONTENTS</a:t>
            </a:r>
            <a:endParaRPr kumimoji="1" lang="zh-CN" altLang="en-US" dirty="0"/>
          </a:p>
        </p:txBody>
      </p:sp>
      <p:sp>
        <p:nvSpPr>
          <p:cNvPr id="3" name="文本占位符 2"/>
          <p:cNvSpPr>
            <a:spLocks noGrp="1"/>
          </p:cNvSpPr>
          <p:nvPr>
            <p:ph type="body" sz="quarter" idx="11"/>
          </p:nvPr>
        </p:nvSpPr>
        <p:spPr/>
        <p:txBody>
          <a:bodyPr/>
          <a:lstStyle/>
          <a:p>
            <a:r>
              <a:rPr kumimoji="1" lang="zh-CN" altLang="en-US" dirty="0"/>
              <a:t>第一部分</a:t>
            </a:r>
          </a:p>
          <a:p>
            <a:r>
              <a:rPr kumimoji="1" lang="zh-CN" altLang="en-US" b="1" dirty="0"/>
              <a:t>强化学习简介</a:t>
            </a:r>
          </a:p>
        </p:txBody>
      </p:sp>
      <p:sp>
        <p:nvSpPr>
          <p:cNvPr id="4" name="文本占位符 3"/>
          <p:cNvSpPr>
            <a:spLocks noGrp="1"/>
          </p:cNvSpPr>
          <p:nvPr>
            <p:ph type="body" sz="quarter" idx="12"/>
          </p:nvPr>
        </p:nvSpPr>
        <p:spPr/>
        <p:txBody>
          <a:bodyPr/>
          <a:lstStyle/>
          <a:p>
            <a:r>
              <a:rPr kumimoji="1" lang="zh-CN" altLang="en-US" dirty="0"/>
              <a:t>第二部分</a:t>
            </a:r>
          </a:p>
          <a:p>
            <a:r>
              <a:rPr kumimoji="1" lang="zh-CN" altLang="en-US" b="1" dirty="0"/>
              <a:t>强化学习发展</a:t>
            </a:r>
          </a:p>
        </p:txBody>
      </p:sp>
      <p:sp>
        <p:nvSpPr>
          <p:cNvPr id="5" name="文本占位符 4"/>
          <p:cNvSpPr>
            <a:spLocks noGrp="1"/>
          </p:cNvSpPr>
          <p:nvPr>
            <p:ph type="body" sz="quarter" idx="13"/>
          </p:nvPr>
        </p:nvSpPr>
        <p:spPr/>
        <p:txBody>
          <a:bodyPr/>
          <a:lstStyle/>
          <a:p>
            <a:r>
              <a:rPr kumimoji="1" lang="zh-CN" altLang="en-US" dirty="0"/>
              <a:t>第三部分</a:t>
            </a:r>
          </a:p>
          <a:p>
            <a:r>
              <a:rPr kumimoji="1" lang="zh-CN" altLang="en-US" b="1" dirty="0"/>
              <a:t>游戏中的应用</a:t>
            </a:r>
          </a:p>
        </p:txBody>
      </p:sp>
      <p:sp>
        <p:nvSpPr>
          <p:cNvPr id="6" name="文本占位符 5"/>
          <p:cNvSpPr>
            <a:spLocks noGrp="1"/>
          </p:cNvSpPr>
          <p:nvPr>
            <p:ph type="body" sz="quarter" idx="14"/>
          </p:nvPr>
        </p:nvSpPr>
        <p:spPr/>
        <p:txBody>
          <a:bodyPr/>
          <a:lstStyle/>
          <a:p>
            <a:r>
              <a:rPr kumimoji="1" lang="zh-CN" altLang="en-US" dirty="0"/>
              <a:t>第四部分</a:t>
            </a:r>
          </a:p>
          <a:p>
            <a:r>
              <a:rPr kumimoji="1" lang="zh-CN" altLang="en-US" b="1" dirty="0"/>
              <a:t>视频</a:t>
            </a:r>
          </a:p>
        </p:txBody>
      </p:sp>
      <p:cxnSp>
        <p:nvCxnSpPr>
          <p:cNvPr id="8" name="直接连接符 6"/>
          <p:cNvCxnSpPr/>
          <p:nvPr/>
        </p:nvCxnSpPr>
        <p:spPr>
          <a:xfrm>
            <a:off x="492759" y="3934389"/>
            <a:ext cx="191093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6"/>
          <p:cNvCxnSpPr/>
          <p:nvPr/>
        </p:nvCxnSpPr>
        <p:spPr>
          <a:xfrm>
            <a:off x="2826599" y="3934389"/>
            <a:ext cx="191093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接连接符 6"/>
          <p:cNvCxnSpPr/>
          <p:nvPr/>
        </p:nvCxnSpPr>
        <p:spPr>
          <a:xfrm>
            <a:off x="5160439" y="3934389"/>
            <a:ext cx="191093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直接连接符 6"/>
          <p:cNvCxnSpPr/>
          <p:nvPr/>
        </p:nvCxnSpPr>
        <p:spPr>
          <a:xfrm>
            <a:off x="7494279" y="3934389"/>
            <a:ext cx="191093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6"/>
          <p:cNvCxnSpPr/>
          <p:nvPr/>
        </p:nvCxnSpPr>
        <p:spPr>
          <a:xfrm>
            <a:off x="9828119" y="3934389"/>
            <a:ext cx="191093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9112711"/>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第一部分</a:t>
            </a:r>
          </a:p>
        </p:txBody>
      </p:sp>
      <p:sp>
        <p:nvSpPr>
          <p:cNvPr id="3" name="文本占位符 2"/>
          <p:cNvSpPr>
            <a:spLocks noGrp="1"/>
          </p:cNvSpPr>
          <p:nvPr>
            <p:ph type="body" sz="quarter" idx="11"/>
          </p:nvPr>
        </p:nvSpPr>
        <p:spPr/>
        <p:txBody>
          <a:bodyPr/>
          <a:lstStyle/>
          <a:p>
            <a:r>
              <a:rPr kumimoji="1" lang="zh-CN" altLang="en-US" dirty="0"/>
              <a:t>强化学习简介</a:t>
            </a:r>
          </a:p>
        </p:txBody>
      </p:sp>
    </p:spTree>
    <p:extLst>
      <p:ext uri="{BB962C8B-B14F-4D97-AF65-F5344CB8AC3E}">
        <p14:creationId xmlns:p14="http://schemas.microsoft.com/office/powerpoint/2010/main" val="8541555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第一部分 </a:t>
            </a:r>
            <a:r>
              <a:rPr kumimoji="1" lang="zh-CN" altLang="en-US" b="1" dirty="0"/>
              <a:t>强化学习简介</a:t>
            </a:r>
          </a:p>
        </p:txBody>
      </p:sp>
      <p:sp>
        <p:nvSpPr>
          <p:cNvPr id="13" name="文本框 12">
            <a:extLst>
              <a:ext uri="{FF2B5EF4-FFF2-40B4-BE49-F238E27FC236}">
                <a16:creationId xmlns:a16="http://schemas.microsoft.com/office/drawing/2014/main" id="{A4334591-9425-AC4E-AA4D-A2D8AD21E23A}"/>
              </a:ext>
            </a:extLst>
          </p:cNvPr>
          <p:cNvSpPr txBox="1"/>
          <p:nvPr/>
        </p:nvSpPr>
        <p:spPr>
          <a:xfrm>
            <a:off x="833972" y="1648690"/>
            <a:ext cx="10957694" cy="1137556"/>
          </a:xfrm>
          <a:prstGeom prst="rect">
            <a:avLst/>
          </a:prstGeom>
          <a:noFill/>
        </p:spPr>
        <p:txBody>
          <a:bodyPr wrap="square" rtlCol="0">
            <a:spAutoFit/>
          </a:bodyPr>
          <a:lstStyle/>
          <a:p>
            <a:pPr>
              <a:lnSpc>
                <a:spcPct val="130000"/>
              </a:lnSpc>
              <a:spcBef>
                <a:spcPts val="600"/>
              </a:spcBef>
            </a:pPr>
            <a:r>
              <a:rPr lang="zh-CN" altLang="en-US" dirty="0"/>
              <a:t>起源：强化学习的思想源于行为心理学的研究。</a:t>
            </a:r>
            <a:r>
              <a:rPr lang="en-US" altLang="zh-CN" dirty="0"/>
              <a:t>1911</a:t>
            </a:r>
            <a:r>
              <a:rPr lang="zh-CN" altLang="en-US" dirty="0"/>
              <a:t>年</a:t>
            </a:r>
            <a:r>
              <a:rPr lang="en" altLang="zh-CN" dirty="0"/>
              <a:t>Thorndike</a:t>
            </a:r>
            <a:r>
              <a:rPr lang="zh-CN" altLang="en-US" dirty="0"/>
              <a:t>提出了效用法则（</a:t>
            </a:r>
            <a:r>
              <a:rPr lang="en" altLang="zh-CN" dirty="0"/>
              <a:t>Law of Effect</a:t>
            </a:r>
            <a:r>
              <a:rPr lang="zh-CN" altLang="en" dirty="0"/>
              <a:t>）：</a:t>
            </a:r>
            <a:r>
              <a:rPr lang="zh-CN" altLang="en-US" dirty="0"/>
              <a:t>在给定情境下，得到奖励的行为会被“强化”而受到惩罚的行为会被“弱化”。这样一种生物智能模式使得动物可以从不同行为尝试获得的奖励或惩罚学会在该情境下选择训练者最期望的行为。</a:t>
            </a:r>
            <a:endParaRPr kumimoji="1" lang="zh-CN" altLang="en-US" kern="0" dirty="0">
              <a:latin typeface="微软雅黑" panose="020B0503020204020204" pitchFamily="34" charset="-122"/>
              <a:ea typeface="微软雅黑" panose="020B0503020204020204" pitchFamily="34" charset="-122"/>
              <a:cs typeface="+mn-ea"/>
              <a:sym typeface="+mn-lt"/>
            </a:endParaRPr>
          </a:p>
        </p:txBody>
      </p:sp>
      <p:sp>
        <p:nvSpPr>
          <p:cNvPr id="14" name="文本框 13">
            <a:extLst>
              <a:ext uri="{FF2B5EF4-FFF2-40B4-BE49-F238E27FC236}">
                <a16:creationId xmlns:a16="http://schemas.microsoft.com/office/drawing/2014/main" id="{BE84A1B1-EEFA-634F-8751-7764B9F72D57}"/>
              </a:ext>
            </a:extLst>
          </p:cNvPr>
          <p:cNvSpPr txBox="1"/>
          <p:nvPr/>
        </p:nvSpPr>
        <p:spPr>
          <a:xfrm>
            <a:off x="833972" y="2983710"/>
            <a:ext cx="10957694" cy="777457"/>
          </a:xfrm>
          <a:prstGeom prst="rect">
            <a:avLst/>
          </a:prstGeom>
          <a:noFill/>
        </p:spPr>
        <p:txBody>
          <a:bodyPr wrap="square" rtlCol="0">
            <a:spAutoFit/>
          </a:bodyPr>
          <a:lstStyle/>
          <a:p>
            <a:pPr>
              <a:lnSpc>
                <a:spcPct val="130000"/>
              </a:lnSpc>
              <a:spcBef>
                <a:spcPts val="600"/>
              </a:spcBef>
            </a:pPr>
            <a:r>
              <a:rPr lang="zh-CN" altLang="en-US" dirty="0"/>
              <a:t>核心机制：通过试错学习如何最佳地匹配状态（</a:t>
            </a:r>
            <a:r>
              <a:rPr lang="en" altLang="zh-CN" dirty="0"/>
              <a:t>states</a:t>
            </a:r>
            <a:r>
              <a:rPr lang="zh-CN" altLang="en" dirty="0"/>
              <a:t>）</a:t>
            </a:r>
            <a:r>
              <a:rPr lang="zh-CN" altLang="en-US" dirty="0"/>
              <a:t>和动作（</a:t>
            </a:r>
            <a:r>
              <a:rPr lang="en" altLang="zh-CN" dirty="0"/>
              <a:t>actions</a:t>
            </a:r>
            <a:r>
              <a:rPr lang="zh-CN" altLang="en" dirty="0"/>
              <a:t>），</a:t>
            </a:r>
            <a:r>
              <a:rPr lang="zh-CN" altLang="en-US" dirty="0"/>
              <a:t>以期获得最大的回报（</a:t>
            </a:r>
            <a:r>
              <a:rPr lang="en" altLang="zh-CN" dirty="0"/>
              <a:t>rewards</a:t>
            </a:r>
            <a:r>
              <a:rPr lang="zh-CN" altLang="en" dirty="0"/>
              <a:t>）。</a:t>
            </a:r>
            <a:endParaRPr kumimoji="1" lang="zh-CN" altLang="en-US" kern="0" dirty="0">
              <a:latin typeface="微软雅黑" panose="020B0503020204020204" pitchFamily="34" charset="-122"/>
              <a:ea typeface="微软雅黑" panose="020B0503020204020204" pitchFamily="34" charset="-122"/>
              <a:cs typeface="+mn-ea"/>
              <a:sym typeface="+mn-lt"/>
            </a:endParaRPr>
          </a:p>
        </p:txBody>
      </p:sp>
      <p:pic>
        <p:nvPicPr>
          <p:cNvPr id="15" name="图片 14">
            <a:extLst>
              <a:ext uri="{FF2B5EF4-FFF2-40B4-BE49-F238E27FC236}">
                <a16:creationId xmlns:a16="http://schemas.microsoft.com/office/drawing/2014/main" id="{E33C713D-14C8-484E-AACE-46269AF4C481}"/>
              </a:ext>
            </a:extLst>
          </p:cNvPr>
          <p:cNvPicPr>
            <a:picLocks noChangeAspect="1"/>
          </p:cNvPicPr>
          <p:nvPr/>
        </p:nvPicPr>
        <p:blipFill>
          <a:blip r:embed="rId3"/>
          <a:stretch>
            <a:fillRect/>
          </a:stretch>
        </p:blipFill>
        <p:spPr>
          <a:xfrm>
            <a:off x="3308479" y="3761167"/>
            <a:ext cx="4921121" cy="2607606"/>
          </a:xfrm>
          <a:prstGeom prst="rect">
            <a:avLst/>
          </a:prstGeom>
        </p:spPr>
      </p:pic>
    </p:spTree>
    <p:extLst>
      <p:ext uri="{BB962C8B-B14F-4D97-AF65-F5344CB8AC3E}">
        <p14:creationId xmlns:p14="http://schemas.microsoft.com/office/powerpoint/2010/main" val="1467704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CF72D99-21CA-4E42-AF59-BC48D7E8B968}"/>
              </a:ext>
            </a:extLst>
          </p:cNvPr>
          <p:cNvSpPr>
            <a:spLocks noGrp="1"/>
          </p:cNvSpPr>
          <p:nvPr>
            <p:ph type="body" sz="quarter" idx="10"/>
          </p:nvPr>
        </p:nvSpPr>
        <p:spPr/>
        <p:txBody>
          <a:bodyPr/>
          <a:lstStyle/>
          <a:p>
            <a:r>
              <a:rPr kumimoji="1" lang="zh-CN" altLang="en-US" dirty="0"/>
              <a:t>第一部分 </a:t>
            </a:r>
            <a:r>
              <a:rPr kumimoji="1" lang="zh-CN" altLang="en-US" b="1" dirty="0"/>
              <a:t>强化学习简介</a:t>
            </a:r>
          </a:p>
        </p:txBody>
      </p:sp>
      <p:sp>
        <p:nvSpPr>
          <p:cNvPr id="3" name="文本框 2">
            <a:extLst>
              <a:ext uri="{FF2B5EF4-FFF2-40B4-BE49-F238E27FC236}">
                <a16:creationId xmlns:a16="http://schemas.microsoft.com/office/drawing/2014/main" id="{7A62D0D3-55D1-1D4B-96E4-A2D5831988E1}"/>
              </a:ext>
            </a:extLst>
          </p:cNvPr>
          <p:cNvSpPr txBox="1"/>
          <p:nvPr/>
        </p:nvSpPr>
        <p:spPr>
          <a:xfrm>
            <a:off x="833972" y="2595174"/>
            <a:ext cx="10957694" cy="2371740"/>
          </a:xfrm>
          <a:prstGeom prst="rect">
            <a:avLst/>
          </a:prstGeom>
          <a:noFill/>
        </p:spPr>
        <p:txBody>
          <a:bodyPr wrap="square" rtlCol="0">
            <a:spAutoFit/>
          </a:bodyPr>
          <a:lstStyle/>
          <a:p>
            <a:pPr>
              <a:lnSpc>
                <a:spcPct val="130000"/>
              </a:lnSpc>
              <a:spcBef>
                <a:spcPts val="600"/>
              </a:spcBef>
            </a:pPr>
            <a:r>
              <a:rPr lang="en-US" altLang="zh-CN" dirty="0"/>
              <a:t>1.</a:t>
            </a:r>
            <a:r>
              <a:rPr lang="zh-CN" altLang="en" dirty="0"/>
              <a:t>监督</a:t>
            </a:r>
            <a:r>
              <a:rPr lang="zh-CN" altLang="en-US" dirty="0"/>
              <a:t>学习</a:t>
            </a:r>
            <a:r>
              <a:rPr lang="zh-CN" altLang="en" dirty="0"/>
              <a:t>：</a:t>
            </a:r>
            <a:r>
              <a:rPr lang="zh-CN" altLang="en-US" dirty="0"/>
              <a:t>监督学习有标签，能告诉你训练结果的对与错。可以看成根据监督者的先验知识提供的先例进行监督学习。</a:t>
            </a:r>
          </a:p>
          <a:p>
            <a:pPr>
              <a:lnSpc>
                <a:spcPct val="130000"/>
              </a:lnSpc>
              <a:spcBef>
                <a:spcPts val="600"/>
              </a:spcBef>
            </a:pPr>
            <a:r>
              <a:rPr lang="en-US" altLang="zh-CN" dirty="0"/>
              <a:t>2.</a:t>
            </a:r>
            <a:r>
              <a:rPr lang="zh-CN" altLang="en" dirty="0"/>
              <a:t>无监督</a:t>
            </a:r>
            <a:r>
              <a:rPr lang="zh-CN" altLang="en-US" dirty="0"/>
              <a:t>学习</a:t>
            </a:r>
            <a:r>
              <a:rPr lang="zh-CN" altLang="en" dirty="0"/>
              <a:t>：</a:t>
            </a:r>
            <a:r>
              <a:rPr lang="zh-CN" altLang="en-US" dirty="0"/>
              <a:t>非监督学习无标签，算法能够通过数据之间的关联性将数据分类进行处理。</a:t>
            </a:r>
          </a:p>
          <a:p>
            <a:pPr>
              <a:lnSpc>
                <a:spcPct val="130000"/>
              </a:lnSpc>
              <a:spcBef>
                <a:spcPts val="600"/>
              </a:spcBef>
            </a:pPr>
            <a:r>
              <a:rPr lang="en-US" altLang="zh-CN" dirty="0"/>
              <a:t>3.</a:t>
            </a:r>
            <a:r>
              <a:rPr lang="zh-CN" altLang="en" dirty="0"/>
              <a:t>强化学习：</a:t>
            </a:r>
            <a:r>
              <a:rPr lang="zh-CN" altLang="en-US" dirty="0"/>
              <a:t>强化学习的目标是使得回报最大化。强化学习和非监督学习的关键部分就是回报的选择。强化学习是学习状态和行为之间的映射关系，以使得数值回报达到最大化。换句话说，在未知采取何种行为的情况下，学习者必须通过不断尝试才能发现采取哪种行为能够产生最大回报。</a:t>
            </a:r>
          </a:p>
        </p:txBody>
      </p:sp>
      <p:sp>
        <p:nvSpPr>
          <p:cNvPr id="4" name="文本框 3">
            <a:extLst>
              <a:ext uri="{FF2B5EF4-FFF2-40B4-BE49-F238E27FC236}">
                <a16:creationId xmlns:a16="http://schemas.microsoft.com/office/drawing/2014/main" id="{513F3E8F-1D69-BE44-BB56-612C14520865}"/>
              </a:ext>
            </a:extLst>
          </p:cNvPr>
          <p:cNvSpPr txBox="1"/>
          <p:nvPr/>
        </p:nvSpPr>
        <p:spPr>
          <a:xfrm>
            <a:off x="833972" y="1317461"/>
            <a:ext cx="10957694" cy="634020"/>
          </a:xfrm>
          <a:prstGeom prst="rect">
            <a:avLst/>
          </a:prstGeom>
          <a:noFill/>
        </p:spPr>
        <p:txBody>
          <a:bodyPr wrap="square" rtlCol="0">
            <a:spAutoFit/>
          </a:bodyPr>
          <a:lstStyle/>
          <a:p>
            <a:pPr>
              <a:lnSpc>
                <a:spcPct val="130000"/>
              </a:lnSpc>
              <a:spcBef>
                <a:spcPts val="600"/>
              </a:spcBef>
            </a:pPr>
            <a:r>
              <a:rPr lang="zh-CN" altLang="en-US" sz="3000" b="1" dirty="0"/>
              <a:t>与其他学习方式的区别：</a:t>
            </a:r>
            <a:endParaRPr kumimoji="1" lang="zh-CN" altLang="en-US" sz="3000" b="1" kern="0" dirty="0">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88884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第二部分</a:t>
            </a:r>
          </a:p>
        </p:txBody>
      </p:sp>
      <p:sp>
        <p:nvSpPr>
          <p:cNvPr id="3" name="文本占位符 2"/>
          <p:cNvSpPr>
            <a:spLocks noGrp="1"/>
          </p:cNvSpPr>
          <p:nvPr>
            <p:ph type="body" sz="quarter" idx="11"/>
          </p:nvPr>
        </p:nvSpPr>
        <p:spPr/>
        <p:txBody>
          <a:bodyPr/>
          <a:lstStyle/>
          <a:p>
            <a:r>
              <a:rPr kumimoji="1" lang="zh-CN" altLang="en-US" dirty="0"/>
              <a:t>强化学习发展</a:t>
            </a:r>
          </a:p>
        </p:txBody>
      </p:sp>
    </p:spTree>
    <p:extLst>
      <p:ext uri="{BB962C8B-B14F-4D97-AF65-F5344CB8AC3E}">
        <p14:creationId xmlns:p14="http://schemas.microsoft.com/office/powerpoint/2010/main" val="8505986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075D9478-A4F5-7E40-9220-7EFAF3932293}"/>
              </a:ext>
            </a:extLst>
          </p:cNvPr>
          <p:cNvSpPr>
            <a:spLocks noGrp="1"/>
          </p:cNvSpPr>
          <p:nvPr>
            <p:ph type="body" sz="quarter" idx="10"/>
          </p:nvPr>
        </p:nvSpPr>
        <p:spPr/>
        <p:txBody>
          <a:bodyPr/>
          <a:lstStyle/>
          <a:p>
            <a:r>
              <a:rPr kumimoji="1" lang="zh-CN" altLang="en-US" dirty="0"/>
              <a:t>第二部分 </a:t>
            </a:r>
            <a:r>
              <a:rPr kumimoji="1" lang="zh-CN" altLang="en-US" b="1" dirty="0"/>
              <a:t>强化学习的发展</a:t>
            </a:r>
          </a:p>
        </p:txBody>
      </p:sp>
      <p:sp>
        <p:nvSpPr>
          <p:cNvPr id="5" name="矩形 4">
            <a:extLst>
              <a:ext uri="{FF2B5EF4-FFF2-40B4-BE49-F238E27FC236}">
                <a16:creationId xmlns:a16="http://schemas.microsoft.com/office/drawing/2014/main" id="{631F2369-CAD0-CB43-9432-D36A878BC8A8}"/>
              </a:ext>
            </a:extLst>
          </p:cNvPr>
          <p:cNvSpPr/>
          <p:nvPr/>
        </p:nvSpPr>
        <p:spPr>
          <a:xfrm>
            <a:off x="2438400" y="1005331"/>
            <a:ext cx="6096000" cy="5431039"/>
          </a:xfrm>
          <a:prstGeom prst="rect">
            <a:avLst/>
          </a:prstGeom>
        </p:spPr>
        <p:txBody>
          <a:bodyPr>
            <a:spAutoFit/>
          </a:bodyPr>
          <a:lstStyle/>
          <a:p>
            <a:pPr marL="342900" indent="-342900">
              <a:lnSpc>
                <a:spcPct val="130000"/>
              </a:lnSpc>
              <a:spcBef>
                <a:spcPts val="600"/>
              </a:spcBef>
              <a:buFont typeface="+mj-lt"/>
              <a:buAutoNum type="arabicPeriod"/>
            </a:pPr>
            <a:r>
              <a:rPr lang="zh-CN" altLang="en-US" dirty="0"/>
              <a:t>1956年Bellman提出了动态规划方法。</a:t>
            </a:r>
          </a:p>
          <a:p>
            <a:pPr marL="342900" indent="-342900">
              <a:lnSpc>
                <a:spcPct val="130000"/>
              </a:lnSpc>
              <a:spcBef>
                <a:spcPts val="600"/>
              </a:spcBef>
              <a:buFont typeface="+mj-lt"/>
              <a:buAutoNum type="arabicPeriod"/>
            </a:pPr>
            <a:r>
              <a:rPr lang="zh-CN" altLang="en-US" dirty="0"/>
              <a:t>1977年Werbos提出只适应动态规划算法。</a:t>
            </a:r>
          </a:p>
          <a:p>
            <a:pPr marL="342900" indent="-342900">
              <a:lnSpc>
                <a:spcPct val="130000"/>
              </a:lnSpc>
              <a:spcBef>
                <a:spcPts val="600"/>
              </a:spcBef>
              <a:buFont typeface="+mj-lt"/>
              <a:buAutoNum type="arabicPeriod"/>
            </a:pPr>
            <a:r>
              <a:rPr lang="zh-CN" altLang="en-US" dirty="0"/>
              <a:t>1988年sutton提出时间差分算法。</a:t>
            </a:r>
          </a:p>
          <a:p>
            <a:pPr marL="342900" indent="-342900">
              <a:lnSpc>
                <a:spcPct val="130000"/>
              </a:lnSpc>
              <a:spcBef>
                <a:spcPts val="600"/>
              </a:spcBef>
              <a:buFont typeface="+mj-lt"/>
              <a:buAutoNum type="arabicPeriod"/>
            </a:pPr>
            <a:r>
              <a:rPr lang="zh-CN" altLang="en-US" dirty="0"/>
              <a:t>1992年Watkins 提出Q-learning 算法。</a:t>
            </a:r>
          </a:p>
          <a:p>
            <a:pPr marL="342900" indent="-342900">
              <a:lnSpc>
                <a:spcPct val="130000"/>
              </a:lnSpc>
              <a:spcBef>
                <a:spcPts val="600"/>
              </a:spcBef>
              <a:buFont typeface="+mj-lt"/>
              <a:buAutoNum type="arabicPeriod"/>
            </a:pPr>
            <a:r>
              <a:rPr lang="zh-CN" altLang="en-US" dirty="0"/>
              <a:t>1994年rummery 提出Saras算法。</a:t>
            </a:r>
          </a:p>
          <a:p>
            <a:pPr marL="342900" indent="-342900">
              <a:lnSpc>
                <a:spcPct val="130000"/>
              </a:lnSpc>
              <a:spcBef>
                <a:spcPts val="600"/>
              </a:spcBef>
              <a:buFont typeface="+mj-lt"/>
              <a:buAutoNum type="arabicPeriod"/>
            </a:pPr>
            <a:r>
              <a:rPr lang="zh-CN" altLang="en-US" dirty="0"/>
              <a:t>1996年Bersekas提出解决随机过程中优化控制的神经动态规划方法。</a:t>
            </a:r>
          </a:p>
          <a:p>
            <a:pPr marL="342900" indent="-342900">
              <a:lnSpc>
                <a:spcPct val="130000"/>
              </a:lnSpc>
              <a:spcBef>
                <a:spcPts val="600"/>
              </a:spcBef>
              <a:buFont typeface="+mj-lt"/>
              <a:buAutoNum type="arabicPeriod"/>
            </a:pPr>
            <a:r>
              <a:rPr lang="zh-CN" altLang="en-US" dirty="0"/>
              <a:t>2006年Kocsis提出了置信上限树算法。</a:t>
            </a:r>
          </a:p>
          <a:p>
            <a:pPr marL="342900" indent="-342900">
              <a:lnSpc>
                <a:spcPct val="130000"/>
              </a:lnSpc>
              <a:spcBef>
                <a:spcPts val="600"/>
              </a:spcBef>
              <a:buFont typeface="+mj-lt"/>
              <a:buAutoNum type="arabicPeriod"/>
            </a:pPr>
            <a:r>
              <a:rPr lang="zh-CN" altLang="en-US" dirty="0"/>
              <a:t>2009年kewis提出反馈控制只适应动态规划算法。</a:t>
            </a:r>
          </a:p>
          <a:p>
            <a:pPr marL="342900" indent="-342900">
              <a:lnSpc>
                <a:spcPct val="130000"/>
              </a:lnSpc>
              <a:spcBef>
                <a:spcPts val="600"/>
              </a:spcBef>
              <a:buFont typeface="+mj-lt"/>
              <a:buAutoNum type="arabicPeriod"/>
            </a:pPr>
            <a:r>
              <a:rPr lang="zh-CN" altLang="en-US" dirty="0"/>
              <a:t>2014年silver提出确定性策略梯度（Policy Gradents）算法。</a:t>
            </a:r>
          </a:p>
          <a:p>
            <a:pPr marL="342900" indent="-342900">
              <a:lnSpc>
                <a:spcPct val="130000"/>
              </a:lnSpc>
              <a:spcBef>
                <a:spcPts val="600"/>
              </a:spcBef>
              <a:buFont typeface="+mj-lt"/>
              <a:buAutoNum type="arabicPeriod"/>
            </a:pPr>
            <a:r>
              <a:rPr lang="zh-CN" altLang="en-US" dirty="0"/>
              <a:t>2015年Google-deepmind 提出Deep-Q-Network算法。</a:t>
            </a:r>
          </a:p>
        </p:txBody>
      </p:sp>
    </p:spTree>
    <p:extLst>
      <p:ext uri="{BB962C8B-B14F-4D97-AF65-F5344CB8AC3E}">
        <p14:creationId xmlns:p14="http://schemas.microsoft.com/office/powerpoint/2010/main" val="2230009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075D9478-A4F5-7E40-9220-7EFAF3932293}"/>
              </a:ext>
            </a:extLst>
          </p:cNvPr>
          <p:cNvSpPr>
            <a:spLocks noGrp="1"/>
          </p:cNvSpPr>
          <p:nvPr>
            <p:ph type="body" sz="quarter" idx="10"/>
          </p:nvPr>
        </p:nvSpPr>
        <p:spPr/>
        <p:txBody>
          <a:bodyPr/>
          <a:lstStyle/>
          <a:p>
            <a:r>
              <a:rPr kumimoji="1" lang="zh-CN" altLang="en-US" dirty="0"/>
              <a:t>第二部分 </a:t>
            </a:r>
            <a:r>
              <a:rPr kumimoji="1" lang="zh-CN" altLang="en-US" b="1" dirty="0"/>
              <a:t>强化学习的发展</a:t>
            </a:r>
          </a:p>
        </p:txBody>
      </p:sp>
      <p:pic>
        <p:nvPicPr>
          <p:cNvPr id="2" name="图片 1">
            <a:extLst>
              <a:ext uri="{FF2B5EF4-FFF2-40B4-BE49-F238E27FC236}">
                <a16:creationId xmlns:a16="http://schemas.microsoft.com/office/drawing/2014/main" id="{DBD1CB95-27BC-6242-9A28-5C55ED53C25B}"/>
              </a:ext>
            </a:extLst>
          </p:cNvPr>
          <p:cNvPicPr>
            <a:picLocks noChangeAspect="1"/>
          </p:cNvPicPr>
          <p:nvPr/>
        </p:nvPicPr>
        <p:blipFill>
          <a:blip r:embed="rId3"/>
          <a:stretch>
            <a:fillRect/>
          </a:stretch>
        </p:blipFill>
        <p:spPr>
          <a:xfrm>
            <a:off x="1677708" y="1760985"/>
            <a:ext cx="8846858" cy="3458545"/>
          </a:xfrm>
          <a:prstGeom prst="rect">
            <a:avLst/>
          </a:prstGeom>
        </p:spPr>
      </p:pic>
      <p:sp>
        <p:nvSpPr>
          <p:cNvPr id="6" name="文本框 5">
            <a:extLst>
              <a:ext uri="{FF2B5EF4-FFF2-40B4-BE49-F238E27FC236}">
                <a16:creationId xmlns:a16="http://schemas.microsoft.com/office/drawing/2014/main" id="{34CECA80-078D-7443-90AC-8CB5E4534E2B}"/>
              </a:ext>
            </a:extLst>
          </p:cNvPr>
          <p:cNvSpPr txBox="1"/>
          <p:nvPr/>
        </p:nvSpPr>
        <p:spPr>
          <a:xfrm>
            <a:off x="833971" y="900367"/>
            <a:ext cx="10957694" cy="634020"/>
          </a:xfrm>
          <a:prstGeom prst="rect">
            <a:avLst/>
          </a:prstGeom>
          <a:noFill/>
        </p:spPr>
        <p:txBody>
          <a:bodyPr wrap="square" rtlCol="0">
            <a:spAutoFit/>
          </a:bodyPr>
          <a:lstStyle/>
          <a:p>
            <a:pPr>
              <a:lnSpc>
                <a:spcPct val="130000"/>
              </a:lnSpc>
              <a:spcBef>
                <a:spcPts val="600"/>
              </a:spcBef>
            </a:pPr>
            <a:r>
              <a:rPr lang="en-US" altLang="zh-CN" sz="3000" b="1" dirty="0"/>
              <a:t>DQN</a:t>
            </a:r>
            <a:r>
              <a:rPr lang="zh-CN" altLang="en-US" sz="3000" b="1" dirty="0"/>
              <a:t>最初应用在玩</a:t>
            </a:r>
            <a:r>
              <a:rPr lang="en-US" altLang="zh-CN" sz="3000" b="1" dirty="0"/>
              <a:t>Atari</a:t>
            </a:r>
            <a:r>
              <a:rPr lang="zh-CN" altLang="en-US" sz="3000" b="1" dirty="0"/>
              <a:t>游戏上：</a:t>
            </a:r>
            <a:endParaRPr kumimoji="1" lang="zh-CN" altLang="en-US" sz="3000" b="1" kern="0" dirty="0">
              <a:latin typeface="微软雅黑" panose="020B0503020204020204" pitchFamily="34" charset="-122"/>
              <a:ea typeface="微软雅黑" panose="020B0503020204020204" pitchFamily="34" charset="-122"/>
              <a:cs typeface="+mn-ea"/>
              <a:sym typeface="+mn-lt"/>
            </a:endParaRPr>
          </a:p>
        </p:txBody>
      </p:sp>
      <p:sp>
        <p:nvSpPr>
          <p:cNvPr id="5" name="文本框 4">
            <a:extLst>
              <a:ext uri="{FF2B5EF4-FFF2-40B4-BE49-F238E27FC236}">
                <a16:creationId xmlns:a16="http://schemas.microsoft.com/office/drawing/2014/main" id="{57806258-8101-924F-B32F-38A47182D695}"/>
              </a:ext>
            </a:extLst>
          </p:cNvPr>
          <p:cNvSpPr txBox="1"/>
          <p:nvPr/>
        </p:nvSpPr>
        <p:spPr>
          <a:xfrm>
            <a:off x="833971" y="5446128"/>
            <a:ext cx="10957694" cy="1200329"/>
          </a:xfrm>
          <a:prstGeom prst="rect">
            <a:avLst/>
          </a:prstGeom>
          <a:noFill/>
        </p:spPr>
        <p:txBody>
          <a:bodyPr wrap="square" rtlCol="0">
            <a:spAutoFit/>
          </a:bodyPr>
          <a:lstStyle/>
          <a:p>
            <a:r>
              <a:rPr lang="zh-CN" altLang="en-US" dirty="0"/>
              <a:t>它的目标是训练一个神经网络来玩这个游戏，对于打砖块游戏，屏幕图像作为输入，输出则是三种动作中的一种：左移，右移或者不动直接反弹。它通过自我学习应该是做出选择和操作，得到反馈。是得分，还是游戏结束</a:t>
            </a:r>
            <a:r>
              <a:rPr lang="zh-CN" altLang="en" dirty="0"/>
              <a:t>，</a:t>
            </a:r>
            <a:r>
              <a:rPr lang="zh-CN" altLang="en-US" dirty="0"/>
              <a:t>接着根据反馈调整智能体的方法或者策略，指导下一次操作；在失败中不断积累经验，最终达到目标，获取更高的分。</a:t>
            </a:r>
            <a:endParaRPr lang="en-US" altLang="zh-CN" dirty="0"/>
          </a:p>
        </p:txBody>
      </p:sp>
    </p:spTree>
    <p:extLst>
      <p:ext uri="{BB962C8B-B14F-4D97-AF65-F5344CB8AC3E}">
        <p14:creationId xmlns:p14="http://schemas.microsoft.com/office/powerpoint/2010/main" val="1851121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第三部分</a:t>
            </a:r>
          </a:p>
        </p:txBody>
      </p:sp>
      <p:sp>
        <p:nvSpPr>
          <p:cNvPr id="3" name="文本占位符 2"/>
          <p:cNvSpPr>
            <a:spLocks noGrp="1"/>
          </p:cNvSpPr>
          <p:nvPr>
            <p:ph type="body" sz="quarter" idx="11"/>
          </p:nvPr>
        </p:nvSpPr>
        <p:spPr/>
        <p:txBody>
          <a:bodyPr/>
          <a:lstStyle/>
          <a:p>
            <a:r>
              <a:rPr kumimoji="1" lang="zh-CN" altLang="en-US" dirty="0"/>
              <a:t>在游戏中的应用</a:t>
            </a:r>
          </a:p>
        </p:txBody>
      </p:sp>
    </p:spTree>
    <p:extLst>
      <p:ext uri="{BB962C8B-B14F-4D97-AF65-F5344CB8AC3E}">
        <p14:creationId xmlns:p14="http://schemas.microsoft.com/office/powerpoint/2010/main" val="17189309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theme/theme1.xml><?xml version="1.0" encoding="utf-8"?>
<a:theme xmlns:a="http://schemas.openxmlformats.org/drawingml/2006/main" name="模板页面">
  <a:themeElements>
    <a:clrScheme name="自定义 98">
      <a:dk1>
        <a:srgbClr val="000000"/>
      </a:dk1>
      <a:lt1>
        <a:srgbClr val="FFFFFF"/>
      </a:lt1>
      <a:dk2>
        <a:srgbClr val="000000"/>
      </a:dk2>
      <a:lt2>
        <a:srgbClr val="FFFDFD"/>
      </a:lt2>
      <a:accent1>
        <a:srgbClr val="173D95"/>
      </a:accent1>
      <a:accent2>
        <a:srgbClr val="E1305F"/>
      </a:accent2>
      <a:accent3>
        <a:srgbClr val="F8F5ED"/>
      </a:accent3>
      <a:accent4>
        <a:srgbClr val="6B6B6B"/>
      </a:accent4>
      <a:accent5>
        <a:srgbClr val="D3D3D3"/>
      </a:accent5>
      <a:accent6>
        <a:srgbClr val="515151"/>
      </a:accent6>
      <a:hlink>
        <a:srgbClr val="0563C1"/>
      </a:hlink>
      <a:folHlink>
        <a:srgbClr val="954F72"/>
      </a:folHlink>
    </a:clrScheme>
    <a:fontScheme name="自定义 46">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lnSpc>
            <a:spcPct val="130000"/>
          </a:lnSpc>
          <a:defRPr sz="1200" dirty="0">
            <a:latin typeface="微软雅黑" panose="020B0503020204020204" pitchFamily="34" charset="-122"/>
            <a:ea typeface="微软雅黑" panose="020B0503020204020204"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nSpc>
            <a:spcPct val="130000"/>
          </a:lnSpc>
          <a:spcBef>
            <a:spcPts val="600"/>
          </a:spcBef>
          <a:defRPr sz="1200" kern="0" dirty="0">
            <a:latin typeface="微软雅黑" panose="020B0503020204020204" pitchFamily="34" charset="-122"/>
            <a:ea typeface="微软雅黑" panose="020B0503020204020204" pitchFamily="34" charset="-122"/>
            <a:cs typeface="+mn-ea"/>
            <a:sym typeface="+mn-lt"/>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370</TotalTime>
  <Words>1459</Words>
  <Application>Microsoft Macintosh PowerPoint</Application>
  <PresentationFormat>宽屏</PresentationFormat>
  <Paragraphs>78</Paragraphs>
  <Slides>16</Slides>
  <Notes>14</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16</vt:i4>
      </vt:variant>
    </vt:vector>
  </HeadingPairs>
  <TitlesOfParts>
    <vt:vector size="24" baseType="lpstr">
      <vt:lpstr>等线</vt:lpstr>
      <vt:lpstr>宋体</vt:lpstr>
      <vt:lpstr>微软雅黑</vt:lpstr>
      <vt:lpstr>Segoe UI Light</vt:lpstr>
      <vt:lpstr>Arial</vt:lpstr>
      <vt:lpstr>Century Gothic</vt:lpstr>
      <vt:lpstr>模板页面</vt:lpstr>
      <vt:lpstr>OfficePLUS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沈 正圆</cp:lastModifiedBy>
  <cp:revision>164</cp:revision>
  <dcterms:created xsi:type="dcterms:W3CDTF">2015-08-18T02:51:41Z</dcterms:created>
  <dcterms:modified xsi:type="dcterms:W3CDTF">2018-11-15T07:05:31Z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v-yunxl@microsoft.com</vt:lpwstr>
  </property>
  <property fmtid="{D5CDD505-2E9C-101B-9397-08002B2CF9AE}" pid="5" name="MSIP_Label_f42aa342-8706-4288-bd11-ebb85995028c_SetDate">
    <vt:lpwstr>2017-12-21T08:40:39.3782274Z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