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7F557-B630-5FF5-75E7-62DB7AA18983}" v="616" dt="2022-11-08T16:16:1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Düz Bağlayıcı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Düz Bağlayıcı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Düz Bağlayıcı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Düz Bağlayıcı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Düz Bağlayıcı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Düz Bağlayıcı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Düz Bağlayıcı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Düz Bağlayıcı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Düz Bağlayıcı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Dikdörtgen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ikdörtgen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11/8/2022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Düz Bağlayıcı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11/8/2022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Düz Bağlayıcı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Makale </a:t>
            </a:r>
            <a:r>
              <a:rPr lang="en-US" dirty="0" err="1"/>
              <a:t>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İSMAİL ÖNER - 02200201041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712030-4784-93DC-DC75-9161B295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5DF0C-941C-F97E-C6B0-FD922C59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Ekmeğin içerisinde bulunan katkı maddelerinin ve enzimlerin ekmeğin kalitesine olan etkisinin, ekmeğin şeklinin görüntü işleme teknikleri yardımıyla işlenmesi sonucunda tespit edilmesi ve bunun geliştirilen bir arayüz ile görüntülenmesi.</a:t>
            </a:r>
          </a:p>
        </p:txBody>
      </p:sp>
    </p:spTree>
    <p:extLst>
      <p:ext uri="{BB962C8B-B14F-4D97-AF65-F5344CB8AC3E}">
        <p14:creationId xmlns:p14="http://schemas.microsoft.com/office/powerpoint/2010/main" val="127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86B048-9A3C-4648-FB56-A5E5A80D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F8F990-9FBB-ED5E-4609-B61444E6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38556" cy="3450613"/>
          </a:xfrm>
        </p:spPr>
        <p:txBody>
          <a:bodyPr/>
          <a:lstStyle/>
          <a:p>
            <a:r>
              <a:rPr lang="tr-TR" dirty="0"/>
              <a:t>Ekmek belli işlemlere tabi tutularak yoğurulduktan ve pişirildikten sonra eşit dilimlere ayrılmış.</a:t>
            </a:r>
          </a:p>
          <a:p>
            <a:r>
              <a:rPr lang="tr-TR" dirty="0"/>
              <a:t>Dilimler katkı maddesi olmayanlar ve farklı katkı maddelerinin kullanıldığı gruplara ayrılmış.</a:t>
            </a:r>
          </a:p>
        </p:txBody>
      </p:sp>
      <p:pic>
        <p:nvPicPr>
          <p:cNvPr id="4" name="Resim 4" descr="birkaç içeren bir resim&#10;&#10;Açıklama otomatik olarak oluşturuldu">
            <a:extLst>
              <a:ext uri="{FF2B5EF4-FFF2-40B4-BE49-F238E27FC236}">
                <a16:creationId xmlns:a16="http://schemas.microsoft.com/office/drawing/2014/main" id="{FC6665C9-9D9C-F2D9-AD60-732438FC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20" y="2015775"/>
            <a:ext cx="2743200" cy="34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5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FDA581-D4EB-A45D-B06C-65406BD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6AB47C-81FE-BE7D-288B-DE23D3D5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61276" cy="3450613"/>
          </a:xfrm>
        </p:spPr>
        <p:txBody>
          <a:bodyPr/>
          <a:lstStyle/>
          <a:p>
            <a:r>
              <a:rPr lang="tr-TR" dirty="0"/>
              <a:t>Her bir ekmek diliminin renkli orijinal görüntüsü alınmış daha sonra bu görüntüler gri seviyeye dönüştürülmüş.</a:t>
            </a:r>
          </a:p>
        </p:txBody>
      </p:sp>
      <p:pic>
        <p:nvPicPr>
          <p:cNvPr id="4" name="Resim 4" descr="iç mekan, yiyecek, ekmek içeren bir resim&#10;&#10;Açıklama otomatik olarak oluşturuldu">
            <a:extLst>
              <a:ext uri="{FF2B5EF4-FFF2-40B4-BE49-F238E27FC236}">
                <a16:creationId xmlns:a16="http://schemas.microsoft.com/office/drawing/2014/main" id="{F3EB22F8-DA31-4CB5-DEEA-53DCE480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46" y="2016518"/>
            <a:ext cx="2743200" cy="30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078D2-14FD-8452-6AC3-AD0F5252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BFF26-66C6-79F8-41DE-55255BCF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03198" cy="3450613"/>
          </a:xfrm>
        </p:spPr>
        <p:txBody>
          <a:bodyPr/>
          <a:lstStyle/>
          <a:p>
            <a:r>
              <a:rPr lang="tr-TR" dirty="0"/>
              <a:t>Gri seviyeli resimlere histogram germe işlemi uygulanmış ve görüntülerin kontrastı iyileştirilmiş.</a:t>
            </a:r>
          </a:p>
          <a:p>
            <a:r>
              <a:rPr lang="tr-TR" dirty="0"/>
              <a:t>Gözenekler gri seviyeye göre daha belirgin hale getirilmiştir.</a:t>
            </a:r>
          </a:p>
        </p:txBody>
      </p:sp>
      <p:pic>
        <p:nvPicPr>
          <p:cNvPr id="4" name="Resim 4" descr="ekmek içeren bir resim&#10;&#10;Açıklama otomatik olarak oluşturuldu">
            <a:extLst>
              <a:ext uri="{FF2B5EF4-FFF2-40B4-BE49-F238E27FC236}">
                <a16:creationId xmlns:a16="http://schemas.microsoft.com/office/drawing/2014/main" id="{FCCDD8C5-0BF8-6657-1681-9EE1FA03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15" y="2013764"/>
            <a:ext cx="2743200" cy="30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72D450-9ACD-75AB-04BF-8F5276F5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7221FF-DE9A-4A9B-4940-0673C430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640182" cy="3450613"/>
          </a:xfrm>
        </p:spPr>
        <p:txBody>
          <a:bodyPr/>
          <a:lstStyle/>
          <a:p>
            <a:r>
              <a:rPr lang="tr-TR" dirty="0"/>
              <a:t>Histogram eşitlenmesi işlemiyle birlikte görüntüde gözenekler daha belirgin hale getirilmiştir.</a:t>
            </a:r>
          </a:p>
        </p:txBody>
      </p:sp>
      <p:pic>
        <p:nvPicPr>
          <p:cNvPr id="4" name="Resim 4" descr="yiyecek, kare, taze içeren bir resim&#10;&#10;Açıklama otomatik olarak oluşturuldu">
            <a:extLst>
              <a:ext uri="{FF2B5EF4-FFF2-40B4-BE49-F238E27FC236}">
                <a16:creationId xmlns:a16="http://schemas.microsoft.com/office/drawing/2014/main" id="{05161899-AB87-56BB-98CF-996E76D0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25" y="2017123"/>
            <a:ext cx="2743200" cy="28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78B32-65E1-16EB-8ED7-1ED94590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6EBD8-B260-88E3-3C2A-6589946C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269275" cy="3450613"/>
          </a:xfrm>
        </p:spPr>
        <p:txBody>
          <a:bodyPr/>
          <a:lstStyle/>
          <a:p>
            <a:r>
              <a:rPr lang="tr-TR" dirty="0"/>
              <a:t>Görüntü için eşik değeri belirlenmiş ve ekmeğin dokusu beyaz gözenekler ise siyah hale getirilmiş.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D86506E-5749-3F7B-B0AF-62B0265D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38" y="2012656"/>
            <a:ext cx="2743200" cy="29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8A3E82-6025-1609-FECD-4F06504D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1EC024-425F-BD5C-009F-4FC2AD89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37660" cy="3450613"/>
          </a:xfrm>
        </p:spPr>
        <p:txBody>
          <a:bodyPr/>
          <a:lstStyle/>
          <a:p>
            <a:r>
              <a:rPr lang="tr-TR" dirty="0">
                <a:ea typeface="+mn-lt"/>
                <a:cs typeface="+mn-lt"/>
              </a:rPr>
              <a:t>Çalışmada ayrıca Matlab GUI arayüz programı kullanılarak, ekmek doku/gözenek bölütleme ve gözeneklere ait sayısal verilerin elde edilmesine yönelik bir ara yüz programı oluşturulmuştur.</a:t>
            </a:r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B6CE5F33-2FE2-5C80-2F42-4475BA56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23" y="2016534"/>
            <a:ext cx="2743200" cy="21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1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4A5EE1-30F2-9661-7EC2-406E06F2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CB679-5FC9-0903-4C25-8F4FA5A2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Görüntü işleme teknikleri kullanarak elde edilen veriler sonucu enzimlerin ekmek üzerindeki etkileri tespit edilmiştir.</a:t>
            </a:r>
          </a:p>
        </p:txBody>
      </p:sp>
    </p:spTree>
    <p:extLst>
      <p:ext uri="{BB962C8B-B14F-4D97-AF65-F5344CB8AC3E}">
        <p14:creationId xmlns:p14="http://schemas.microsoft.com/office/powerpoint/2010/main" val="870724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Galeri</vt:lpstr>
      <vt:lpstr>Makale Sunumu</vt:lpstr>
      <vt:lpstr>gİRİŞ</vt:lpstr>
      <vt:lpstr>Deneyler</vt:lpstr>
      <vt:lpstr>PowerPoint Sunusu</vt:lpstr>
      <vt:lpstr>PowerPoint Sunusu</vt:lpstr>
      <vt:lpstr>PowerPoint Sunusu</vt:lpstr>
      <vt:lpstr>PowerPoint Sunusu</vt:lpstr>
      <vt:lpstr>PowerPoint Sunusu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124</cp:revision>
  <dcterms:created xsi:type="dcterms:W3CDTF">2022-11-08T09:10:33Z</dcterms:created>
  <dcterms:modified xsi:type="dcterms:W3CDTF">2022-11-08T16:17:52Z</dcterms:modified>
</cp:coreProperties>
</file>