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B25FDA-F3CC-D9FC-C121-2CABF1E7A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3F06FE-17C9-701B-FBB4-09A62BCEF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00E38D-5ED5-4783-CBCB-99E82AC6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EEBFEF-C523-BBFF-ACCC-CF8E75510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B1335-DDC2-3C35-70A0-E65814916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418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2641FA-19E2-3EC2-EFAC-0C88680FD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11ADA4-5581-577F-34BA-CA50BA350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E52F5D-1DB8-6458-EBB3-EBC53C087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539A1A-9C58-E0A0-5129-A57CC8AF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092E72-C72C-983B-94F0-D79B1FA0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509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6DB63E-7B59-747E-FD35-EDBFAD086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9847E6-AAE1-E900-D3C7-B15EAFAFB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618FAF-57D7-5790-AA23-428C5DFA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094FE-E36D-E2FF-3C29-CD440F6FC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4815C0-00A3-83D3-C0EB-ADFFA6ADB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87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A96FC6-003E-90B3-4B56-D059C4846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D8DB32-BA35-0578-3DE4-19C2E52AF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0627B6-C0DE-8B10-CBF3-7FC7A7DC5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C01E3A-A4AB-7F80-7A83-2031DB9C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890AA2-DA8D-C78E-BAA5-A49CB686F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152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06F306-B0D6-55BD-D5DE-44C0D7685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B33F26-C0F1-0B3E-5CC7-C71D43815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242A4-1C09-F282-948B-78AF3C4F2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C34F50-13F2-DFF4-DD7E-AA8905B6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E741A-34BA-7F3A-D248-284A2A10F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36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74C56E-D6EA-F00D-505D-8F80FA88E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9FFE01-4362-51EA-0A3F-5D028B8B7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ADE610-E26A-51C6-8C42-8A534FE8C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D3351-FB2C-729A-914E-772DB6BF4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B403C5-94C5-5C61-FDF7-AAC5B421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E474F2-98E5-45C1-81D2-9DAA6581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648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30136-6CEB-359D-2378-670988909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9D966C-1EE3-E90D-0EC4-28292B8A44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EC3DBBA-24BF-B458-5C53-C9E79D8A1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F89F3-EC93-4CFB-18BD-1AD503150C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5D96BA8-D441-5D6F-5759-C54554C726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FECE8-CADA-F381-126B-B2263DF29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ED562B0-8864-A4B6-805E-A88EBBAD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AD4D6C-9095-DB9F-F55C-3990119F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838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C70C0C-28F0-3D47-6E0E-4115A3C2C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1B2705-C6BD-CD68-B5AF-44AA5497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6B0AC7-BDC5-0301-06D0-C73CCE782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3AA557-030E-A0E3-B94E-604B3D74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99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8FB25D-1F71-251A-BBEF-BDCB126D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2B52506-C82C-0C10-6E5D-0F8C3D7C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EB94B-AC62-077B-B67F-82EE3B6C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348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321EC-0C4D-B800-3760-74B2E9FC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55F9AA-BDCC-C637-20B0-4D5B2058E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82CAFB-DCBC-5AA6-31E5-DA374579B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E2F1E7-48B3-E440-4B61-C49C8BF83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48BFDF-CA50-9F43-0D50-F13CA880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61DE89-B5DD-D9D4-FFD6-26BE6FF93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727610-B61B-842C-4F81-95D69E63F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F18B7C-2B6D-90A7-4CFE-958A7D49F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810C5E-B886-A03C-500D-269EB3349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B67E7-4455-0CA0-0D16-0F68B45F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41721E-2A1F-CA5E-D24D-85936A4C9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456055-46A4-746A-45DA-451F9858F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06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847B47-548E-F8FE-34DC-323BEAF58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5B6233-B0F8-B7DA-90CC-516CEDDF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88A4A-E66C-00C4-E697-AC6D0A8C74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706727-C1DD-4BBB-B3C5-6FC84BC54C21}" type="datetimeFigureOut">
              <a:rPr lang="zh-CN" altLang="en-US" smtClean="0"/>
              <a:t>2025/8/22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AAF74-1D6C-2F92-9A9D-63A4D092F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5B97E9-2204-0A74-5EC4-71B6F98A2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1F220-8241-461D-B3BE-AE9C3DED6D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56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CD5A6F7-1AEF-2A69-C624-57345CA025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0387" y="-197427"/>
            <a:ext cx="12832651" cy="1655762"/>
          </a:xfrm>
        </p:spPr>
        <p:txBody>
          <a:bodyPr anchor="ctr">
            <a:normAutofit/>
          </a:bodyPr>
          <a:lstStyle/>
          <a:p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X2143_ANSI_JY_GODA_RAMP_DC250101_TD20250101_10pcs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1#.csv</a:t>
            </a:r>
            <a:endParaRPr lang="zh-CN" altLang="en-US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86CDEA5-B5C8-E8AE-AC1D-6654071DC4F6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833301" y="823253"/>
            <a:ext cx="390491" cy="1751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D2CBBDA-09A2-F9A0-E9E2-8B7B82732B9E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1815144" y="823253"/>
            <a:ext cx="460860" cy="1753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6224A9-2534-6784-EAE1-867C5D764DD3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599170" y="823253"/>
            <a:ext cx="323165" cy="1753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FD477E7-CC77-7BDF-5CC8-C63ECC0290D2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3614876" y="949985"/>
            <a:ext cx="136242" cy="1626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3FB41BE-55A9-A590-057C-FD9110D1D6F2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4747909" y="949985"/>
            <a:ext cx="125427" cy="1668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5F9DF3E3-4517-C660-7647-CE3404AC9437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6224476" y="949985"/>
            <a:ext cx="103588" cy="16557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ECB23A4-7444-D58F-ECC4-B8D0392600EC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589394" y="949985"/>
            <a:ext cx="0" cy="16685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BBB220D-E90D-8485-D4E1-0091E977CD10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9902536" y="949985"/>
            <a:ext cx="244292" cy="1622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6E04F880-9F64-2473-A4C3-B69D5B5376E6}"/>
              </a:ext>
            </a:extLst>
          </p:cNvPr>
          <p:cNvSpPr txBox="1"/>
          <p:nvPr/>
        </p:nvSpPr>
        <p:spPr>
          <a:xfrm>
            <a:off x="510135" y="2574570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机种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7A66D2C-D376-E2D5-7088-5F8A3D8363DF}"/>
              </a:ext>
            </a:extLst>
          </p:cNvPr>
          <p:cNvSpPr txBox="1"/>
          <p:nvPr/>
        </p:nvSpPr>
        <p:spPr>
          <a:xfrm>
            <a:off x="1491978" y="2576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国别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96BD8A8-B3B6-8FC2-0426-3EC913042B53}"/>
              </a:ext>
            </a:extLst>
          </p:cNvPr>
          <p:cNvSpPr txBox="1"/>
          <p:nvPr/>
        </p:nvSpPr>
        <p:spPr>
          <a:xfrm>
            <a:off x="2276004" y="257694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客户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A6EF2A3-1292-9533-9AC5-38AB33219DCC}"/>
              </a:ext>
            </a:extLst>
          </p:cNvPr>
          <p:cNvSpPr txBox="1"/>
          <p:nvPr/>
        </p:nvSpPr>
        <p:spPr>
          <a:xfrm>
            <a:off x="3072099" y="257694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厂商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E969FB9F-6030-4AC4-A378-0C6EB9892B23}"/>
              </a:ext>
            </a:extLst>
          </p:cNvPr>
          <p:cNvSpPr txBox="1"/>
          <p:nvPr/>
        </p:nvSpPr>
        <p:spPr>
          <a:xfrm>
            <a:off x="4424743" y="261850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阶段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23F157F-31FC-B0AC-67AF-6759B3958D2C}"/>
              </a:ext>
            </a:extLst>
          </p:cNvPr>
          <p:cNvSpPr txBox="1"/>
          <p:nvPr/>
        </p:nvSpPr>
        <p:spPr>
          <a:xfrm>
            <a:off x="5681699" y="2605747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42AFBEA-F570-344A-1B5A-5387E178930F}"/>
              </a:ext>
            </a:extLst>
          </p:cNvPr>
          <p:cNvSpPr txBox="1"/>
          <p:nvPr/>
        </p:nvSpPr>
        <p:spPr>
          <a:xfrm>
            <a:off x="8035396" y="261850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测试日期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3B6D7E2-EFD2-1381-679D-3D2D9596B88A}"/>
              </a:ext>
            </a:extLst>
          </p:cNvPr>
          <p:cNvSpPr txBox="1"/>
          <p:nvPr/>
        </p:nvSpPr>
        <p:spPr>
          <a:xfrm>
            <a:off x="9592830" y="25721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测试数量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D4D432E-7E05-5E31-D90B-D3436C48BDD6}"/>
              </a:ext>
            </a:extLst>
          </p:cNvPr>
          <p:cNvSpPr txBox="1"/>
          <p:nvPr/>
        </p:nvSpPr>
        <p:spPr>
          <a:xfrm>
            <a:off x="196273" y="4283431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命名方式参考以上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分类以英文下划线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分割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命名全部字符大写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AE197C7-ED94-E103-756F-C0F98B300A0E}"/>
              </a:ext>
            </a:extLst>
          </p:cNvPr>
          <p:cNvSpPr txBox="1"/>
          <p:nvPr/>
        </p:nvSpPr>
        <p:spPr>
          <a:xfrm>
            <a:off x="351437" y="3019014"/>
            <a:ext cx="872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X2990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X3206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X3226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X1726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7ED044-BCC7-009B-3A99-F2E3EA0FD799}"/>
              </a:ext>
            </a:extLst>
          </p:cNvPr>
          <p:cNvSpPr txBox="1"/>
          <p:nvPr/>
        </p:nvSpPr>
        <p:spPr>
          <a:xfrm>
            <a:off x="1333280" y="3019013"/>
            <a:ext cx="734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ANSI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ISO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JIS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213DC054-2C4D-8617-FE8C-E9C91CF2F7E1}"/>
              </a:ext>
            </a:extLst>
          </p:cNvPr>
          <p:cNvSpPr txBox="1"/>
          <p:nvPr/>
        </p:nvSpPr>
        <p:spPr>
          <a:xfrm>
            <a:off x="2010068" y="3022292"/>
            <a:ext cx="13452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JY 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精元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WC 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纬创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 =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领益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48DFF3B-4B4E-0D92-E7D0-E85BCA728A04}"/>
              </a:ext>
            </a:extLst>
          </p:cNvPr>
          <p:cNvSpPr txBox="1"/>
          <p:nvPr/>
        </p:nvSpPr>
        <p:spPr>
          <a:xfrm>
            <a:off x="3288503" y="3019013"/>
            <a:ext cx="877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GODA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LY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IRI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68ADAC4D-91A5-F2D2-6F6B-68E1EB0A5000}"/>
              </a:ext>
            </a:extLst>
          </p:cNvPr>
          <p:cNvSpPr txBox="1"/>
          <p:nvPr/>
        </p:nvSpPr>
        <p:spPr>
          <a:xfrm>
            <a:off x="4471460" y="3019013"/>
            <a:ext cx="6542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EVT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DVT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PVT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DF0D8D7-09A2-1516-C1A3-D98258F49279}"/>
              </a:ext>
            </a:extLst>
          </p:cNvPr>
          <p:cNvSpPr txBox="1"/>
          <p:nvPr/>
        </p:nvSpPr>
        <p:spPr>
          <a:xfrm>
            <a:off x="5580495" y="3014271"/>
            <a:ext cx="13227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DC250101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DC250102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DC250103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DC250104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46B5806-DCE3-495F-D87E-6619859409E0}"/>
              </a:ext>
            </a:extLst>
          </p:cNvPr>
          <p:cNvSpPr txBox="1"/>
          <p:nvPr/>
        </p:nvSpPr>
        <p:spPr>
          <a:xfrm>
            <a:off x="7803762" y="3039024"/>
            <a:ext cx="15712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TD20250101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TD20250102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TD20250103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TD20250104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8674379-0C72-023C-94C7-6CF57E09C7C3}"/>
              </a:ext>
            </a:extLst>
          </p:cNvPr>
          <p:cNvSpPr txBox="1"/>
          <p:nvPr/>
        </p:nvSpPr>
        <p:spPr>
          <a:xfrm>
            <a:off x="9769799" y="3152770"/>
            <a:ext cx="8242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10pcs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11pcs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12pcs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86A2623-B7DA-1B54-9D1E-B38349E84D30}"/>
              </a:ext>
            </a:extLst>
          </p:cNvPr>
          <p:cNvSpPr txBox="1"/>
          <p:nvPr/>
        </p:nvSpPr>
        <p:spPr>
          <a:xfrm>
            <a:off x="10850724" y="25721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机台编号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1AD89C5-D31D-0970-84F0-AB5F78FE4735}"/>
              </a:ext>
            </a:extLst>
          </p:cNvPr>
          <p:cNvSpPr txBox="1"/>
          <p:nvPr/>
        </p:nvSpPr>
        <p:spPr>
          <a:xfrm>
            <a:off x="11077427" y="3132057"/>
            <a:ext cx="6014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20#</a:t>
            </a:r>
          </a:p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10#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81CE507-E3E5-A33D-0CD5-894134EB1549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10757018" y="949985"/>
            <a:ext cx="647704" cy="16222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BFD92139-E715-4FDB-05E3-FC54D859134A}"/>
              </a:ext>
            </a:extLst>
          </p:cNvPr>
          <p:cNvSpPr txBox="1"/>
          <p:nvPr/>
        </p:nvSpPr>
        <p:spPr>
          <a:xfrm>
            <a:off x="11334549" y="1103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中杠</a:t>
            </a: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C76D199A-0C9D-A1FA-81F4-EFC6A9FD7401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10478922" y="730972"/>
            <a:ext cx="1178793" cy="372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84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95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conny</dc:creator>
  <cp:lastModifiedBy>conny</cp:lastModifiedBy>
  <cp:revision>24</cp:revision>
  <dcterms:created xsi:type="dcterms:W3CDTF">2025-08-21T03:46:52Z</dcterms:created>
  <dcterms:modified xsi:type="dcterms:W3CDTF">2025-08-22T06:58:32Z</dcterms:modified>
</cp:coreProperties>
</file>