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Montserrat"/>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76F9F52-B1DF-41FE-83BA-E73CAA728AE1}">
  <a:tblStyle styleId="{776F9F52-B1DF-41FE-83BA-E73CAA728AE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72BF361B-4B64-4267-9BE5-C3C9193B421C}" styleName="Table_1">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Montserrat-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ontserrat-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dependent.ie/business/irish/aib-wants-graduates-for-first-time-since-crash-34205913.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SAP - 250 graduates in Ireland 2014</a:t>
            </a:r>
          </a:p>
          <a:p>
            <a:pPr lvl="0">
              <a:spcBef>
                <a:spcPts val="0"/>
              </a:spcBef>
              <a:buNone/>
            </a:pPr>
            <a:r>
              <a:rPr lang="en"/>
              <a:t>Deloitte - Over 200 graduate opportunities</a:t>
            </a:r>
          </a:p>
          <a:p>
            <a:pPr lvl="0">
              <a:spcBef>
                <a:spcPts val="0"/>
              </a:spcBef>
              <a:buNone/>
            </a:pPr>
            <a:r>
              <a:rPr lang="en"/>
              <a:t>Skyscanner / King - Intern and graduate positions</a:t>
            </a:r>
          </a:p>
          <a:p>
            <a:pPr lvl="0">
              <a:spcBef>
                <a:spcPts val="0"/>
              </a:spcBef>
              <a:buNone/>
            </a:pPr>
            <a:r>
              <a:t/>
            </a:r>
            <a:endParaRPr/>
          </a:p>
          <a:p>
            <a:pPr lvl="0">
              <a:spcBef>
                <a:spcPts val="0"/>
              </a:spcBef>
              <a:buNone/>
            </a:pPr>
            <a:r>
              <a:rPr lang="en" u="sng">
                <a:solidFill>
                  <a:schemeClr val="hlink"/>
                </a:solidFill>
                <a:hlinkClick r:id="rId2"/>
              </a:rPr>
              <a:t>http://www.independent.ie/business/irish/aib-wants-graduates-for-first-time-since-crash-34205913.html</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http://www.forbes.com/sites/jeannemeister/2012/08/14/job-hopping-is-the-new-normal-for-millennials-three-ways-to-prevent-a-human-resource-nightmare/#d13ca8f55085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67" name="Shape 5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2" name="Shape 622"/>
        <p:cNvGrpSpPr/>
        <p:nvPr/>
      </p:nvGrpSpPr>
      <p:grpSpPr>
        <a:xfrm>
          <a:off x="0" y="0"/>
          <a:ext cx="0" cy="0"/>
          <a:chOff x="0" y="0"/>
          <a:chExt cx="0" cy="0"/>
        </a:xfrm>
      </p:grpSpPr>
      <p:sp>
        <p:nvSpPr>
          <p:cNvPr id="623" name="Shape 62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24" name="Shape 6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32" name="Shape 6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4" name="Shape 654"/>
        <p:cNvGrpSpPr/>
        <p:nvPr/>
      </p:nvGrpSpPr>
      <p:grpSpPr>
        <a:xfrm>
          <a:off x="0" y="0"/>
          <a:ext cx="0" cy="0"/>
          <a:chOff x="0" y="0"/>
          <a:chExt cx="0" cy="0"/>
        </a:xfrm>
      </p:grpSpPr>
      <p:sp>
        <p:nvSpPr>
          <p:cNvPr id="655" name="Shape 65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56" name="Shape 6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9" name="Shape 669"/>
        <p:cNvGrpSpPr/>
        <p:nvPr/>
      </p:nvGrpSpPr>
      <p:grpSpPr>
        <a:xfrm>
          <a:off x="0" y="0"/>
          <a:ext cx="0" cy="0"/>
          <a:chOff x="0" y="0"/>
          <a:chExt cx="0" cy="0"/>
        </a:xfrm>
      </p:grpSpPr>
      <p:sp>
        <p:nvSpPr>
          <p:cNvPr id="670" name="Shape 6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71" name="Shape 6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80" name="Shape 6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1" name="Shape 1131"/>
        <p:cNvGrpSpPr/>
        <p:nvPr/>
      </p:nvGrpSpPr>
      <p:grpSpPr>
        <a:xfrm>
          <a:off x="0" y="0"/>
          <a:ext cx="0" cy="0"/>
          <a:chOff x="0" y="0"/>
          <a:chExt cx="0" cy="0"/>
        </a:xfrm>
      </p:grpSpPr>
      <p:sp>
        <p:nvSpPr>
          <p:cNvPr id="1132" name="Shape 113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33" name="Shape 1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900">
                <a:solidFill>
                  <a:srgbClr val="4B4F56"/>
                </a:solidFill>
                <a:highlight>
                  <a:srgbClr val="F1F0F0"/>
                </a:highlight>
              </a:rPr>
              <a:t>The online banking is easy to use</a:t>
            </a:r>
          </a:p>
          <a:p>
            <a:pPr lvl="0">
              <a:spcBef>
                <a:spcPts val="0"/>
              </a:spcBef>
              <a:buNone/>
            </a:pPr>
            <a:r>
              <a:rPr lang="en" sz="900">
                <a:solidFill>
                  <a:srgbClr val="4B4F56"/>
                </a:solidFill>
                <a:highlight>
                  <a:srgbClr val="F1F0F0"/>
                </a:highlight>
              </a:rPr>
              <a:t>But as a job it seems like it has an identity issue between new tech and appealing to youth and it's more old fashioned commercial ways</a:t>
            </a:r>
          </a:p>
          <a:p>
            <a:pPr lvl="0">
              <a:spcBef>
                <a:spcPts val="0"/>
              </a:spcBef>
              <a:buNone/>
            </a:pPr>
            <a:r>
              <a:rPr lang="en" sz="900">
                <a:solidFill>
                  <a:srgbClr val="4B4F56"/>
                </a:solidFill>
                <a:highlight>
                  <a:srgbClr val="F1F0F0"/>
                </a:highlight>
              </a:rPr>
              <a:t>Yeah so I actually would never have really thought you can get a graduate position there other than like working in a branch or something trivial like. So I think they defo need to advertise more not client facing positions like analysts etc..</a:t>
            </a:r>
          </a:p>
          <a:p>
            <a:pPr lvl="0">
              <a:spcBef>
                <a:spcPts val="0"/>
              </a:spcBef>
              <a:buNone/>
            </a:pPr>
            <a:r>
              <a:rPr lang="en" sz="900">
                <a:solidFill>
                  <a:srgbClr val="4B4F56"/>
                </a:solidFill>
                <a:highlight>
                  <a:srgbClr val="F1F0F0"/>
                </a:highlight>
              </a:rPr>
              <a:t>And to be fair to them they have separated themselves from BOI as like a really old inefficient bank due to the introduction of all of those machines in their beaches and their class app. But I think they should build on this to make it out like AIB is modern and good to work for and is looking to the future etc.</a:t>
            </a:r>
          </a:p>
          <a:p>
            <a:pPr lvl="0">
              <a:spcBef>
                <a:spcPts val="0"/>
              </a:spcBef>
              <a:buNone/>
            </a:pPr>
            <a:r>
              <a:rPr lang="en" sz="900">
                <a:solidFill>
                  <a:srgbClr val="4B4F56"/>
                </a:solidFill>
                <a:highlight>
                  <a:srgbClr val="F1F0F0"/>
                </a:highlight>
              </a:rPr>
              <a:t>tbh i dont know much about there graduate scheme, guess you could say they dont stand out?</a:t>
            </a:r>
          </a:p>
          <a:p>
            <a:pPr lvl="0">
              <a:spcBef>
                <a:spcPts val="0"/>
              </a:spcBef>
              <a:buNone/>
            </a:pPr>
            <a:r>
              <a:rPr lang="en" sz="900">
                <a:solidFill>
                  <a:srgbClr val="4B4F56"/>
                </a:solidFill>
                <a:highlight>
                  <a:srgbClr val="F1F0F0"/>
                </a:highlight>
              </a:rPr>
              <a:t>And I guess I have no strong feeling towards aib, they don't have a graduate programme I'm aware of (at least one I haven't seen yet)</a:t>
            </a:r>
          </a:p>
          <a:p>
            <a:pPr indent="-69850" lvl="0" marL="76200">
              <a:lnSpc>
                <a:spcPct val="128000"/>
              </a:lnSpc>
              <a:spcBef>
                <a:spcPts val="0"/>
              </a:spcBef>
              <a:buClr>
                <a:schemeClr val="dk1"/>
              </a:buClr>
              <a:buSzPct val="122222"/>
              <a:buFont typeface="Arial"/>
              <a:buNone/>
            </a:pPr>
            <a:r>
              <a:rPr lang="en" sz="900">
                <a:solidFill>
                  <a:srgbClr val="4B4F56"/>
                </a:solidFill>
                <a:highlight>
                  <a:srgbClr val="F1F0F0"/>
                </a:highlight>
              </a:rPr>
              <a:t>I haven't seen them at any career fairs on campus either</a:t>
            </a:r>
          </a:p>
          <a:p>
            <a:pPr indent="-69850" lvl="0" marL="76200">
              <a:lnSpc>
                <a:spcPct val="128000"/>
              </a:lnSpc>
              <a:spcBef>
                <a:spcPts val="0"/>
              </a:spcBef>
              <a:buClr>
                <a:schemeClr val="dk1"/>
              </a:buClr>
              <a:buSzPct val="122222"/>
              <a:buFont typeface="Arial"/>
              <a:buNone/>
            </a:pPr>
            <a:r>
              <a:rPr lang="en" sz="900">
                <a:solidFill>
                  <a:srgbClr val="4B4F56"/>
                </a:solidFill>
                <a:highlight>
                  <a:srgbClr val="F1F0F0"/>
                </a:highlight>
              </a:rPr>
              <a:t>I imagine working there or for a bank in general means there's a lot of bureaucracy, like there's a set way of things being done. Its not as fast paced or innovative as a tech start up yano? But then again it can't be because it's a bank</a:t>
            </a:r>
          </a:p>
          <a:p>
            <a:pPr lvl="0">
              <a:spcBef>
                <a:spcPts val="0"/>
              </a:spcBef>
              <a:buNone/>
            </a:pPr>
            <a:r>
              <a:rPr lang="en" sz="900">
                <a:solidFill>
                  <a:srgbClr val="4B4F56"/>
                </a:solidFill>
                <a:highlight>
                  <a:srgbClr val="F1F0F0"/>
                </a:highlight>
              </a:rPr>
              <a:t>Oh well I had no idea they did any of that, so market it more to students I guess? No point in having it If we dont know about it or want to work with it</a:t>
            </a:r>
          </a:p>
          <a:p>
            <a:pPr lvl="0" rtl="0">
              <a:spcBef>
                <a:spcPts val="0"/>
              </a:spcBef>
              <a:buNone/>
            </a:pPr>
            <a:r>
              <a:rPr lang="en" sz="900">
                <a:solidFill>
                  <a:srgbClr val="4B4F56"/>
                </a:solidFill>
                <a:highlight>
                  <a:srgbClr val="F1F0F0"/>
                </a:highlight>
              </a:rPr>
              <a:t>For my general image of them, they're my families primary bank, they're student friendly (with student accounts and student loans and I'd say this is well publicised), I'd also say they're helpful (them giving out loans is obviously in their ads but in real life context they're the only Irish bank that would help my friend to set up an account when he came to Ireland). Also if theres any marketing in your presentation the first thing that comes to mind for AIB is 'purple' :L .. On attracting in graduates I would be less inclined to join as my sister has worked there for years and doesn't like it, having said that a lot of it breaks down to numbers so if it made sense financially I'd look at 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Shape 10"/>
          <p:cNvPicPr preferRelativeResize="0"/>
          <p:nvPr/>
        </p:nvPicPr>
        <p:blipFill rotWithShape="1">
          <a:blip r:embed="rId2">
            <a:alphaModFix amt="40000"/>
          </a:blip>
          <a:srcRect b="30860" l="0" r="0" t="30860"/>
          <a:stretch/>
        </p:blipFill>
        <p:spPr>
          <a:xfrm>
            <a:off x="0" y="-1"/>
            <a:ext cx="9144000" cy="1968874"/>
          </a:xfrm>
          <a:prstGeom prst="rect">
            <a:avLst/>
          </a:prstGeom>
          <a:noFill/>
          <a:ln>
            <a:noFill/>
          </a:ln>
        </p:spPr>
      </p:pic>
      <p:sp>
        <p:nvSpPr>
          <p:cNvPr id="11" name="Shape 11"/>
          <p:cNvSpPr txBox="1"/>
          <p:nvPr>
            <p:ph type="ctrTitle"/>
          </p:nvPr>
        </p:nvSpPr>
        <p:spPr>
          <a:xfrm>
            <a:off x="2786525" y="1968875"/>
            <a:ext cx="5859599" cy="2766300"/>
          </a:xfrm>
          <a:prstGeom prst="rect">
            <a:avLst/>
          </a:prstGeom>
        </p:spPr>
        <p:txBody>
          <a:bodyPr anchorCtr="0" anchor="b" bIns="91425" lIns="91425" rIns="91425" tIns="91425"/>
          <a:lstStyle>
            <a:lvl1pPr lvl="0" algn="r">
              <a:spcBef>
                <a:spcPts val="0"/>
              </a:spcBef>
              <a:buClr>
                <a:srgbClr val="FFFFFF"/>
              </a:buClr>
              <a:buSzPct val="100000"/>
              <a:defRPr sz="4800">
                <a:solidFill>
                  <a:srgbClr val="FFFFFF"/>
                </a:solidFill>
              </a:defRPr>
            </a:lvl1pPr>
            <a:lvl2pPr lvl="1" algn="ctr">
              <a:spcBef>
                <a:spcPts val="0"/>
              </a:spcBef>
              <a:buClr>
                <a:srgbClr val="FFFFFF"/>
              </a:buClr>
              <a:buSzPct val="100000"/>
              <a:defRPr sz="4800">
                <a:solidFill>
                  <a:srgbClr val="FFFFFF"/>
                </a:solidFill>
              </a:defRPr>
            </a:lvl2pPr>
            <a:lvl3pPr lvl="2" algn="ctr">
              <a:spcBef>
                <a:spcPts val="0"/>
              </a:spcBef>
              <a:buClr>
                <a:srgbClr val="FFFFFF"/>
              </a:buClr>
              <a:buSzPct val="100000"/>
              <a:defRPr sz="4800">
                <a:solidFill>
                  <a:srgbClr val="FFFFFF"/>
                </a:solidFill>
              </a:defRPr>
            </a:lvl3pPr>
            <a:lvl4pPr lvl="3" algn="ctr">
              <a:spcBef>
                <a:spcPts val="0"/>
              </a:spcBef>
              <a:buClr>
                <a:srgbClr val="FFFFFF"/>
              </a:buClr>
              <a:buSzPct val="100000"/>
              <a:defRPr sz="4800">
                <a:solidFill>
                  <a:srgbClr val="FFFFFF"/>
                </a:solidFill>
              </a:defRPr>
            </a:lvl4pPr>
            <a:lvl5pPr lvl="4" algn="ctr">
              <a:spcBef>
                <a:spcPts val="0"/>
              </a:spcBef>
              <a:buClr>
                <a:srgbClr val="FFFFFF"/>
              </a:buClr>
              <a:buSzPct val="100000"/>
              <a:defRPr sz="4800">
                <a:solidFill>
                  <a:srgbClr val="FFFFFF"/>
                </a:solidFill>
              </a:defRPr>
            </a:lvl5pPr>
            <a:lvl6pPr lvl="5" algn="ctr">
              <a:spcBef>
                <a:spcPts val="0"/>
              </a:spcBef>
              <a:buClr>
                <a:srgbClr val="FFFFFF"/>
              </a:buClr>
              <a:buSzPct val="100000"/>
              <a:defRPr sz="4800">
                <a:solidFill>
                  <a:srgbClr val="FFFFFF"/>
                </a:solidFill>
              </a:defRPr>
            </a:lvl6pPr>
            <a:lvl7pPr lvl="6" algn="ctr">
              <a:spcBef>
                <a:spcPts val="0"/>
              </a:spcBef>
              <a:buClr>
                <a:srgbClr val="FFFFFF"/>
              </a:buClr>
              <a:buSzPct val="100000"/>
              <a:defRPr sz="4800">
                <a:solidFill>
                  <a:srgbClr val="FFFFFF"/>
                </a:solidFill>
              </a:defRPr>
            </a:lvl7pPr>
            <a:lvl8pPr lvl="7" algn="ctr">
              <a:spcBef>
                <a:spcPts val="0"/>
              </a:spcBef>
              <a:buClr>
                <a:srgbClr val="FFFFFF"/>
              </a:buClr>
              <a:buSzPct val="100000"/>
              <a:defRPr sz="4800">
                <a:solidFill>
                  <a:srgbClr val="FFFFFF"/>
                </a:solidFill>
              </a:defRPr>
            </a:lvl8pPr>
            <a:lvl9pPr lvl="8" algn="ctr">
              <a:spcBef>
                <a:spcPts val="0"/>
              </a:spcBef>
              <a:buClr>
                <a:srgbClr val="FFFFFF"/>
              </a:buClr>
              <a:buSzPct val="100000"/>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bg>
      <p:bgPr>
        <a:solidFill>
          <a:srgbClr val="6FA8DC"/>
        </a:solidFill>
      </p:bgPr>
    </p:bg>
    <p:spTree>
      <p:nvGrpSpPr>
        <p:cNvPr id="55" name="Shape 55"/>
        <p:cNvGrpSpPr/>
        <p:nvPr/>
      </p:nvGrpSpPr>
      <p:grpSpPr>
        <a:xfrm>
          <a:off x="0" y="0"/>
          <a:ext cx="0" cy="0"/>
          <a:chOff x="0" y="0"/>
          <a:chExt cx="0" cy="0"/>
        </a:xfrm>
      </p:grpSpPr>
      <p:sp>
        <p:nvSpPr>
          <p:cNvPr id="56" name="Shape 5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pic>
        <p:nvPicPr>
          <p:cNvPr descr="aemelia_icons.png" id="13" name="Shape 13"/>
          <p:cNvPicPr preferRelativeResize="0"/>
          <p:nvPr/>
        </p:nvPicPr>
        <p:blipFill rotWithShape="1">
          <a:blip r:embed="rId2">
            <a:alphaModFix amt="20000"/>
          </a:blip>
          <a:srcRect b="30860" l="0" r="0" t="30860"/>
          <a:stretch/>
        </p:blipFill>
        <p:spPr>
          <a:xfrm>
            <a:off x="0" y="-1"/>
            <a:ext cx="9144000" cy="1968874"/>
          </a:xfrm>
          <a:prstGeom prst="rect">
            <a:avLst/>
          </a:prstGeom>
          <a:noFill/>
          <a:ln>
            <a:noFill/>
          </a:ln>
        </p:spPr>
      </p:pic>
      <p:sp>
        <p:nvSpPr>
          <p:cNvPr id="14" name="Shape 14"/>
          <p:cNvSpPr txBox="1"/>
          <p:nvPr>
            <p:ph type="ctrTitle"/>
          </p:nvPr>
        </p:nvSpPr>
        <p:spPr>
          <a:xfrm>
            <a:off x="2970175" y="3107350"/>
            <a:ext cx="5792699" cy="1159799"/>
          </a:xfrm>
          <a:prstGeom prst="rect">
            <a:avLst/>
          </a:prstGeom>
        </p:spPr>
        <p:txBody>
          <a:bodyPr anchorCtr="0" anchor="b" bIns="91425" lIns="91425" rIns="91425" tIns="91425"/>
          <a:lstStyle>
            <a:lvl1pPr lvl="0" rtl="0" algn="r">
              <a:spcBef>
                <a:spcPts val="0"/>
              </a:spcBef>
              <a:buClr>
                <a:srgbClr val="073763"/>
              </a:buClr>
              <a:buSzPct val="100000"/>
              <a:defRPr sz="4800">
                <a:solidFill>
                  <a:srgbClr val="073763"/>
                </a:solidFill>
              </a:defRPr>
            </a:lvl1pPr>
            <a:lvl2pPr lvl="1" rtl="0" algn="r">
              <a:spcBef>
                <a:spcPts val="0"/>
              </a:spcBef>
              <a:buClr>
                <a:srgbClr val="073763"/>
              </a:buClr>
              <a:buSzPct val="100000"/>
              <a:defRPr sz="4800">
                <a:solidFill>
                  <a:srgbClr val="073763"/>
                </a:solidFill>
              </a:defRPr>
            </a:lvl2pPr>
            <a:lvl3pPr lvl="2" rtl="0" algn="r">
              <a:spcBef>
                <a:spcPts val="0"/>
              </a:spcBef>
              <a:buClr>
                <a:srgbClr val="073763"/>
              </a:buClr>
              <a:buSzPct val="100000"/>
              <a:defRPr sz="4800">
                <a:solidFill>
                  <a:srgbClr val="073763"/>
                </a:solidFill>
              </a:defRPr>
            </a:lvl3pPr>
            <a:lvl4pPr lvl="3" rtl="0" algn="r">
              <a:spcBef>
                <a:spcPts val="0"/>
              </a:spcBef>
              <a:buClr>
                <a:srgbClr val="073763"/>
              </a:buClr>
              <a:buSzPct val="100000"/>
              <a:defRPr sz="4800">
                <a:solidFill>
                  <a:srgbClr val="073763"/>
                </a:solidFill>
              </a:defRPr>
            </a:lvl4pPr>
            <a:lvl5pPr lvl="4" rtl="0" algn="r">
              <a:spcBef>
                <a:spcPts val="0"/>
              </a:spcBef>
              <a:buClr>
                <a:srgbClr val="073763"/>
              </a:buClr>
              <a:buSzPct val="100000"/>
              <a:defRPr sz="4800">
                <a:solidFill>
                  <a:srgbClr val="073763"/>
                </a:solidFill>
              </a:defRPr>
            </a:lvl5pPr>
            <a:lvl6pPr lvl="5" rtl="0" algn="r">
              <a:spcBef>
                <a:spcPts val="0"/>
              </a:spcBef>
              <a:buClr>
                <a:srgbClr val="073763"/>
              </a:buClr>
              <a:buSzPct val="100000"/>
              <a:defRPr sz="4800">
                <a:solidFill>
                  <a:srgbClr val="073763"/>
                </a:solidFill>
              </a:defRPr>
            </a:lvl6pPr>
            <a:lvl7pPr lvl="6" rtl="0" algn="r">
              <a:spcBef>
                <a:spcPts val="0"/>
              </a:spcBef>
              <a:buClr>
                <a:srgbClr val="073763"/>
              </a:buClr>
              <a:buSzPct val="100000"/>
              <a:defRPr sz="4800">
                <a:solidFill>
                  <a:srgbClr val="073763"/>
                </a:solidFill>
              </a:defRPr>
            </a:lvl7pPr>
            <a:lvl8pPr lvl="7" rtl="0" algn="r">
              <a:spcBef>
                <a:spcPts val="0"/>
              </a:spcBef>
              <a:buClr>
                <a:srgbClr val="073763"/>
              </a:buClr>
              <a:buSzPct val="100000"/>
              <a:defRPr sz="4800">
                <a:solidFill>
                  <a:srgbClr val="073763"/>
                </a:solidFill>
              </a:defRPr>
            </a:lvl8pPr>
            <a:lvl9pPr lvl="8" rtl="0" algn="r">
              <a:spcBef>
                <a:spcPts val="0"/>
              </a:spcBef>
              <a:buClr>
                <a:srgbClr val="073763"/>
              </a:buClr>
              <a:buSzPct val="100000"/>
              <a:defRPr sz="4800">
                <a:solidFill>
                  <a:srgbClr val="073763"/>
                </a:solidFill>
              </a:defRPr>
            </a:lvl9pPr>
          </a:lstStyle>
          <a:p/>
        </p:txBody>
      </p:sp>
      <p:sp>
        <p:nvSpPr>
          <p:cNvPr id="15" name="Shape 15"/>
          <p:cNvSpPr txBox="1"/>
          <p:nvPr>
            <p:ph idx="1" type="subTitle"/>
          </p:nvPr>
        </p:nvSpPr>
        <p:spPr>
          <a:xfrm>
            <a:off x="2970175" y="3906852"/>
            <a:ext cx="5792699" cy="784799"/>
          </a:xfrm>
          <a:prstGeom prst="rect">
            <a:avLst/>
          </a:prstGeom>
        </p:spPr>
        <p:txBody>
          <a:bodyPr anchorCtr="0" anchor="b" bIns="91425" lIns="91425" rIns="91425" tIns="91425"/>
          <a:lstStyle>
            <a:lvl1pPr lvl="0" rtl="0" algn="r">
              <a:spcBef>
                <a:spcPts val="0"/>
              </a:spcBef>
              <a:buSzPct val="100000"/>
              <a:buNone/>
              <a:defRPr sz="2400">
                <a:solidFill>
                  <a:srgbClr val="6FA8DC"/>
                </a:solidFill>
              </a:defRPr>
            </a:lvl1pPr>
            <a:lvl2pPr lvl="1" rtl="0" algn="r">
              <a:spcBef>
                <a:spcPts val="0"/>
              </a:spcBef>
              <a:buNone/>
              <a:defRPr>
                <a:solidFill>
                  <a:srgbClr val="6FA8DC"/>
                </a:solidFill>
              </a:defRPr>
            </a:lvl2pPr>
            <a:lvl3pPr lvl="2" rtl="0" algn="r">
              <a:spcBef>
                <a:spcPts val="0"/>
              </a:spcBef>
              <a:buNone/>
              <a:defRPr>
                <a:solidFill>
                  <a:srgbClr val="6FA8DC"/>
                </a:solidFill>
              </a:defRPr>
            </a:lvl3pPr>
            <a:lvl4pPr lvl="3" rtl="0" algn="r">
              <a:spcBef>
                <a:spcPts val="0"/>
              </a:spcBef>
              <a:buSzPct val="100000"/>
              <a:buNone/>
              <a:defRPr sz="2400">
                <a:solidFill>
                  <a:srgbClr val="6FA8DC"/>
                </a:solidFill>
              </a:defRPr>
            </a:lvl4pPr>
            <a:lvl5pPr lvl="4" rtl="0" algn="r">
              <a:spcBef>
                <a:spcPts val="0"/>
              </a:spcBef>
              <a:buClr>
                <a:srgbClr val="6FA8DC"/>
              </a:buClr>
              <a:buSzPct val="100000"/>
              <a:buNone/>
              <a:defRPr sz="2400">
                <a:solidFill>
                  <a:srgbClr val="6FA8DC"/>
                </a:solidFill>
              </a:defRPr>
            </a:lvl5pPr>
            <a:lvl6pPr lvl="5" rtl="0" algn="r">
              <a:spcBef>
                <a:spcPts val="0"/>
              </a:spcBef>
              <a:buClr>
                <a:srgbClr val="6FA8DC"/>
              </a:buClr>
              <a:buSzPct val="100000"/>
              <a:buNone/>
              <a:defRPr sz="2400">
                <a:solidFill>
                  <a:srgbClr val="6FA8DC"/>
                </a:solidFill>
              </a:defRPr>
            </a:lvl6pPr>
            <a:lvl7pPr lvl="6" rtl="0" algn="r">
              <a:spcBef>
                <a:spcPts val="0"/>
              </a:spcBef>
              <a:buClr>
                <a:srgbClr val="6FA8DC"/>
              </a:buClr>
              <a:buSzPct val="100000"/>
              <a:buNone/>
              <a:defRPr sz="2400">
                <a:solidFill>
                  <a:srgbClr val="6FA8DC"/>
                </a:solidFill>
              </a:defRPr>
            </a:lvl7pPr>
            <a:lvl8pPr lvl="7" rtl="0" algn="r">
              <a:spcBef>
                <a:spcPts val="0"/>
              </a:spcBef>
              <a:buClr>
                <a:srgbClr val="6FA8DC"/>
              </a:buClr>
              <a:buSzPct val="100000"/>
              <a:buNone/>
              <a:defRPr sz="2400">
                <a:solidFill>
                  <a:srgbClr val="6FA8DC"/>
                </a:solidFill>
              </a:defRPr>
            </a:lvl8pPr>
            <a:lvl9pPr lvl="8" rtl="0" algn="r">
              <a:spcBef>
                <a:spcPts val="0"/>
              </a:spcBef>
              <a:buClr>
                <a:srgbClr val="6FA8DC"/>
              </a:buClr>
              <a:buSzPct val="100000"/>
              <a:buNone/>
              <a:defRPr sz="2400">
                <a:solidFill>
                  <a:srgbClr val="6FA8DC"/>
                </a:solidFill>
              </a:defRPr>
            </a:lvl9pPr>
          </a:lstStyle>
          <a:p/>
        </p:txBody>
      </p:sp>
      <p:sp>
        <p:nvSpPr>
          <p:cNvPr id="16" name="Shape 1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pic>
        <p:nvPicPr>
          <p:cNvPr descr="aemelia_icons.png" id="18" name="Shape 18"/>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19" name="Shape 19"/>
          <p:cNvSpPr txBox="1"/>
          <p:nvPr>
            <p:ph idx="1" type="body"/>
          </p:nvPr>
        </p:nvSpPr>
        <p:spPr>
          <a:xfrm>
            <a:off x="1784250" y="222075"/>
            <a:ext cx="6549299" cy="2607299"/>
          </a:xfrm>
          <a:prstGeom prst="rect">
            <a:avLst/>
          </a:prstGeom>
        </p:spPr>
        <p:txBody>
          <a:bodyPr anchorCtr="0" anchor="t" bIns="91425" lIns="91425" rIns="91425" tIns="91425"/>
          <a:lstStyle>
            <a:lvl1pPr lvl="0" rtl="0">
              <a:spcBef>
                <a:spcPts val="0"/>
              </a:spcBef>
              <a:buSzPct val="100000"/>
              <a:defRPr b="1" i="1" sz="4000"/>
            </a:lvl1pPr>
            <a:lvl2pPr lvl="1" rtl="0">
              <a:spcBef>
                <a:spcPts val="0"/>
              </a:spcBef>
              <a:buSzPct val="100000"/>
              <a:defRPr b="1" i="1" sz="4000"/>
            </a:lvl2pPr>
            <a:lvl3pPr lvl="2" rtl="0">
              <a:spcBef>
                <a:spcPts val="0"/>
              </a:spcBef>
              <a:buSzPct val="100000"/>
              <a:defRPr b="1" i="1" sz="4000"/>
            </a:lvl3pPr>
            <a:lvl4pPr lvl="3" rtl="0">
              <a:spcBef>
                <a:spcPts val="0"/>
              </a:spcBef>
              <a:buSzPct val="100000"/>
              <a:defRPr b="1" i="1" sz="4000"/>
            </a:lvl4pPr>
            <a:lvl5pPr lvl="4" rtl="0">
              <a:spcBef>
                <a:spcPts val="0"/>
              </a:spcBef>
              <a:buSzPct val="100000"/>
              <a:defRPr b="1" i="1" sz="4000"/>
            </a:lvl5pPr>
            <a:lvl6pPr lvl="5" rtl="0">
              <a:spcBef>
                <a:spcPts val="0"/>
              </a:spcBef>
              <a:buSzPct val="100000"/>
              <a:defRPr b="1" i="1" sz="4000"/>
            </a:lvl6pPr>
            <a:lvl7pPr lvl="6" rtl="0">
              <a:spcBef>
                <a:spcPts val="0"/>
              </a:spcBef>
              <a:buSzPct val="100000"/>
              <a:defRPr b="1" i="1" sz="4000"/>
            </a:lvl7pPr>
            <a:lvl8pPr lvl="7" rtl="0">
              <a:spcBef>
                <a:spcPts val="0"/>
              </a:spcBef>
              <a:buSzPct val="100000"/>
              <a:defRPr b="1" i="1" sz="4000"/>
            </a:lvl8pPr>
            <a:lvl9pPr lvl="8">
              <a:spcBef>
                <a:spcPts val="0"/>
              </a:spcBef>
              <a:buSzPct val="100000"/>
              <a:defRPr b="1" i="1" sz="4000"/>
            </a:lvl9pPr>
          </a:lstStyle>
          <a:p/>
        </p:txBody>
      </p:sp>
      <p:sp>
        <p:nvSpPr>
          <p:cNvPr id="20" name="Shape 2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bg>
      <p:bgPr>
        <a:solidFill>
          <a:srgbClr val="6FA8DC"/>
        </a:solidFill>
      </p:bgPr>
    </p:bg>
    <p:spTree>
      <p:nvGrpSpPr>
        <p:cNvPr id="21" name="Shape 21"/>
        <p:cNvGrpSpPr/>
        <p:nvPr/>
      </p:nvGrpSpPr>
      <p:grpSpPr>
        <a:xfrm>
          <a:off x="0" y="0"/>
          <a:ext cx="0" cy="0"/>
          <a:chOff x="0" y="0"/>
          <a:chExt cx="0" cy="0"/>
        </a:xfrm>
      </p:grpSpPr>
      <p:pic>
        <p:nvPicPr>
          <p:cNvPr descr="aemelia_icons.png" id="22" name="Shape 22"/>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Shape 23"/>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24" name="Shape 24"/>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2874625" y="275338"/>
            <a:ext cx="5561999" cy="4428299"/>
          </a:xfrm>
          <a:prstGeom prst="rect">
            <a:avLst/>
          </a:prstGeom>
        </p:spPr>
        <p:txBody>
          <a:bodyPr anchorCtr="0" anchor="t" bIns="91425" lIns="91425" rIns="91425" tIns="91425"/>
          <a:lstStyle>
            <a:lvl1pPr lvl="0">
              <a:spcBef>
                <a:spcPts val="0"/>
              </a:spcBef>
              <a:buClr>
                <a:srgbClr val="6FA8DC"/>
              </a:buClr>
              <a:buChar char="▸"/>
              <a:defRPr/>
            </a:lvl1pPr>
            <a:lvl2pPr lvl="1">
              <a:spcBef>
                <a:spcPts val="0"/>
              </a:spcBef>
              <a:buClr>
                <a:srgbClr val="6FA8DC"/>
              </a:buClr>
              <a:defRPr/>
            </a:lvl2pPr>
            <a:lvl3pPr lvl="2">
              <a:spcBef>
                <a:spcPts val="0"/>
              </a:spcBef>
              <a:buClr>
                <a:srgbClr val="6FA8DC"/>
              </a:buClr>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bg>
      <p:bgPr>
        <a:solidFill>
          <a:srgbClr val="6FA8DC"/>
        </a:solidFill>
      </p:bgPr>
    </p:bg>
    <p:spTree>
      <p:nvGrpSpPr>
        <p:cNvPr id="27" name="Shape 27"/>
        <p:cNvGrpSpPr/>
        <p:nvPr/>
      </p:nvGrpSpPr>
      <p:grpSpPr>
        <a:xfrm>
          <a:off x="0" y="0"/>
          <a:ext cx="0" cy="0"/>
          <a:chOff x="0" y="0"/>
          <a:chExt cx="0" cy="0"/>
        </a:xfrm>
      </p:grpSpPr>
      <p:pic>
        <p:nvPicPr>
          <p:cNvPr descr="aemelia_icons.png" id="28" name="Shape 2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9" name="Shape 29"/>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0" name="Shape 30"/>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 type="body"/>
          </p:nvPr>
        </p:nvSpPr>
        <p:spPr>
          <a:xfrm>
            <a:off x="2544225" y="297366"/>
            <a:ext cx="2981399" cy="4661399"/>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2" type="body"/>
          </p:nvPr>
        </p:nvSpPr>
        <p:spPr>
          <a:xfrm>
            <a:off x="5705275" y="297366"/>
            <a:ext cx="2981399" cy="4661399"/>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bg>
      <p:bgPr>
        <a:solidFill>
          <a:srgbClr val="6FA8DC"/>
        </a:solidFill>
      </p:bgPr>
    </p:bg>
    <p:spTree>
      <p:nvGrpSpPr>
        <p:cNvPr id="34" name="Shape 34"/>
        <p:cNvGrpSpPr/>
        <p:nvPr/>
      </p:nvGrpSpPr>
      <p:grpSpPr>
        <a:xfrm>
          <a:off x="0" y="0"/>
          <a:ext cx="0" cy="0"/>
          <a:chOff x="0" y="0"/>
          <a:chExt cx="0" cy="0"/>
        </a:xfrm>
      </p:grpSpPr>
      <p:pic>
        <p:nvPicPr>
          <p:cNvPr descr="aemelia_icons.png" id="35" name="Shape 3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6" name="Shape 36"/>
          <p:cNvSpPr/>
          <p:nvPr/>
        </p:nvSpPr>
        <p:spPr>
          <a:xfrm flipH="1">
            <a:off x="2095199" y="0"/>
            <a:ext cx="7048800" cy="5143499"/>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7" name="Shape 37"/>
          <p:cNvSpPr txBox="1"/>
          <p:nvPr>
            <p:ph type="title"/>
          </p:nvPr>
        </p:nvSpPr>
        <p:spPr>
          <a:xfrm>
            <a:off x="203875" y="1626750"/>
            <a:ext cx="17124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2445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2" type="body"/>
          </p:nvPr>
        </p:nvSpPr>
        <p:spPr>
          <a:xfrm>
            <a:off x="4617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6789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solidFill>
          <a:srgbClr val="6FA8DC"/>
        </a:solidFill>
      </p:bgPr>
    </p:bg>
    <p:spTree>
      <p:nvGrpSpPr>
        <p:cNvPr id="42" name="Shape 42"/>
        <p:cNvGrpSpPr/>
        <p:nvPr/>
      </p:nvGrpSpPr>
      <p:grpSpPr>
        <a:xfrm>
          <a:off x="0" y="0"/>
          <a:ext cx="0" cy="0"/>
          <a:chOff x="0" y="0"/>
          <a:chExt cx="0" cy="0"/>
        </a:xfrm>
      </p:grpSpPr>
      <p:pic>
        <p:nvPicPr>
          <p:cNvPr descr="aemelia_icons.png" id="43" name="Shape 43"/>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4" name="Shape 44"/>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46" name="Shape 46"/>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64144" y="4406300"/>
            <a:ext cx="2346899" cy="519599"/>
          </a:xfrm>
          <a:prstGeom prst="rect">
            <a:avLst/>
          </a:prstGeom>
        </p:spPr>
        <p:txBody>
          <a:bodyPr anchorCtr="0" anchor="b" bIns="91425" lIns="91425" rIns="91425" tIns="91425"/>
          <a:lstStyle>
            <a:lvl1pPr lvl="0">
              <a:spcBef>
                <a:spcPts val="360"/>
              </a:spcBef>
              <a:buSzPct val="100000"/>
              <a:buNone/>
              <a:defRPr sz="1800"/>
            </a:lvl1pPr>
          </a:lstStyle>
          <a:p/>
        </p:txBody>
      </p:sp>
      <p:sp>
        <p:nvSpPr>
          <p:cNvPr id="49" name="Shape 4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ig image">
    <p:spTree>
      <p:nvGrpSpPr>
        <p:cNvPr id="50" name="Shape 50"/>
        <p:cNvGrpSpPr/>
        <p:nvPr/>
      </p:nvGrpSpPr>
      <p:grpSpPr>
        <a:xfrm>
          <a:off x="0" y="0"/>
          <a:ext cx="0" cy="0"/>
          <a:chOff x="0" y="0"/>
          <a:chExt cx="0" cy="0"/>
        </a:xfrm>
      </p:grpSpPr>
      <p:sp>
        <p:nvSpPr>
          <p:cNvPr id="51" name="Shape 51"/>
          <p:cNvSpPr/>
          <p:nvPr/>
        </p:nvSpPr>
        <p:spPr>
          <a:xfrm>
            <a:off x="0" y="0"/>
            <a:ext cx="2095200" cy="5143200"/>
          </a:xfrm>
          <a:prstGeom prst="rect">
            <a:avLst/>
          </a:prstGeom>
          <a:solidFill>
            <a:srgbClr val="073763">
              <a:alpha val="19230"/>
            </a:srgbClr>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52" name="Shape 5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2874625" y="484600"/>
            <a:ext cx="5561999" cy="4207800"/>
          </a:xfrm>
          <a:prstGeom prst="rect">
            <a:avLst/>
          </a:prstGeom>
          <a:noFill/>
          <a:ln>
            <a:noFill/>
          </a:ln>
        </p:spPr>
        <p:txBody>
          <a:bodyPr anchorCtr="0" anchor="t" bIns="91425" lIns="91425" rIns="91425" tIns="91425"/>
          <a:lstStyle>
            <a:lvl1pPr lvl="0">
              <a:spcBef>
                <a:spcPts val="600"/>
              </a:spcBef>
              <a:buClr>
                <a:srgbClr val="6FA8DC"/>
              </a:buClr>
              <a:buSzPct val="100000"/>
              <a:buFont typeface="Roboto"/>
              <a:buChar char="▸"/>
              <a:defRPr sz="3000">
                <a:solidFill>
                  <a:srgbClr val="073763"/>
                </a:solidFill>
                <a:latin typeface="Roboto"/>
                <a:ea typeface="Roboto"/>
                <a:cs typeface="Roboto"/>
                <a:sym typeface="Roboto"/>
              </a:defRPr>
            </a:lvl1pPr>
            <a:lvl2pPr lvl="1">
              <a:spcBef>
                <a:spcPts val="480"/>
              </a:spcBef>
              <a:buClr>
                <a:srgbClr val="6FA8DC"/>
              </a:buClr>
              <a:buSzPct val="100000"/>
              <a:buFont typeface="Roboto"/>
              <a:buChar char="▹"/>
              <a:defRPr sz="2400">
                <a:solidFill>
                  <a:srgbClr val="073763"/>
                </a:solidFill>
                <a:latin typeface="Roboto"/>
                <a:ea typeface="Roboto"/>
                <a:cs typeface="Roboto"/>
                <a:sym typeface="Roboto"/>
              </a:defRPr>
            </a:lvl2pPr>
            <a:lvl3pPr lvl="2">
              <a:spcBef>
                <a:spcPts val="480"/>
              </a:spcBef>
              <a:buClr>
                <a:srgbClr val="6FA8DC"/>
              </a:buClr>
              <a:buSzPct val="100000"/>
              <a:buFont typeface="Roboto"/>
              <a:defRPr sz="2400">
                <a:solidFill>
                  <a:srgbClr val="073763"/>
                </a:solidFill>
                <a:latin typeface="Roboto"/>
                <a:ea typeface="Roboto"/>
                <a:cs typeface="Roboto"/>
                <a:sym typeface="Roboto"/>
              </a:defRPr>
            </a:lvl3pPr>
            <a:lvl4pPr lvl="3">
              <a:spcBef>
                <a:spcPts val="360"/>
              </a:spcBef>
              <a:buClr>
                <a:srgbClr val="6FA8DC"/>
              </a:buClr>
              <a:buSzPct val="100000"/>
              <a:buFont typeface="Roboto"/>
              <a:defRPr sz="1800">
                <a:solidFill>
                  <a:srgbClr val="073763"/>
                </a:solidFill>
                <a:latin typeface="Roboto"/>
                <a:ea typeface="Roboto"/>
                <a:cs typeface="Roboto"/>
                <a:sym typeface="Roboto"/>
              </a:defRPr>
            </a:lvl4pPr>
            <a:lvl5pPr lvl="4">
              <a:spcBef>
                <a:spcPts val="360"/>
              </a:spcBef>
              <a:buClr>
                <a:srgbClr val="073763"/>
              </a:buClr>
              <a:buSzPct val="100000"/>
              <a:buFont typeface="Roboto"/>
              <a:defRPr sz="1800">
                <a:solidFill>
                  <a:srgbClr val="073763"/>
                </a:solidFill>
                <a:latin typeface="Roboto"/>
                <a:ea typeface="Roboto"/>
                <a:cs typeface="Roboto"/>
                <a:sym typeface="Roboto"/>
              </a:defRPr>
            </a:lvl5pPr>
            <a:lvl6pPr lvl="5">
              <a:spcBef>
                <a:spcPts val="360"/>
              </a:spcBef>
              <a:buClr>
                <a:srgbClr val="073763"/>
              </a:buClr>
              <a:buSzPct val="100000"/>
              <a:buFont typeface="Roboto"/>
              <a:defRPr sz="1800">
                <a:solidFill>
                  <a:srgbClr val="073763"/>
                </a:solidFill>
                <a:latin typeface="Roboto"/>
                <a:ea typeface="Roboto"/>
                <a:cs typeface="Roboto"/>
                <a:sym typeface="Roboto"/>
              </a:defRPr>
            </a:lvl6pPr>
            <a:lvl7pPr lvl="6">
              <a:spcBef>
                <a:spcPts val="360"/>
              </a:spcBef>
              <a:buClr>
                <a:srgbClr val="073763"/>
              </a:buClr>
              <a:buSzPct val="100000"/>
              <a:buFont typeface="Roboto"/>
              <a:defRPr sz="1800">
                <a:solidFill>
                  <a:srgbClr val="073763"/>
                </a:solidFill>
                <a:latin typeface="Roboto"/>
                <a:ea typeface="Roboto"/>
                <a:cs typeface="Roboto"/>
                <a:sym typeface="Roboto"/>
              </a:defRPr>
            </a:lvl7pPr>
            <a:lvl8pPr lvl="7">
              <a:spcBef>
                <a:spcPts val="360"/>
              </a:spcBef>
              <a:buClr>
                <a:srgbClr val="073763"/>
              </a:buClr>
              <a:buSzPct val="100000"/>
              <a:buFont typeface="Roboto"/>
              <a:defRPr sz="1800">
                <a:solidFill>
                  <a:srgbClr val="073763"/>
                </a:solidFill>
                <a:latin typeface="Roboto"/>
                <a:ea typeface="Roboto"/>
                <a:cs typeface="Roboto"/>
                <a:sym typeface="Roboto"/>
              </a:defRPr>
            </a:lvl8pPr>
            <a:lvl9pPr lvl="8">
              <a:spcBef>
                <a:spcPts val="360"/>
              </a:spcBef>
              <a:buClr>
                <a:srgbClr val="073763"/>
              </a:buClr>
              <a:buSzPct val="100000"/>
              <a:buFont typeface="Roboto"/>
              <a:defRPr sz="1800">
                <a:solidFill>
                  <a:srgbClr val="073763"/>
                </a:solidFill>
                <a:latin typeface="Roboto"/>
                <a:ea typeface="Roboto"/>
                <a:cs typeface="Roboto"/>
                <a:sym typeface="Roboto"/>
              </a:defRPr>
            </a:lvl9pPr>
          </a:lstStyle>
          <a:p/>
        </p:txBody>
      </p:sp>
      <p:sp>
        <p:nvSpPr>
          <p:cNvPr id="7" name="Shape 7"/>
          <p:cNvSpPr txBox="1"/>
          <p:nvPr>
            <p:ph idx="12" type="sldNum"/>
          </p:nvPr>
        </p:nvSpPr>
        <p:spPr>
          <a:xfrm>
            <a:off x="109075" y="146024"/>
            <a:ext cx="1807200" cy="1252800"/>
          </a:xfrm>
          <a:prstGeom prst="rect">
            <a:avLst/>
          </a:prstGeom>
          <a:noFill/>
          <a:ln>
            <a:noFill/>
          </a:ln>
        </p:spPr>
        <p:txBody>
          <a:bodyPr anchorCtr="0" anchor="t" bIns="91425" lIns="91425" rIns="91425" tIns="91425">
            <a:noAutofit/>
          </a:bodyPr>
          <a:lstStyle/>
          <a:p>
            <a:pPr lvl="0">
              <a:spcBef>
                <a:spcPts val="0"/>
              </a:spcBef>
              <a:buNone/>
            </a:pPr>
            <a:fld id="{00000000-1234-1234-1234-123412341234}" type="slidenum">
              <a:rPr b="1" lang="en" sz="9600">
                <a:solidFill>
                  <a:srgbClr val="0B5394"/>
                </a:solidFill>
                <a:latin typeface="Montserrat"/>
                <a:ea typeface="Montserrat"/>
                <a:cs typeface="Montserrat"/>
                <a:sym typeface="Montserrat"/>
              </a:rPr>
              <a:t>‹#›</a:t>
            </a:fld>
          </a:p>
        </p:txBody>
      </p:sp>
      <p:sp>
        <p:nvSpPr>
          <p:cNvPr id="8" name="Shape 8"/>
          <p:cNvSpPr txBox="1"/>
          <p:nvPr>
            <p:ph type="title"/>
          </p:nvPr>
        </p:nvSpPr>
        <p:spPr>
          <a:xfrm>
            <a:off x="203875" y="1626750"/>
            <a:ext cx="1712400" cy="857400"/>
          </a:xfrm>
          <a:prstGeom prst="rect">
            <a:avLst/>
          </a:prstGeom>
          <a:noFill/>
          <a:ln>
            <a:noFill/>
          </a:ln>
        </p:spPr>
        <p:txBody>
          <a:bodyPr anchorCtr="0" anchor="t" bIns="91425" lIns="91425" rIns="91425" tIns="91425"/>
          <a:lstStyle>
            <a:lvl1pPr lvl="0">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03.png"/><Relationship Id="rId4" Type="http://schemas.openxmlformats.org/officeDocument/2006/relationships/image" Target="../media/image01.png"/><Relationship Id="rId11" Type="http://schemas.openxmlformats.org/officeDocument/2006/relationships/image" Target="../media/image11.png"/><Relationship Id="rId10" Type="http://schemas.openxmlformats.org/officeDocument/2006/relationships/image" Target="../media/image08.png"/><Relationship Id="rId9" Type="http://schemas.openxmlformats.org/officeDocument/2006/relationships/image" Target="../media/image06.png"/><Relationship Id="rId5" Type="http://schemas.openxmlformats.org/officeDocument/2006/relationships/image" Target="../media/image02.png"/><Relationship Id="rId6" Type="http://schemas.openxmlformats.org/officeDocument/2006/relationships/image" Target="../media/image04.png"/><Relationship Id="rId7" Type="http://schemas.openxmlformats.org/officeDocument/2006/relationships/image" Target="../media/image05.png"/><Relationship Id="rId8"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slide=id.g35ed75ccf_0141" TargetMode="External"/><Relationship Id="rId4" Type="http://schemas.openxmlformats.org/officeDocument/2006/relationships/hyperlink" Target="http://www.slidescarnival.com/help-use-presentation-template" TargetMode="External"/><Relationship Id="rId5" Type="http://schemas.openxmlformats.org/officeDocument/2006/relationships/hyperlink" Target="http://creativecommons.org/licenses/by/4.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hyperlink" Target="http://www.poweredtemplate.com/#check-aemeli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hyperlink" Target="http://www.google.com/sheets/about/" TargetMode="Externa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hyperlink" Target="https://www.google.com/fonts#UsePlace:use/Collection:Montserrat:400,700|Roboto:400,400italic,700,700italic" TargetMode="Externa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hyperlink" Target="https://twitter.com/googledocs/status/7300872401566433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1147625" y="1968875"/>
            <a:ext cx="7498799" cy="2766300"/>
          </a:xfrm>
          <a:prstGeom prst="rect">
            <a:avLst/>
          </a:prstGeom>
        </p:spPr>
        <p:txBody>
          <a:bodyPr anchorCtr="0" anchor="b" bIns="91425" lIns="91425" rIns="91425" tIns="91425">
            <a:noAutofit/>
          </a:bodyPr>
          <a:lstStyle/>
          <a:p>
            <a:pPr lvl="0">
              <a:spcBef>
                <a:spcPts val="0"/>
              </a:spcBef>
              <a:buNone/>
            </a:pPr>
            <a:r>
              <a:rPr lang="en"/>
              <a:t>AIB DIGITAL</a:t>
            </a:r>
          </a:p>
          <a:p>
            <a:pPr lvl="0">
              <a:spcBef>
                <a:spcPts val="0"/>
              </a:spcBef>
              <a:buNone/>
            </a:pPr>
            <a:r>
              <a:rPr lang="en" sz="4200"/>
              <a:t>ATTRACTING GRADUATES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ctrTitle"/>
          </p:nvPr>
        </p:nvSpPr>
        <p:spPr>
          <a:xfrm>
            <a:off x="2765175" y="3531850"/>
            <a:ext cx="5792700" cy="1159800"/>
          </a:xfrm>
          <a:prstGeom prst="rect">
            <a:avLst/>
          </a:prstGeom>
        </p:spPr>
        <p:txBody>
          <a:bodyPr anchorCtr="0" anchor="b" bIns="91425" lIns="91425" rIns="91425" tIns="91425">
            <a:noAutofit/>
          </a:bodyPr>
          <a:lstStyle/>
          <a:p>
            <a:pPr lvl="0" rtl="0">
              <a:spcBef>
                <a:spcPts val="0"/>
              </a:spcBef>
              <a:buNone/>
            </a:pPr>
            <a:r>
              <a:rPr lang="en"/>
              <a:t>THOUGHTS NOW</a:t>
            </a:r>
          </a:p>
        </p:txBody>
      </p:sp>
      <p:sp>
        <p:nvSpPr>
          <p:cNvPr id="295" name="Shape 29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grpSp>
        <p:nvGrpSpPr>
          <p:cNvPr id="296" name="Shape 296"/>
          <p:cNvGrpSpPr/>
          <p:nvPr/>
        </p:nvGrpSpPr>
        <p:grpSpPr>
          <a:xfrm>
            <a:off x="715756" y="2767417"/>
            <a:ext cx="1371290" cy="1977805"/>
            <a:chOff x="6718575" y="2318625"/>
            <a:chExt cx="256950" cy="407375"/>
          </a:xfrm>
        </p:grpSpPr>
        <p:sp>
          <p:nvSpPr>
            <p:cNvPr id="297" name="Shape 297"/>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6795900" y="2628550"/>
              <a:ext cx="102300" cy="25"/>
            </a:xfrm>
            <a:custGeom>
              <a:pathLst>
                <a:path extrusionOk="0" fill="none" h="1" w="4092">
                  <a:moveTo>
                    <a:pt x="0" y="1"/>
                  </a:moveTo>
                  <a:lnTo>
                    <a:pt x="4092"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idx="4294967295" type="ctrTitle"/>
          </p:nvPr>
        </p:nvSpPr>
        <p:spPr>
          <a:xfrm>
            <a:off x="1210250" y="2636567"/>
            <a:ext cx="7772400" cy="1159800"/>
          </a:xfrm>
          <a:prstGeom prst="rect">
            <a:avLst/>
          </a:prstGeom>
        </p:spPr>
        <p:txBody>
          <a:bodyPr anchorCtr="0" anchor="t" bIns="91425" lIns="91425" rIns="91425" tIns="91425">
            <a:noAutofit/>
          </a:bodyPr>
          <a:lstStyle/>
          <a:p>
            <a:pPr lvl="0" rtl="0">
              <a:spcBef>
                <a:spcPts val="0"/>
              </a:spcBef>
              <a:buNone/>
            </a:pPr>
            <a:r>
              <a:rPr lang="en" sz="6000"/>
              <a:t>SUGGESTIONS</a:t>
            </a:r>
          </a:p>
        </p:txBody>
      </p:sp>
      <p:sp>
        <p:nvSpPr>
          <p:cNvPr id="310" name="Shape 310"/>
          <p:cNvSpPr txBox="1"/>
          <p:nvPr>
            <p:ph idx="4294967295" type="subTitle"/>
          </p:nvPr>
        </p:nvSpPr>
        <p:spPr>
          <a:xfrm>
            <a:off x="1264100" y="3716350"/>
            <a:ext cx="6512999" cy="784800"/>
          </a:xfrm>
          <a:prstGeom prst="rect">
            <a:avLst/>
          </a:prstGeom>
        </p:spPr>
        <p:txBody>
          <a:bodyPr anchorCtr="0" anchor="t" bIns="91425" lIns="91425" rIns="91425" tIns="91425">
            <a:noAutofit/>
          </a:bodyPr>
          <a:lstStyle/>
          <a:p>
            <a:pPr lvl="0" rtl="0">
              <a:spcBef>
                <a:spcPts val="0"/>
              </a:spcBef>
              <a:buNone/>
            </a:pPr>
            <a:r>
              <a:rPr lang="en" sz="1800"/>
              <a:t>What can be done?</a:t>
            </a:r>
          </a:p>
        </p:txBody>
      </p:sp>
      <p:sp>
        <p:nvSpPr>
          <p:cNvPr id="311" name="Shape 311"/>
          <p:cNvSpPr txBox="1"/>
          <p:nvPr>
            <p:ph idx="12" type="sldNum"/>
          </p:nvPr>
        </p:nvSpPr>
        <p:spPr>
          <a:xfrm>
            <a:off x="100125" y="14407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0B5394"/>
                </a:solidFill>
              </a:rPr>
              <a:t>‹#›</a:t>
            </a:fld>
          </a:p>
        </p:txBody>
      </p:sp>
      <p:grpSp>
        <p:nvGrpSpPr>
          <p:cNvPr id="312" name="Shape 312"/>
          <p:cNvGrpSpPr/>
          <p:nvPr/>
        </p:nvGrpSpPr>
        <p:grpSpPr>
          <a:xfrm rot="-549866">
            <a:off x="1348646" y="1484583"/>
            <a:ext cx="1200211" cy="1234605"/>
            <a:chOff x="5961125" y="1623900"/>
            <a:chExt cx="427450" cy="448175"/>
          </a:xfrm>
        </p:grpSpPr>
        <p:sp>
          <p:nvSpPr>
            <p:cNvPr id="313" name="Shape 313"/>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4" name="Shape 314"/>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WHAT DO OTHER COMPANIES DO?</a:t>
            </a:r>
          </a:p>
        </p:txBody>
      </p:sp>
      <p:sp>
        <p:nvSpPr>
          <p:cNvPr id="325" name="Shape 325"/>
          <p:cNvSpPr txBox="1"/>
          <p:nvPr>
            <p:ph idx="1" type="body"/>
          </p:nvPr>
        </p:nvSpPr>
        <p:spPr>
          <a:xfrm>
            <a:off x="2826000" y="1626755"/>
            <a:ext cx="5562000" cy="3354600"/>
          </a:xfrm>
          <a:prstGeom prst="rect">
            <a:avLst/>
          </a:prstGeom>
        </p:spPr>
        <p:txBody>
          <a:bodyPr anchorCtr="0" anchor="t" bIns="91425" lIns="91425" rIns="91425" tIns="91425">
            <a:noAutofit/>
          </a:bodyPr>
          <a:lstStyle/>
          <a:p>
            <a:pPr indent="-381000" lvl="0" marL="457200" rtl="0">
              <a:spcBef>
                <a:spcPts val="0"/>
              </a:spcBef>
              <a:buSzPct val="100000"/>
            </a:pPr>
            <a:r>
              <a:rPr lang="en" sz="2400"/>
              <a:t>Provide projects</a:t>
            </a:r>
          </a:p>
          <a:p>
            <a:pPr indent="-381000" lvl="0" marL="457200" rtl="0">
              <a:spcBef>
                <a:spcPts val="0"/>
              </a:spcBef>
              <a:buSzPct val="100000"/>
            </a:pPr>
            <a:r>
              <a:rPr lang="en" sz="2400"/>
              <a:t>Sponsorship</a:t>
            </a:r>
          </a:p>
          <a:p>
            <a:pPr indent="-381000" lvl="0" marL="457200" rtl="0">
              <a:spcBef>
                <a:spcPts val="0"/>
              </a:spcBef>
              <a:buSzPct val="100000"/>
            </a:pPr>
            <a:r>
              <a:rPr lang="en" sz="2400"/>
              <a:t>Job fairs</a:t>
            </a:r>
          </a:p>
          <a:p>
            <a:pPr indent="-381000" lvl="0" marL="457200" rtl="0">
              <a:spcBef>
                <a:spcPts val="0"/>
              </a:spcBef>
              <a:buSzPct val="100000"/>
            </a:pPr>
            <a:r>
              <a:rPr lang="en" sz="2400"/>
              <a:t>Guest lec</a:t>
            </a:r>
            <a:r>
              <a:rPr lang="en" sz="2400"/>
              <a:t>tures</a:t>
            </a:r>
          </a:p>
          <a:p>
            <a:pPr indent="-381000" lvl="0" marL="457200" rtl="0">
              <a:spcBef>
                <a:spcPts val="0"/>
              </a:spcBef>
              <a:buSzPct val="100000"/>
            </a:pPr>
            <a:r>
              <a:rPr lang="en" sz="2400"/>
              <a:t>Other programs</a:t>
            </a:r>
          </a:p>
          <a:p>
            <a:pPr lvl="0" rtl="0">
              <a:spcBef>
                <a:spcPts val="0"/>
              </a:spcBef>
              <a:buNone/>
            </a:pPr>
            <a:r>
              <a:t/>
            </a:r>
            <a:endParaRPr sz="2400"/>
          </a:p>
          <a:p>
            <a:pPr lvl="0">
              <a:spcBef>
                <a:spcPts val="0"/>
              </a:spcBef>
              <a:buNone/>
            </a:pPr>
            <a:r>
              <a:t/>
            </a:r>
            <a:endParaRPr/>
          </a:p>
        </p:txBody>
      </p:sp>
      <p:sp>
        <p:nvSpPr>
          <p:cNvPr id="326" name="Shape 32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327" name="Shape 327"/>
          <p:cNvSpPr txBox="1"/>
          <p:nvPr/>
        </p:nvSpPr>
        <p:spPr>
          <a:xfrm>
            <a:off x="3254075" y="146025"/>
            <a:ext cx="4842000" cy="14973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b="1" lang="en" sz="3000">
                <a:solidFill>
                  <a:srgbClr val="073763"/>
                </a:solidFill>
                <a:latin typeface="Montserrat"/>
                <a:ea typeface="Montserrat"/>
                <a:cs typeface="Montserrat"/>
                <a:sym typeface="Montserrat"/>
              </a:rPr>
              <a:t>COLLEGE</a:t>
            </a:r>
            <a:r>
              <a:rPr lang="en" sz="3000"/>
              <a:t> </a:t>
            </a:r>
            <a:r>
              <a:rPr b="1" lang="en" sz="3000">
                <a:solidFill>
                  <a:srgbClr val="073763"/>
                </a:solidFill>
                <a:latin typeface="Montserrat"/>
                <a:ea typeface="Montserrat"/>
                <a:cs typeface="Montserrat"/>
                <a:sym typeface="Montserrat"/>
              </a:rPr>
              <a:t>INVOLVEMENT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COMPUTING CAREERS FAIR 2015</a:t>
            </a:r>
          </a:p>
          <a:p>
            <a:pPr lvl="0">
              <a:spcBef>
                <a:spcPts val="0"/>
              </a:spcBef>
              <a:buNone/>
            </a:pPr>
            <a:r>
              <a:rPr lang="en"/>
              <a:t>ATTENDEES</a:t>
            </a:r>
          </a:p>
        </p:txBody>
      </p:sp>
      <p:sp>
        <p:nvSpPr>
          <p:cNvPr id="333" name="Shape 33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pic>
        <p:nvPicPr>
          <p:cNvPr id="334" name="Shape 334"/>
          <p:cNvPicPr preferRelativeResize="0"/>
          <p:nvPr/>
        </p:nvPicPr>
        <p:blipFill>
          <a:blip r:embed="rId3">
            <a:alphaModFix/>
          </a:blip>
          <a:stretch>
            <a:fillRect/>
          </a:stretch>
        </p:blipFill>
        <p:spPr>
          <a:xfrm>
            <a:off x="2187100" y="30650"/>
            <a:ext cx="2186325" cy="1576725"/>
          </a:xfrm>
          <a:prstGeom prst="rect">
            <a:avLst/>
          </a:prstGeom>
          <a:noFill/>
          <a:ln>
            <a:noFill/>
          </a:ln>
        </p:spPr>
      </p:pic>
      <p:pic>
        <p:nvPicPr>
          <p:cNvPr id="335" name="Shape 335"/>
          <p:cNvPicPr preferRelativeResize="0"/>
          <p:nvPr/>
        </p:nvPicPr>
        <p:blipFill>
          <a:blip r:embed="rId4">
            <a:alphaModFix/>
          </a:blip>
          <a:stretch>
            <a:fillRect/>
          </a:stretch>
        </p:blipFill>
        <p:spPr>
          <a:xfrm>
            <a:off x="6660175" y="274499"/>
            <a:ext cx="1933400" cy="1089024"/>
          </a:xfrm>
          <a:prstGeom prst="rect">
            <a:avLst/>
          </a:prstGeom>
          <a:noFill/>
          <a:ln>
            <a:noFill/>
          </a:ln>
        </p:spPr>
      </p:pic>
      <p:pic>
        <p:nvPicPr>
          <p:cNvPr id="336" name="Shape 336"/>
          <p:cNvPicPr preferRelativeResize="0"/>
          <p:nvPr/>
        </p:nvPicPr>
        <p:blipFill>
          <a:blip r:embed="rId5">
            <a:alphaModFix/>
          </a:blip>
          <a:stretch>
            <a:fillRect/>
          </a:stretch>
        </p:blipFill>
        <p:spPr>
          <a:xfrm>
            <a:off x="4644249" y="615374"/>
            <a:ext cx="1675434" cy="1089026"/>
          </a:xfrm>
          <a:prstGeom prst="rect">
            <a:avLst/>
          </a:prstGeom>
          <a:noFill/>
          <a:ln>
            <a:noFill/>
          </a:ln>
        </p:spPr>
      </p:pic>
      <p:pic>
        <p:nvPicPr>
          <p:cNvPr id="337" name="Shape 337"/>
          <p:cNvPicPr preferRelativeResize="0"/>
          <p:nvPr/>
        </p:nvPicPr>
        <p:blipFill>
          <a:blip r:embed="rId6">
            <a:alphaModFix/>
          </a:blip>
          <a:stretch>
            <a:fillRect/>
          </a:stretch>
        </p:blipFill>
        <p:spPr>
          <a:xfrm>
            <a:off x="2167874" y="1887837"/>
            <a:ext cx="2405250" cy="524349"/>
          </a:xfrm>
          <a:prstGeom prst="rect">
            <a:avLst/>
          </a:prstGeom>
          <a:noFill/>
          <a:ln>
            <a:noFill/>
          </a:ln>
        </p:spPr>
      </p:pic>
      <p:pic>
        <p:nvPicPr>
          <p:cNvPr id="338" name="Shape 338"/>
          <p:cNvPicPr preferRelativeResize="0"/>
          <p:nvPr/>
        </p:nvPicPr>
        <p:blipFill>
          <a:blip r:embed="rId7">
            <a:alphaModFix/>
          </a:blip>
          <a:stretch>
            <a:fillRect/>
          </a:stretch>
        </p:blipFill>
        <p:spPr>
          <a:xfrm>
            <a:off x="6807437" y="1455499"/>
            <a:ext cx="1999875" cy="1199925"/>
          </a:xfrm>
          <a:prstGeom prst="rect">
            <a:avLst/>
          </a:prstGeom>
          <a:noFill/>
          <a:ln>
            <a:noFill/>
          </a:ln>
        </p:spPr>
      </p:pic>
      <p:pic>
        <p:nvPicPr>
          <p:cNvPr id="339" name="Shape 339"/>
          <p:cNvPicPr preferRelativeResize="0"/>
          <p:nvPr/>
        </p:nvPicPr>
        <p:blipFill>
          <a:blip r:embed="rId8">
            <a:alphaModFix/>
          </a:blip>
          <a:stretch>
            <a:fillRect/>
          </a:stretch>
        </p:blipFill>
        <p:spPr>
          <a:xfrm>
            <a:off x="6807462" y="3191937"/>
            <a:ext cx="1999875" cy="1093805"/>
          </a:xfrm>
          <a:prstGeom prst="rect">
            <a:avLst/>
          </a:prstGeom>
          <a:noFill/>
          <a:ln>
            <a:noFill/>
          </a:ln>
        </p:spPr>
      </p:pic>
      <p:pic>
        <p:nvPicPr>
          <p:cNvPr id="340" name="Shape 340"/>
          <p:cNvPicPr preferRelativeResize="0"/>
          <p:nvPr/>
        </p:nvPicPr>
        <p:blipFill>
          <a:blip r:embed="rId9">
            <a:alphaModFix/>
          </a:blip>
          <a:stretch>
            <a:fillRect/>
          </a:stretch>
        </p:blipFill>
        <p:spPr>
          <a:xfrm>
            <a:off x="2536287" y="2908300"/>
            <a:ext cx="1487925" cy="1487925"/>
          </a:xfrm>
          <a:prstGeom prst="rect">
            <a:avLst/>
          </a:prstGeom>
          <a:noFill/>
          <a:ln>
            <a:noFill/>
          </a:ln>
        </p:spPr>
      </p:pic>
      <p:pic>
        <p:nvPicPr>
          <p:cNvPr id="341" name="Shape 341"/>
          <p:cNvPicPr preferRelativeResize="0"/>
          <p:nvPr/>
        </p:nvPicPr>
        <p:blipFill>
          <a:blip r:embed="rId10">
            <a:alphaModFix/>
          </a:blip>
          <a:stretch>
            <a:fillRect/>
          </a:stretch>
        </p:blipFill>
        <p:spPr>
          <a:xfrm>
            <a:off x="4461012" y="2484151"/>
            <a:ext cx="1999874" cy="1130373"/>
          </a:xfrm>
          <a:prstGeom prst="rect">
            <a:avLst/>
          </a:prstGeom>
          <a:noFill/>
          <a:ln>
            <a:noFill/>
          </a:ln>
        </p:spPr>
      </p:pic>
      <p:pic>
        <p:nvPicPr>
          <p:cNvPr id="342" name="Shape 342"/>
          <p:cNvPicPr preferRelativeResize="0"/>
          <p:nvPr/>
        </p:nvPicPr>
        <p:blipFill>
          <a:blip r:embed="rId11">
            <a:alphaModFix/>
          </a:blip>
          <a:stretch>
            <a:fillRect/>
          </a:stretch>
        </p:blipFill>
        <p:spPr>
          <a:xfrm>
            <a:off x="4185698" y="3453749"/>
            <a:ext cx="2669651" cy="2002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idx="4294967295" type="ctrTitle"/>
          </p:nvPr>
        </p:nvSpPr>
        <p:spPr>
          <a:xfrm>
            <a:off x="2438400" y="190800"/>
            <a:ext cx="5916600" cy="894899"/>
          </a:xfrm>
          <a:prstGeom prst="rect">
            <a:avLst/>
          </a:prstGeom>
        </p:spPr>
        <p:txBody>
          <a:bodyPr anchorCtr="0" anchor="t" bIns="91425" lIns="91425" rIns="91425" tIns="91425">
            <a:noAutofit/>
          </a:bodyPr>
          <a:lstStyle/>
          <a:p>
            <a:pPr lvl="0" rtl="0" algn="l">
              <a:spcBef>
                <a:spcPts val="0"/>
              </a:spcBef>
              <a:buNone/>
            </a:pPr>
            <a:r>
              <a:rPr lang="en" sz="7200"/>
              <a:t>250</a:t>
            </a:r>
          </a:p>
        </p:txBody>
      </p:sp>
      <p:sp>
        <p:nvSpPr>
          <p:cNvPr id="348" name="Shape 348"/>
          <p:cNvSpPr txBox="1"/>
          <p:nvPr>
            <p:ph idx="4294967295" type="subTitle"/>
          </p:nvPr>
        </p:nvSpPr>
        <p:spPr>
          <a:xfrm>
            <a:off x="2438400" y="1106507"/>
            <a:ext cx="5916600" cy="463200"/>
          </a:xfrm>
          <a:prstGeom prst="rect">
            <a:avLst/>
          </a:prstGeom>
        </p:spPr>
        <p:txBody>
          <a:bodyPr anchorCtr="0" anchor="t" bIns="91425" lIns="91425" rIns="91425" tIns="91425">
            <a:noAutofit/>
          </a:bodyPr>
          <a:lstStyle/>
          <a:p>
            <a:pPr lvl="0" rtl="0" algn="l">
              <a:spcBef>
                <a:spcPts val="0"/>
              </a:spcBef>
              <a:buNone/>
            </a:pPr>
            <a:r>
              <a:rPr lang="en" sz="1800"/>
              <a:t>Graduates hired by SAP in 2014</a:t>
            </a:r>
          </a:p>
        </p:txBody>
      </p:sp>
      <p:sp>
        <p:nvSpPr>
          <p:cNvPr id="349" name="Shape 349"/>
          <p:cNvSpPr txBox="1"/>
          <p:nvPr>
            <p:ph idx="4294967295" type="ctrTitle"/>
          </p:nvPr>
        </p:nvSpPr>
        <p:spPr>
          <a:xfrm>
            <a:off x="2438400" y="3505494"/>
            <a:ext cx="5916600" cy="894899"/>
          </a:xfrm>
          <a:prstGeom prst="rect">
            <a:avLst/>
          </a:prstGeom>
        </p:spPr>
        <p:txBody>
          <a:bodyPr anchorCtr="0" anchor="t" bIns="91425" lIns="91425" rIns="91425" tIns="91425">
            <a:noAutofit/>
          </a:bodyPr>
          <a:lstStyle/>
          <a:p>
            <a:pPr lvl="0" rtl="0" algn="l">
              <a:spcBef>
                <a:spcPts val="0"/>
              </a:spcBef>
              <a:buNone/>
            </a:pPr>
            <a:r>
              <a:rPr lang="en" sz="7200"/>
              <a:t>50</a:t>
            </a:r>
          </a:p>
        </p:txBody>
      </p:sp>
      <p:sp>
        <p:nvSpPr>
          <p:cNvPr id="350" name="Shape 350"/>
          <p:cNvSpPr txBox="1"/>
          <p:nvPr>
            <p:ph idx="4294967295" type="subTitle"/>
          </p:nvPr>
        </p:nvSpPr>
        <p:spPr>
          <a:xfrm>
            <a:off x="2438400" y="4421201"/>
            <a:ext cx="5916600" cy="463200"/>
          </a:xfrm>
          <a:prstGeom prst="rect">
            <a:avLst/>
          </a:prstGeom>
        </p:spPr>
        <p:txBody>
          <a:bodyPr anchorCtr="0" anchor="t" bIns="91425" lIns="91425" rIns="91425" tIns="91425">
            <a:noAutofit/>
          </a:bodyPr>
          <a:lstStyle/>
          <a:p>
            <a:pPr lvl="0" rtl="0" algn="l">
              <a:spcBef>
                <a:spcPts val="0"/>
              </a:spcBef>
              <a:buNone/>
            </a:pPr>
            <a:r>
              <a:rPr lang="en" sz="1800"/>
              <a:t>Number of graduates AIB hope to hire by 2020</a:t>
            </a:r>
          </a:p>
        </p:txBody>
      </p:sp>
      <p:sp>
        <p:nvSpPr>
          <p:cNvPr id="351" name="Shape 351"/>
          <p:cNvSpPr txBox="1"/>
          <p:nvPr>
            <p:ph idx="4294967295" type="ctrTitle"/>
          </p:nvPr>
        </p:nvSpPr>
        <p:spPr>
          <a:xfrm>
            <a:off x="2438400" y="1810047"/>
            <a:ext cx="5916600" cy="894899"/>
          </a:xfrm>
          <a:prstGeom prst="rect">
            <a:avLst/>
          </a:prstGeom>
        </p:spPr>
        <p:txBody>
          <a:bodyPr anchorCtr="0" anchor="t" bIns="91425" lIns="91425" rIns="91425" tIns="91425">
            <a:noAutofit/>
          </a:bodyPr>
          <a:lstStyle/>
          <a:p>
            <a:pPr lvl="0" rtl="0" algn="l">
              <a:spcBef>
                <a:spcPts val="0"/>
              </a:spcBef>
              <a:buNone/>
            </a:pPr>
            <a:r>
              <a:rPr lang="en" sz="7200"/>
              <a:t>200+</a:t>
            </a:r>
          </a:p>
        </p:txBody>
      </p:sp>
      <p:sp>
        <p:nvSpPr>
          <p:cNvPr id="352" name="Shape 352"/>
          <p:cNvSpPr txBox="1"/>
          <p:nvPr>
            <p:ph idx="4294967295" type="subTitle"/>
          </p:nvPr>
        </p:nvSpPr>
        <p:spPr>
          <a:xfrm>
            <a:off x="2438400" y="2725754"/>
            <a:ext cx="5916600" cy="463200"/>
          </a:xfrm>
          <a:prstGeom prst="rect">
            <a:avLst/>
          </a:prstGeom>
        </p:spPr>
        <p:txBody>
          <a:bodyPr anchorCtr="0" anchor="t" bIns="91425" lIns="91425" rIns="91425" tIns="91425">
            <a:noAutofit/>
          </a:bodyPr>
          <a:lstStyle/>
          <a:p>
            <a:pPr lvl="0" rtl="0" algn="l">
              <a:spcBef>
                <a:spcPts val="0"/>
              </a:spcBef>
              <a:buNone/>
            </a:pPr>
            <a:r>
              <a:rPr lang="en" sz="1800"/>
              <a:t>Deloitte graduate positions 2014</a:t>
            </a:r>
          </a:p>
        </p:txBody>
      </p:sp>
      <p:sp>
        <p:nvSpPr>
          <p:cNvPr id="353" name="Shape 35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cxnSp>
        <p:nvCxnSpPr>
          <p:cNvPr id="354" name="Shape 354"/>
          <p:cNvCxnSpPr/>
          <p:nvPr/>
        </p:nvCxnSpPr>
        <p:spPr>
          <a:xfrm>
            <a:off x="2566525" y="1787234"/>
            <a:ext cx="5487900" cy="0"/>
          </a:xfrm>
          <a:prstGeom prst="straightConnector1">
            <a:avLst/>
          </a:prstGeom>
          <a:noFill/>
          <a:ln cap="flat" cmpd="sng" w="9525">
            <a:solidFill>
              <a:srgbClr val="0B5394"/>
            </a:solidFill>
            <a:prstDash val="solid"/>
            <a:round/>
            <a:headEnd len="lg" w="lg" type="diamond"/>
            <a:tailEnd len="lg" w="lg" type="diamond"/>
          </a:ln>
        </p:spPr>
      </p:cxnSp>
      <p:cxnSp>
        <p:nvCxnSpPr>
          <p:cNvPr id="355" name="Shape 355"/>
          <p:cNvCxnSpPr/>
          <p:nvPr/>
        </p:nvCxnSpPr>
        <p:spPr>
          <a:xfrm>
            <a:off x="2566525" y="3463634"/>
            <a:ext cx="5487900" cy="0"/>
          </a:xfrm>
          <a:prstGeom prst="straightConnector1">
            <a:avLst/>
          </a:prstGeom>
          <a:noFill/>
          <a:ln cap="flat" cmpd="sng" w="9525">
            <a:solidFill>
              <a:srgbClr val="0B5394"/>
            </a:solidFill>
            <a:prstDash val="solid"/>
            <a:round/>
            <a:headEnd len="lg" w="lg" type="diamond"/>
            <a:tailEnd len="lg" w="lg" type="diamond"/>
          </a:ln>
        </p:spPr>
      </p:cxnSp>
      <p:grpSp>
        <p:nvGrpSpPr>
          <p:cNvPr id="356" name="Shape 356"/>
          <p:cNvGrpSpPr/>
          <p:nvPr/>
        </p:nvGrpSpPr>
        <p:grpSpPr>
          <a:xfrm>
            <a:off x="1816720" y="781002"/>
            <a:ext cx="345970" cy="325504"/>
            <a:chOff x="5972700" y="2330200"/>
            <a:chExt cx="411625" cy="387275"/>
          </a:xfrm>
        </p:grpSpPr>
        <p:sp>
          <p:nvSpPr>
            <p:cNvPr id="357" name="Shape 357"/>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8" name="Shape 358"/>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59" name="Shape 359"/>
          <p:cNvGrpSpPr/>
          <p:nvPr/>
        </p:nvGrpSpPr>
        <p:grpSpPr>
          <a:xfrm>
            <a:off x="1829529" y="4141490"/>
            <a:ext cx="320377" cy="320377"/>
            <a:chOff x="2623275" y="2333250"/>
            <a:chExt cx="381175" cy="381175"/>
          </a:xfrm>
        </p:grpSpPr>
        <p:sp>
          <p:nvSpPr>
            <p:cNvPr id="360" name="Shape 360"/>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64" name="Shape 364"/>
          <p:cNvGrpSpPr/>
          <p:nvPr/>
        </p:nvGrpSpPr>
        <p:grpSpPr>
          <a:xfrm>
            <a:off x="1816720" y="2461252"/>
            <a:ext cx="345970" cy="325504"/>
            <a:chOff x="5972700" y="2330200"/>
            <a:chExt cx="411625" cy="387275"/>
          </a:xfrm>
        </p:grpSpPr>
        <p:sp>
          <p:nvSpPr>
            <p:cNvPr id="365" name="Shape 365"/>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MARKETING IDEAS</a:t>
            </a:r>
          </a:p>
        </p:txBody>
      </p:sp>
      <p:sp>
        <p:nvSpPr>
          <p:cNvPr id="372" name="Shape 372"/>
          <p:cNvSpPr txBox="1"/>
          <p:nvPr>
            <p:ph idx="1" type="body"/>
          </p:nvPr>
        </p:nvSpPr>
        <p:spPr>
          <a:xfrm>
            <a:off x="2874625" y="275345"/>
            <a:ext cx="5562000" cy="2766000"/>
          </a:xfrm>
          <a:prstGeom prst="rect">
            <a:avLst/>
          </a:prstGeom>
        </p:spPr>
        <p:txBody>
          <a:bodyPr anchorCtr="0" anchor="t" bIns="91425" lIns="91425" rIns="91425" tIns="91425">
            <a:noAutofit/>
          </a:bodyPr>
          <a:lstStyle/>
          <a:p>
            <a:pPr indent="-381000" lvl="0" marL="457200" rtl="0">
              <a:spcBef>
                <a:spcPts val="0"/>
              </a:spcBef>
              <a:buSzPct val="100000"/>
            </a:pPr>
            <a:r>
              <a:rPr lang="en" sz="2400"/>
              <a:t>Improved social media presence</a:t>
            </a:r>
          </a:p>
          <a:p>
            <a:pPr lvl="0" rtl="0">
              <a:spcBef>
                <a:spcPts val="0"/>
              </a:spcBef>
              <a:buNone/>
            </a:pPr>
            <a:r>
              <a:t/>
            </a:r>
            <a:endParaRPr sz="2400"/>
          </a:p>
          <a:p>
            <a:pPr indent="-381000" lvl="0" marL="457200" rtl="0">
              <a:spcBef>
                <a:spcPts val="0"/>
              </a:spcBef>
              <a:buSzPct val="100000"/>
            </a:pPr>
            <a:r>
              <a:rPr lang="en" sz="2400"/>
              <a:t>Separation of AIB Digital</a:t>
            </a:r>
          </a:p>
          <a:p>
            <a:pPr lvl="0" rtl="0">
              <a:spcBef>
                <a:spcPts val="0"/>
              </a:spcBef>
              <a:buNone/>
            </a:pPr>
            <a:r>
              <a:t/>
            </a:r>
            <a:endParaRPr sz="2400"/>
          </a:p>
          <a:p>
            <a:pPr indent="-381000" lvl="0" marL="457200">
              <a:spcBef>
                <a:spcPts val="0"/>
              </a:spcBef>
              <a:buSzPct val="100000"/>
            </a:pPr>
            <a:r>
              <a:rPr lang="en" sz="2400"/>
              <a:t>What do other companies do? - Google Ambassador program</a:t>
            </a:r>
          </a:p>
        </p:txBody>
      </p:sp>
      <p:sp>
        <p:nvSpPr>
          <p:cNvPr id="373" name="Shape 37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pic>
        <p:nvPicPr>
          <p:cNvPr descr="Screen Shot 2016-08-31 at 15.50.13.png" id="374" name="Shape 374"/>
          <p:cNvPicPr preferRelativeResize="0"/>
          <p:nvPr/>
        </p:nvPicPr>
        <p:blipFill>
          <a:blip r:embed="rId3">
            <a:alphaModFix/>
          </a:blip>
          <a:stretch>
            <a:fillRect/>
          </a:stretch>
        </p:blipFill>
        <p:spPr>
          <a:xfrm>
            <a:off x="6182774" y="3300774"/>
            <a:ext cx="2771399" cy="1711599"/>
          </a:xfrm>
          <a:prstGeom prst="rect">
            <a:avLst/>
          </a:prstGeom>
          <a:noFill/>
          <a:ln>
            <a:noFill/>
          </a:ln>
        </p:spPr>
      </p:pic>
      <p:pic>
        <p:nvPicPr>
          <p:cNvPr descr="unnamed.png" id="375" name="Shape 375"/>
          <p:cNvPicPr preferRelativeResize="0"/>
          <p:nvPr/>
        </p:nvPicPr>
        <p:blipFill>
          <a:blip r:embed="rId4">
            <a:alphaModFix/>
          </a:blip>
          <a:stretch>
            <a:fillRect/>
          </a:stretch>
        </p:blipFill>
        <p:spPr>
          <a:xfrm>
            <a:off x="2235054" y="3300775"/>
            <a:ext cx="3243770" cy="1711599"/>
          </a:xfrm>
          <a:prstGeom prst="rect">
            <a:avLst/>
          </a:prstGeom>
          <a:noFill/>
          <a:ln>
            <a:noFill/>
          </a:ln>
        </p:spPr>
      </p:pic>
      <p:sp>
        <p:nvSpPr>
          <p:cNvPr id="376" name="Shape 376"/>
          <p:cNvSpPr txBox="1"/>
          <p:nvPr/>
        </p:nvSpPr>
        <p:spPr>
          <a:xfrm>
            <a:off x="111825" y="251575"/>
            <a:ext cx="5367000" cy="6261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
        <p:nvSpPr>
          <p:cNvPr id="382" name="Shape 382"/>
          <p:cNvSpPr txBox="1"/>
          <p:nvPr>
            <p:ph type="title"/>
          </p:nvPr>
        </p:nvSpPr>
        <p:spPr>
          <a:xfrm>
            <a:off x="203875" y="1626750"/>
            <a:ext cx="1882800" cy="857400"/>
          </a:xfrm>
          <a:prstGeom prst="rect">
            <a:avLst/>
          </a:prstGeom>
        </p:spPr>
        <p:txBody>
          <a:bodyPr anchorCtr="0" anchor="t" bIns="91425" lIns="91425" rIns="91425" tIns="91425">
            <a:noAutofit/>
          </a:bodyPr>
          <a:lstStyle/>
          <a:p>
            <a:pPr lvl="0">
              <a:spcBef>
                <a:spcPts val="0"/>
              </a:spcBef>
              <a:buNone/>
            </a:pPr>
            <a:r>
              <a:rPr lang="en" sz="1700"/>
              <a:t>WHO ARE YOU TRYING TO ATTRACT</a:t>
            </a:r>
          </a:p>
          <a:p>
            <a:pPr lvl="0" rtl="0">
              <a:spcBef>
                <a:spcPts val="0"/>
              </a:spcBef>
              <a:buNone/>
            </a:pPr>
            <a:r>
              <a:t/>
            </a:r>
            <a:endParaRPr sz="1700"/>
          </a:p>
        </p:txBody>
      </p:sp>
      <p:sp>
        <p:nvSpPr>
          <p:cNvPr id="383" name="Shape 383"/>
          <p:cNvSpPr txBox="1"/>
          <p:nvPr/>
        </p:nvSpPr>
        <p:spPr>
          <a:xfrm>
            <a:off x="6883925" y="641725"/>
            <a:ext cx="1079400" cy="58200"/>
          </a:xfrm>
          <a:prstGeom prst="rect">
            <a:avLst/>
          </a:prstGeom>
          <a:noFill/>
          <a:ln>
            <a:noFill/>
          </a:ln>
        </p:spPr>
        <p:txBody>
          <a:bodyPr anchorCtr="0" anchor="t" bIns="91425" lIns="91425" rIns="91425" tIns="91425">
            <a:noAutofit/>
          </a:bodyPr>
          <a:lstStyle/>
          <a:p>
            <a:pPr lvl="0">
              <a:spcBef>
                <a:spcPts val="0"/>
              </a:spcBef>
              <a:buNone/>
            </a:pPr>
            <a:r>
              <a:t/>
            </a:r>
            <a:endParaRPr/>
          </a:p>
        </p:txBody>
      </p:sp>
      <p:graphicFrame>
        <p:nvGraphicFramePr>
          <p:cNvPr id="384" name="Shape 384"/>
          <p:cNvGraphicFramePr/>
          <p:nvPr/>
        </p:nvGraphicFramePr>
        <p:xfrm>
          <a:off x="2086675" y="-9975"/>
          <a:ext cx="3000000" cy="3000000"/>
        </p:xfrm>
        <a:graphic>
          <a:graphicData uri="http://schemas.openxmlformats.org/drawingml/2006/table">
            <a:tbl>
              <a:tblPr>
                <a:noFill/>
                <a:tableStyleId>{776F9F52-B1DF-41FE-83BA-E73CAA728AE1}</a:tableStyleId>
              </a:tblPr>
              <a:tblGrid>
                <a:gridCol w="1737125"/>
                <a:gridCol w="1761225"/>
                <a:gridCol w="1761225"/>
                <a:gridCol w="1793400"/>
              </a:tblGrid>
              <a:tr h="650775">
                <a:tc>
                  <a:txBody>
                    <a:bodyPr>
                      <a:noAutofit/>
                    </a:bodyPr>
                    <a:lstStyle/>
                    <a:p>
                      <a:pPr lvl="0">
                        <a:spcBef>
                          <a:spcPts val="0"/>
                        </a:spcBef>
                        <a:buNone/>
                      </a:pPr>
                      <a:r>
                        <a:t/>
                      </a:r>
                      <a:endParaRPr/>
                    </a:p>
                  </a:txBody>
                  <a:tcPr marT="91425" marB="91425" marR="91425" marL="91425"/>
                </a:tc>
                <a:tc>
                  <a:txBody>
                    <a:bodyPr>
                      <a:noAutofit/>
                    </a:bodyPr>
                    <a:lstStyle/>
                    <a:p>
                      <a:pPr lvl="0" algn="ctr">
                        <a:spcBef>
                          <a:spcPts val="0"/>
                        </a:spcBef>
                        <a:buNone/>
                      </a:pPr>
                      <a:r>
                        <a:rPr b="1" lang="en"/>
                        <a:t>Generation X</a:t>
                      </a:r>
                    </a:p>
                    <a:p>
                      <a:pPr lvl="0" algn="ctr">
                        <a:spcBef>
                          <a:spcPts val="0"/>
                        </a:spcBef>
                        <a:buNone/>
                      </a:pPr>
                      <a:r>
                        <a:rPr b="1" lang="en"/>
                        <a:t>(1961 - 1980)</a:t>
                      </a:r>
                    </a:p>
                  </a:txBody>
                  <a:tcPr marT="91425" marB="91425" marR="91425" marL="91425">
                    <a:solidFill>
                      <a:schemeClr val="accent1"/>
                    </a:solidFill>
                  </a:tcPr>
                </a:tc>
                <a:tc>
                  <a:txBody>
                    <a:bodyPr>
                      <a:noAutofit/>
                    </a:bodyPr>
                    <a:lstStyle/>
                    <a:p>
                      <a:pPr lvl="0" algn="ctr">
                        <a:spcBef>
                          <a:spcPts val="0"/>
                        </a:spcBef>
                        <a:buNone/>
                      </a:pPr>
                      <a:r>
                        <a:rPr b="1" lang="en"/>
                        <a:t>Generation Y</a:t>
                      </a:r>
                    </a:p>
                    <a:p>
                      <a:pPr lvl="0" algn="ctr">
                        <a:spcBef>
                          <a:spcPts val="0"/>
                        </a:spcBef>
                        <a:buNone/>
                      </a:pPr>
                      <a:r>
                        <a:rPr b="1" lang="en"/>
                        <a:t>(1981 - 1995)</a:t>
                      </a:r>
                    </a:p>
                  </a:txBody>
                  <a:tcPr marT="91425" marB="91425" marR="91425" marL="91425">
                    <a:solidFill>
                      <a:schemeClr val="accent6"/>
                    </a:solidFill>
                  </a:tcPr>
                </a:tc>
                <a:tc>
                  <a:txBody>
                    <a:bodyPr>
                      <a:noAutofit/>
                    </a:bodyPr>
                    <a:lstStyle/>
                    <a:p>
                      <a:pPr lvl="0" algn="ctr">
                        <a:spcBef>
                          <a:spcPts val="0"/>
                        </a:spcBef>
                        <a:buNone/>
                      </a:pPr>
                      <a:r>
                        <a:rPr b="1" lang="en"/>
                        <a:t>Generation Z</a:t>
                      </a:r>
                    </a:p>
                    <a:p>
                      <a:pPr lvl="0" algn="ctr">
                        <a:spcBef>
                          <a:spcPts val="0"/>
                        </a:spcBef>
                        <a:buNone/>
                      </a:pPr>
                      <a:r>
                        <a:rPr b="1" lang="en"/>
                        <a:t>(After 1995)</a:t>
                      </a:r>
                    </a:p>
                  </a:txBody>
                  <a:tcPr marT="91425" marB="91425" marR="91425" marL="91425">
                    <a:solidFill>
                      <a:schemeClr val="accent3"/>
                    </a:solidFill>
                  </a:tcPr>
                </a:tc>
              </a:tr>
              <a:tr h="995000">
                <a:tc>
                  <a:txBody>
                    <a:bodyPr>
                      <a:noAutofit/>
                    </a:bodyPr>
                    <a:lstStyle/>
                    <a:p>
                      <a:pPr lvl="0" algn="ctr">
                        <a:spcBef>
                          <a:spcPts val="0"/>
                        </a:spcBef>
                        <a:buNone/>
                      </a:pPr>
                      <a:r>
                        <a:rPr i="1" lang="en">
                          <a:solidFill>
                            <a:schemeClr val="accent2"/>
                          </a:solidFill>
                        </a:rPr>
                        <a:t>Formative Experiences</a:t>
                      </a:r>
                    </a:p>
                  </a:txBody>
                  <a:tcPr marT="91425" marB="91425" marR="91425" marL="91425"/>
                </a:tc>
                <a:tc>
                  <a:txBody>
                    <a:bodyPr>
                      <a:noAutofit/>
                    </a:bodyPr>
                    <a:lstStyle/>
                    <a:p>
                      <a:pPr lvl="0">
                        <a:spcBef>
                          <a:spcPts val="0"/>
                        </a:spcBef>
                        <a:buNone/>
                      </a:pPr>
                      <a:r>
                        <a:rPr lang="en" sz="800">
                          <a:solidFill>
                            <a:schemeClr val="accent1"/>
                          </a:solidFill>
                        </a:rPr>
                        <a:t>Intro of the first PC</a:t>
                      </a:r>
                    </a:p>
                    <a:p>
                      <a:pPr lvl="0">
                        <a:spcBef>
                          <a:spcPts val="0"/>
                        </a:spcBef>
                        <a:buNone/>
                      </a:pPr>
                      <a:r>
                        <a:rPr lang="en" sz="800">
                          <a:solidFill>
                            <a:schemeClr val="accent1"/>
                          </a:solidFill>
                        </a:rPr>
                        <a:t>Early mobile technology</a:t>
                      </a:r>
                    </a:p>
                    <a:p>
                      <a:pPr lvl="0">
                        <a:spcBef>
                          <a:spcPts val="0"/>
                        </a:spcBef>
                        <a:buNone/>
                      </a:pPr>
                      <a:r>
                        <a:rPr lang="en" sz="800">
                          <a:solidFill>
                            <a:schemeClr val="accent1"/>
                          </a:solidFill>
                        </a:rPr>
                        <a:t>Live Aid</a:t>
                      </a:r>
                    </a:p>
                    <a:p>
                      <a:pPr lvl="0">
                        <a:spcBef>
                          <a:spcPts val="0"/>
                        </a:spcBef>
                        <a:buNone/>
                      </a:pPr>
                      <a:r>
                        <a:rPr lang="en" sz="800">
                          <a:solidFill>
                            <a:schemeClr val="accent1"/>
                          </a:solidFill>
                        </a:rPr>
                        <a:t>Rising levels of divorce</a:t>
                      </a:r>
                    </a:p>
                    <a:p>
                      <a:pPr lvl="0">
                        <a:spcBef>
                          <a:spcPts val="0"/>
                        </a:spcBef>
                        <a:buNone/>
                      </a:pPr>
                      <a:r>
                        <a:rPr lang="en" sz="800">
                          <a:solidFill>
                            <a:schemeClr val="accent1"/>
                          </a:solidFill>
                        </a:rPr>
                        <a:t>End of Cold War</a:t>
                      </a:r>
                    </a:p>
                    <a:p>
                      <a:pPr lvl="0">
                        <a:spcBef>
                          <a:spcPts val="0"/>
                        </a:spcBef>
                        <a:buNone/>
                      </a:pPr>
                      <a:r>
                        <a:rPr lang="en" sz="800">
                          <a:solidFill>
                            <a:schemeClr val="accent1"/>
                          </a:solidFill>
                        </a:rPr>
                        <a:t>Fall of Berlin Wall</a:t>
                      </a:r>
                    </a:p>
                  </a:txBody>
                  <a:tcPr marT="91425" marB="91425" marR="91425" marL="91425"/>
                </a:tc>
                <a:tc>
                  <a:txBody>
                    <a:bodyPr>
                      <a:noAutofit/>
                    </a:bodyPr>
                    <a:lstStyle/>
                    <a:p>
                      <a:pPr lvl="0">
                        <a:spcBef>
                          <a:spcPts val="0"/>
                        </a:spcBef>
                        <a:buNone/>
                      </a:pPr>
                      <a:r>
                        <a:rPr lang="en" sz="800">
                          <a:solidFill>
                            <a:schemeClr val="accent6"/>
                          </a:solidFill>
                        </a:rPr>
                        <a:t>Social Media</a:t>
                      </a:r>
                    </a:p>
                    <a:p>
                      <a:pPr lvl="0">
                        <a:spcBef>
                          <a:spcPts val="0"/>
                        </a:spcBef>
                        <a:buNone/>
                      </a:pPr>
                      <a:r>
                        <a:rPr lang="en" sz="800">
                          <a:solidFill>
                            <a:schemeClr val="accent6"/>
                          </a:solidFill>
                        </a:rPr>
                        <a:t>Reality TV</a:t>
                      </a:r>
                    </a:p>
                    <a:p>
                      <a:pPr lvl="0">
                        <a:spcBef>
                          <a:spcPts val="0"/>
                        </a:spcBef>
                        <a:buNone/>
                      </a:pPr>
                      <a:r>
                        <a:rPr lang="en" sz="800">
                          <a:solidFill>
                            <a:schemeClr val="accent6"/>
                          </a:solidFill>
                        </a:rPr>
                        <a:t>Google Earth</a:t>
                      </a:r>
                    </a:p>
                    <a:p>
                      <a:pPr lvl="0">
                        <a:spcBef>
                          <a:spcPts val="0"/>
                        </a:spcBef>
                        <a:buNone/>
                      </a:pPr>
                      <a:r>
                        <a:rPr lang="en" sz="800">
                          <a:solidFill>
                            <a:schemeClr val="accent6"/>
                          </a:solidFill>
                        </a:rPr>
                        <a:t>Glastonbury</a:t>
                      </a:r>
                    </a:p>
                    <a:p>
                      <a:pPr lvl="0">
                        <a:spcBef>
                          <a:spcPts val="0"/>
                        </a:spcBef>
                        <a:buNone/>
                      </a:pPr>
                      <a:r>
                        <a:rPr lang="en" sz="800">
                          <a:solidFill>
                            <a:schemeClr val="accent6"/>
                          </a:solidFill>
                        </a:rPr>
                        <a:t>Invasion of Iraq</a:t>
                      </a:r>
                    </a:p>
                    <a:p>
                      <a:pPr lvl="0">
                        <a:spcBef>
                          <a:spcPts val="0"/>
                        </a:spcBef>
                        <a:buNone/>
                      </a:pPr>
                      <a:r>
                        <a:rPr lang="en" sz="800">
                          <a:solidFill>
                            <a:schemeClr val="accent6"/>
                          </a:solidFill>
                        </a:rPr>
                        <a:t>9/11 terrorist attacks</a:t>
                      </a:r>
                    </a:p>
                  </a:txBody>
                  <a:tcPr marT="91425" marB="91425" marR="91425" marL="91425"/>
                </a:tc>
                <a:tc>
                  <a:txBody>
                    <a:bodyPr>
                      <a:noAutofit/>
                    </a:bodyPr>
                    <a:lstStyle/>
                    <a:p>
                      <a:pPr lvl="0">
                        <a:spcBef>
                          <a:spcPts val="0"/>
                        </a:spcBef>
                        <a:buNone/>
                      </a:pPr>
                      <a:r>
                        <a:rPr lang="en" sz="800">
                          <a:solidFill>
                            <a:schemeClr val="accent3"/>
                          </a:solidFill>
                        </a:rPr>
                        <a:t>Mobile devices</a:t>
                      </a:r>
                    </a:p>
                    <a:p>
                      <a:pPr lvl="0">
                        <a:spcBef>
                          <a:spcPts val="0"/>
                        </a:spcBef>
                        <a:buNone/>
                      </a:pPr>
                      <a:r>
                        <a:rPr lang="en" sz="800">
                          <a:solidFill>
                            <a:schemeClr val="accent3"/>
                          </a:solidFill>
                        </a:rPr>
                        <a:t>Cloud computing</a:t>
                      </a:r>
                    </a:p>
                    <a:p>
                      <a:pPr lvl="0">
                        <a:spcBef>
                          <a:spcPts val="0"/>
                        </a:spcBef>
                        <a:buNone/>
                      </a:pPr>
                      <a:r>
                        <a:rPr lang="en" sz="800">
                          <a:solidFill>
                            <a:schemeClr val="accent3"/>
                          </a:solidFill>
                        </a:rPr>
                        <a:t>Produce own media</a:t>
                      </a:r>
                    </a:p>
                    <a:p>
                      <a:pPr lvl="0">
                        <a:spcBef>
                          <a:spcPts val="0"/>
                        </a:spcBef>
                        <a:buNone/>
                      </a:pPr>
                      <a:r>
                        <a:rPr lang="en" sz="800">
                          <a:solidFill>
                            <a:schemeClr val="accent3"/>
                          </a:solidFill>
                        </a:rPr>
                        <a:t>Economic downturn</a:t>
                      </a:r>
                    </a:p>
                    <a:p>
                      <a:pPr lvl="0">
                        <a:spcBef>
                          <a:spcPts val="0"/>
                        </a:spcBef>
                        <a:buNone/>
                      </a:pPr>
                      <a:r>
                        <a:rPr lang="en" sz="800">
                          <a:solidFill>
                            <a:schemeClr val="accent3"/>
                          </a:solidFill>
                        </a:rPr>
                        <a:t>Global warming</a:t>
                      </a:r>
                    </a:p>
                    <a:p>
                      <a:pPr lvl="0">
                        <a:spcBef>
                          <a:spcPts val="0"/>
                        </a:spcBef>
                        <a:buNone/>
                      </a:pPr>
                      <a:r>
                        <a:rPr lang="en" sz="800">
                          <a:solidFill>
                            <a:schemeClr val="accent3"/>
                          </a:solidFill>
                        </a:rPr>
                        <a:t>Arab Spring</a:t>
                      </a:r>
                    </a:p>
                  </a:txBody>
                  <a:tcPr marT="91425" marB="91425" marR="91425" marL="91425"/>
                </a:tc>
              </a:tr>
              <a:tr h="646950">
                <a:tc>
                  <a:txBody>
                    <a:bodyPr>
                      <a:noAutofit/>
                    </a:bodyPr>
                    <a:lstStyle/>
                    <a:p>
                      <a:pPr lvl="0" algn="ctr">
                        <a:spcBef>
                          <a:spcPts val="0"/>
                        </a:spcBef>
                        <a:buNone/>
                      </a:pPr>
                      <a:r>
                        <a:rPr i="1" lang="en">
                          <a:solidFill>
                            <a:schemeClr val="accent2"/>
                          </a:solidFill>
                        </a:rPr>
                        <a:t>Percentage in UK workforce</a:t>
                      </a:r>
                    </a:p>
                  </a:txBody>
                  <a:tcPr marT="91425" marB="91425" marR="91425" marL="91425"/>
                </a:tc>
                <a:tc>
                  <a:txBody>
                    <a:bodyPr>
                      <a:noAutofit/>
                    </a:bodyPr>
                    <a:lstStyle/>
                    <a:p>
                      <a:pPr lvl="0" algn="ctr">
                        <a:spcBef>
                          <a:spcPts val="0"/>
                        </a:spcBef>
                        <a:buNone/>
                      </a:pPr>
                      <a:r>
                        <a:rPr lang="en" sz="2400">
                          <a:solidFill>
                            <a:schemeClr val="accent1"/>
                          </a:solidFill>
                        </a:rPr>
                        <a:t>35%</a:t>
                      </a:r>
                    </a:p>
                  </a:txBody>
                  <a:tcPr marT="91425" marB="91425" marR="91425" marL="91425"/>
                </a:tc>
                <a:tc>
                  <a:txBody>
                    <a:bodyPr>
                      <a:noAutofit/>
                    </a:bodyPr>
                    <a:lstStyle/>
                    <a:p>
                      <a:pPr lvl="0" algn="ctr">
                        <a:spcBef>
                          <a:spcPts val="0"/>
                        </a:spcBef>
                        <a:buNone/>
                      </a:pPr>
                      <a:r>
                        <a:rPr lang="en" sz="2400">
                          <a:solidFill>
                            <a:schemeClr val="accent6"/>
                          </a:solidFill>
                        </a:rPr>
                        <a:t>29%</a:t>
                      </a:r>
                    </a:p>
                  </a:txBody>
                  <a:tcPr marT="91425" marB="91425" marR="91425" marL="91425"/>
                </a:tc>
                <a:tc>
                  <a:txBody>
                    <a:bodyPr>
                      <a:noAutofit/>
                    </a:bodyPr>
                    <a:lstStyle/>
                    <a:p>
                      <a:pPr lvl="0" algn="ctr">
                        <a:spcBef>
                          <a:spcPts val="0"/>
                        </a:spcBef>
                        <a:buNone/>
                      </a:pPr>
                      <a:r>
                        <a:rPr lang="en" sz="1200">
                          <a:solidFill>
                            <a:schemeClr val="accent3"/>
                          </a:solidFill>
                        </a:rPr>
                        <a:t>Part-time/ internship/</a:t>
                      </a:r>
                    </a:p>
                    <a:p>
                      <a:pPr lvl="0" algn="ctr">
                        <a:spcBef>
                          <a:spcPts val="0"/>
                        </a:spcBef>
                        <a:buNone/>
                      </a:pPr>
                      <a:r>
                        <a:rPr lang="en" sz="1200">
                          <a:solidFill>
                            <a:schemeClr val="accent3"/>
                          </a:solidFill>
                        </a:rPr>
                        <a:t>apprenticeship</a:t>
                      </a:r>
                    </a:p>
                  </a:txBody>
                  <a:tcPr marT="91425" marB="91425" marR="91425" marL="91425"/>
                </a:tc>
              </a:tr>
              <a:tr h="646950">
                <a:tc>
                  <a:txBody>
                    <a:bodyPr>
                      <a:noAutofit/>
                    </a:bodyPr>
                    <a:lstStyle/>
                    <a:p>
                      <a:pPr lvl="0" algn="ctr">
                        <a:spcBef>
                          <a:spcPts val="0"/>
                        </a:spcBef>
                        <a:buNone/>
                      </a:pPr>
                      <a:r>
                        <a:rPr i="1" lang="en">
                          <a:solidFill>
                            <a:schemeClr val="accent2"/>
                          </a:solidFill>
                        </a:rPr>
                        <a:t>Attitude to Technology</a:t>
                      </a:r>
                    </a:p>
                  </a:txBody>
                  <a:tcPr marT="91425" marB="91425" marR="91425" marL="91425"/>
                </a:tc>
                <a:tc>
                  <a:txBody>
                    <a:bodyPr>
                      <a:noAutofit/>
                    </a:bodyPr>
                    <a:lstStyle/>
                    <a:p>
                      <a:pPr lvl="0" algn="ctr">
                        <a:spcBef>
                          <a:spcPts val="0"/>
                        </a:spcBef>
                        <a:buNone/>
                      </a:pPr>
                      <a:r>
                        <a:rPr lang="en">
                          <a:solidFill>
                            <a:schemeClr val="accent1"/>
                          </a:solidFill>
                        </a:rPr>
                        <a:t>Digital Immigrants</a:t>
                      </a:r>
                    </a:p>
                  </a:txBody>
                  <a:tcPr marT="91425" marB="91425" marR="91425" marL="91425"/>
                </a:tc>
                <a:tc>
                  <a:txBody>
                    <a:bodyPr>
                      <a:noAutofit/>
                    </a:bodyPr>
                    <a:lstStyle/>
                    <a:p>
                      <a:pPr lvl="0" algn="ctr">
                        <a:spcBef>
                          <a:spcPts val="0"/>
                        </a:spcBef>
                        <a:buNone/>
                      </a:pPr>
                      <a:r>
                        <a:rPr lang="en">
                          <a:solidFill>
                            <a:schemeClr val="accent6"/>
                          </a:solidFill>
                        </a:rPr>
                        <a:t>Digital Natives</a:t>
                      </a:r>
                    </a:p>
                  </a:txBody>
                  <a:tcPr marT="91425" marB="91425" marR="91425" marL="91425"/>
                </a:tc>
                <a:tc>
                  <a:txBody>
                    <a:bodyPr>
                      <a:noAutofit/>
                    </a:bodyPr>
                    <a:lstStyle/>
                    <a:p>
                      <a:pPr lvl="0" algn="ctr">
                        <a:spcBef>
                          <a:spcPts val="0"/>
                        </a:spcBef>
                        <a:buNone/>
                      </a:pPr>
                      <a:r>
                        <a:rPr lang="en">
                          <a:solidFill>
                            <a:schemeClr val="accent3"/>
                          </a:solidFill>
                        </a:rPr>
                        <a:t>Techaholics</a:t>
                      </a:r>
                    </a:p>
                  </a:txBody>
                  <a:tcPr marT="91425" marB="91425" marR="91425" marL="91425"/>
                </a:tc>
              </a:tr>
              <a:tr h="687900">
                <a:tc>
                  <a:txBody>
                    <a:bodyPr>
                      <a:noAutofit/>
                    </a:bodyPr>
                    <a:lstStyle/>
                    <a:p>
                      <a:pPr lvl="0" algn="ctr">
                        <a:spcBef>
                          <a:spcPts val="0"/>
                        </a:spcBef>
                        <a:buNone/>
                      </a:pPr>
                      <a:r>
                        <a:rPr i="1" lang="en">
                          <a:solidFill>
                            <a:schemeClr val="accent2"/>
                          </a:solidFill>
                        </a:rPr>
                        <a:t>Attitude towards career</a:t>
                      </a:r>
                    </a:p>
                  </a:txBody>
                  <a:tcPr marT="91425" marB="91425" marR="91425" marL="91425"/>
                </a:tc>
                <a:tc>
                  <a:txBody>
                    <a:bodyPr>
                      <a:noAutofit/>
                    </a:bodyPr>
                    <a:lstStyle/>
                    <a:p>
                      <a:pPr lvl="0">
                        <a:spcBef>
                          <a:spcPts val="0"/>
                        </a:spcBef>
                        <a:buNone/>
                      </a:pPr>
                      <a:r>
                        <a:rPr lang="en" sz="1000">
                          <a:solidFill>
                            <a:schemeClr val="accent1"/>
                          </a:solidFill>
                        </a:rPr>
                        <a:t>Early “portfolio” career - loyal to profession, not necessarily to employer</a:t>
                      </a:r>
                    </a:p>
                  </a:txBody>
                  <a:tcPr marT="91425" marB="91425" marR="91425" marL="91425"/>
                </a:tc>
                <a:tc>
                  <a:txBody>
                    <a:bodyPr>
                      <a:noAutofit/>
                    </a:bodyPr>
                    <a:lstStyle/>
                    <a:p>
                      <a:pPr lvl="0">
                        <a:spcBef>
                          <a:spcPts val="0"/>
                        </a:spcBef>
                        <a:buNone/>
                      </a:pPr>
                      <a:r>
                        <a:rPr lang="en" sz="1000">
                          <a:solidFill>
                            <a:schemeClr val="accent6"/>
                          </a:solidFill>
                        </a:rPr>
                        <a:t>Digital entrepreneurs - work “with” organisations, not “for”</a:t>
                      </a:r>
                    </a:p>
                  </a:txBody>
                  <a:tcPr marT="91425" marB="91425" marR="91425" marL="91425"/>
                </a:tc>
                <a:tc>
                  <a:txBody>
                    <a:bodyPr>
                      <a:noAutofit/>
                    </a:bodyPr>
                    <a:lstStyle/>
                    <a:p>
                      <a:pPr lvl="0">
                        <a:spcBef>
                          <a:spcPts val="0"/>
                        </a:spcBef>
                        <a:buNone/>
                      </a:pPr>
                      <a:r>
                        <a:rPr lang="en" sz="1000">
                          <a:solidFill>
                            <a:schemeClr val="accent3"/>
                          </a:solidFill>
                        </a:rPr>
                        <a:t>Career multitaskers - will move seamlessly between organisations</a:t>
                      </a:r>
                    </a:p>
                  </a:txBody>
                  <a:tcPr marT="91425" marB="91425" marR="91425" marL="91425"/>
                </a:tc>
              </a:tr>
              <a:tr h="524100">
                <a:tc>
                  <a:txBody>
                    <a:bodyPr>
                      <a:noAutofit/>
                    </a:bodyPr>
                    <a:lstStyle/>
                    <a:p>
                      <a:pPr lvl="0" rtl="0" algn="ctr">
                        <a:spcBef>
                          <a:spcPts val="0"/>
                        </a:spcBef>
                        <a:buNone/>
                      </a:pPr>
                      <a:r>
                        <a:rPr i="1" lang="en">
                          <a:solidFill>
                            <a:schemeClr val="accent2"/>
                          </a:solidFill>
                        </a:rPr>
                        <a:t>Signature Product</a:t>
                      </a:r>
                    </a:p>
                  </a:txBody>
                  <a:tcPr marT="91425" marB="91425" marR="91425" marL="91425"/>
                </a:tc>
                <a:tc>
                  <a:txBody>
                    <a:bodyPr>
                      <a:noAutofit/>
                    </a:bodyPr>
                    <a:lstStyle/>
                    <a:p>
                      <a:pPr lvl="0" rtl="0" algn="ctr">
                        <a:spcBef>
                          <a:spcPts val="0"/>
                        </a:spcBef>
                        <a:buNone/>
                      </a:pPr>
                      <a:r>
                        <a:rPr lang="en" sz="1000">
                          <a:solidFill>
                            <a:schemeClr val="accent1"/>
                          </a:solidFill>
                        </a:rPr>
                        <a:t>PC</a:t>
                      </a:r>
                    </a:p>
                  </a:txBody>
                  <a:tcPr marT="91425" marB="91425" marR="91425" marL="91425"/>
                </a:tc>
                <a:tc>
                  <a:txBody>
                    <a:bodyPr>
                      <a:noAutofit/>
                    </a:bodyPr>
                    <a:lstStyle/>
                    <a:p>
                      <a:pPr lvl="0" rtl="0" algn="ctr">
                        <a:spcBef>
                          <a:spcPts val="0"/>
                        </a:spcBef>
                        <a:buNone/>
                      </a:pPr>
                      <a:r>
                        <a:rPr lang="en" sz="1000">
                          <a:solidFill>
                            <a:schemeClr val="accent6"/>
                          </a:solidFill>
                        </a:rPr>
                        <a:t>Tablet/Smartphone</a:t>
                      </a:r>
                    </a:p>
                  </a:txBody>
                  <a:tcPr marT="91425" marB="91425" marR="91425" marL="91425"/>
                </a:tc>
                <a:tc>
                  <a:txBody>
                    <a:bodyPr>
                      <a:noAutofit/>
                    </a:bodyPr>
                    <a:lstStyle/>
                    <a:p>
                      <a:pPr lvl="0" rtl="0" algn="ctr">
                        <a:spcBef>
                          <a:spcPts val="0"/>
                        </a:spcBef>
                        <a:buNone/>
                      </a:pPr>
                      <a:r>
                        <a:rPr lang="en" sz="1000">
                          <a:solidFill>
                            <a:schemeClr val="accent3"/>
                          </a:solidFill>
                        </a:rPr>
                        <a:t>Google glass, 3D printing, driverless cars</a:t>
                      </a:r>
                    </a:p>
                  </a:txBody>
                  <a:tcPr marT="91425" marB="91425" marR="91425" marL="91425"/>
                </a:tc>
              </a:tr>
              <a:tr h="524100">
                <a:tc>
                  <a:txBody>
                    <a:bodyPr>
                      <a:noAutofit/>
                    </a:bodyPr>
                    <a:lstStyle/>
                    <a:p>
                      <a:pPr lvl="0" rtl="0" algn="ctr">
                        <a:spcBef>
                          <a:spcPts val="0"/>
                        </a:spcBef>
                        <a:buNone/>
                      </a:pPr>
                      <a:r>
                        <a:rPr i="1" lang="en">
                          <a:solidFill>
                            <a:schemeClr val="accent2"/>
                          </a:solidFill>
                        </a:rPr>
                        <a:t>Communication</a:t>
                      </a:r>
                    </a:p>
                  </a:txBody>
                  <a:tcPr marT="91425" marB="91425" marR="91425" marL="91425"/>
                </a:tc>
                <a:tc>
                  <a:txBody>
                    <a:bodyPr>
                      <a:noAutofit/>
                    </a:bodyPr>
                    <a:lstStyle/>
                    <a:p>
                      <a:pPr lvl="0" rtl="0" algn="ctr">
                        <a:spcBef>
                          <a:spcPts val="0"/>
                        </a:spcBef>
                        <a:buNone/>
                      </a:pPr>
                      <a:r>
                        <a:rPr lang="en" sz="1000">
                          <a:solidFill>
                            <a:schemeClr val="accent1"/>
                          </a:solidFill>
                        </a:rPr>
                        <a:t>E-mail, text messaging</a:t>
                      </a:r>
                    </a:p>
                  </a:txBody>
                  <a:tcPr marT="91425" marB="91425" marR="91425" marL="91425"/>
                </a:tc>
                <a:tc>
                  <a:txBody>
                    <a:bodyPr>
                      <a:noAutofit/>
                    </a:bodyPr>
                    <a:lstStyle/>
                    <a:p>
                      <a:pPr lvl="0" rtl="0" algn="ctr">
                        <a:spcBef>
                          <a:spcPts val="0"/>
                        </a:spcBef>
                        <a:buNone/>
                      </a:pPr>
                      <a:r>
                        <a:rPr lang="en" sz="1000">
                          <a:solidFill>
                            <a:schemeClr val="accent6"/>
                          </a:solidFill>
                        </a:rPr>
                        <a:t>Social media</a:t>
                      </a:r>
                    </a:p>
                  </a:txBody>
                  <a:tcPr marT="91425" marB="91425" marR="91425" marL="91425"/>
                </a:tc>
                <a:tc>
                  <a:txBody>
                    <a:bodyPr>
                      <a:noAutofit/>
                    </a:bodyPr>
                    <a:lstStyle/>
                    <a:p>
                      <a:pPr lvl="0" rtl="0" algn="ctr">
                        <a:spcBef>
                          <a:spcPts val="0"/>
                        </a:spcBef>
                        <a:buNone/>
                      </a:pPr>
                      <a:r>
                        <a:rPr lang="en" sz="1000">
                          <a:solidFill>
                            <a:schemeClr val="accent3"/>
                          </a:solidFill>
                        </a:rPr>
                        <a:t>Hand-held or integrated technology</a:t>
                      </a:r>
                    </a:p>
                  </a:txBody>
                  <a:tcPr marT="91425" marB="91425" marR="91425" marL="91425"/>
                </a:tc>
              </a:tr>
              <a:tr h="465850">
                <a:tc>
                  <a:txBody>
                    <a:bodyPr>
                      <a:noAutofit/>
                    </a:bodyPr>
                    <a:lstStyle/>
                    <a:p>
                      <a:pPr lvl="0" rtl="0" algn="ctr">
                        <a:spcBef>
                          <a:spcPts val="0"/>
                        </a:spcBef>
                        <a:buNone/>
                      </a:pPr>
                      <a:r>
                        <a:rPr i="1" lang="en">
                          <a:solidFill>
                            <a:schemeClr val="accent2"/>
                          </a:solidFill>
                        </a:rPr>
                        <a:t>Decision-making</a:t>
                      </a:r>
                    </a:p>
                  </a:txBody>
                  <a:tcPr marT="91425" marB="91425" marR="91425" marL="91425"/>
                </a:tc>
                <a:tc>
                  <a:txBody>
                    <a:bodyPr>
                      <a:noAutofit/>
                    </a:bodyPr>
                    <a:lstStyle/>
                    <a:p>
                      <a:pPr lvl="0" rtl="0" algn="ctr">
                        <a:spcBef>
                          <a:spcPts val="0"/>
                        </a:spcBef>
                        <a:buNone/>
                      </a:pPr>
                      <a:r>
                        <a:rPr lang="en" sz="1000">
                          <a:solidFill>
                            <a:schemeClr val="accent1"/>
                          </a:solidFill>
                        </a:rPr>
                        <a:t>Online - but would prefer face-to-face</a:t>
                      </a:r>
                    </a:p>
                  </a:txBody>
                  <a:tcPr marT="91425" marB="91425" marR="91425" marL="91425"/>
                </a:tc>
                <a:tc>
                  <a:txBody>
                    <a:bodyPr>
                      <a:noAutofit/>
                    </a:bodyPr>
                    <a:lstStyle/>
                    <a:p>
                      <a:pPr lvl="0" rtl="0" algn="ctr">
                        <a:spcBef>
                          <a:spcPts val="0"/>
                        </a:spcBef>
                        <a:buNone/>
                      </a:pPr>
                      <a:r>
                        <a:rPr lang="en" sz="1000">
                          <a:solidFill>
                            <a:schemeClr val="accent6"/>
                          </a:solidFill>
                        </a:rPr>
                        <a:t>Face-to-face</a:t>
                      </a:r>
                    </a:p>
                  </a:txBody>
                  <a:tcPr marT="91425" marB="91425" marR="91425" marL="91425"/>
                </a:tc>
                <a:tc>
                  <a:txBody>
                    <a:bodyPr>
                      <a:noAutofit/>
                    </a:bodyPr>
                    <a:lstStyle/>
                    <a:p>
                      <a:pPr lvl="0" rtl="0" algn="ctr">
                        <a:spcBef>
                          <a:spcPts val="0"/>
                        </a:spcBef>
                        <a:buNone/>
                      </a:pPr>
                      <a:r>
                        <a:rPr lang="en" sz="1000">
                          <a:solidFill>
                            <a:schemeClr val="accent3"/>
                          </a:solidFill>
                        </a:rPr>
                        <a:t>Solutions will be digitally crowd sourced</a:t>
                      </a:r>
                    </a:p>
                  </a:txBody>
                  <a:tcPr marT="91425" marB="91425" marR="91425" marL="91425"/>
                </a:tc>
              </a:tr>
            </a:tbl>
          </a:graphicData>
        </a:graphic>
      </p:graphicFrame>
      <p:sp>
        <p:nvSpPr>
          <p:cNvPr id="385" name="Shape 385"/>
          <p:cNvSpPr/>
          <p:nvPr/>
        </p:nvSpPr>
        <p:spPr>
          <a:xfrm>
            <a:off x="7052698" y="197147"/>
            <a:ext cx="284313" cy="243654"/>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solidFill>
            <a:srgbClr val="FFFFFF"/>
          </a:solid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6" name="Shape 386"/>
          <p:cNvSpPr/>
          <p:nvPr/>
        </p:nvSpPr>
        <p:spPr>
          <a:xfrm>
            <a:off x="8855348" y="197138"/>
            <a:ext cx="284313" cy="243654"/>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idx="4294967295" type="ctrTitle"/>
          </p:nvPr>
        </p:nvSpPr>
        <p:spPr>
          <a:xfrm>
            <a:off x="2438400" y="190800"/>
            <a:ext cx="5916600" cy="894900"/>
          </a:xfrm>
          <a:prstGeom prst="rect">
            <a:avLst/>
          </a:prstGeom>
        </p:spPr>
        <p:txBody>
          <a:bodyPr anchorCtr="0" anchor="t" bIns="91425" lIns="91425" rIns="91425" tIns="91425">
            <a:noAutofit/>
          </a:bodyPr>
          <a:lstStyle/>
          <a:p>
            <a:pPr lvl="0" rtl="0" algn="l">
              <a:spcBef>
                <a:spcPts val="0"/>
              </a:spcBef>
              <a:buNone/>
            </a:pPr>
            <a:r>
              <a:rPr lang="en" sz="7200"/>
              <a:t>91%</a:t>
            </a:r>
          </a:p>
        </p:txBody>
      </p:sp>
      <p:sp>
        <p:nvSpPr>
          <p:cNvPr id="392" name="Shape 392"/>
          <p:cNvSpPr txBox="1"/>
          <p:nvPr>
            <p:ph idx="4294967295" type="subTitle"/>
          </p:nvPr>
        </p:nvSpPr>
        <p:spPr>
          <a:xfrm>
            <a:off x="2438400" y="1106507"/>
            <a:ext cx="5916600" cy="463200"/>
          </a:xfrm>
          <a:prstGeom prst="rect">
            <a:avLst/>
          </a:prstGeom>
        </p:spPr>
        <p:txBody>
          <a:bodyPr anchorCtr="0" anchor="t" bIns="91425" lIns="91425" rIns="91425" tIns="91425">
            <a:noAutofit/>
          </a:bodyPr>
          <a:lstStyle/>
          <a:p>
            <a:pPr lvl="0" rtl="0" algn="l">
              <a:spcBef>
                <a:spcPts val="0"/>
              </a:spcBef>
              <a:buNone/>
            </a:pPr>
            <a:r>
              <a:rPr lang="en" sz="1800"/>
              <a:t>Of Millennials don’t expect to stay longer than 3 years</a:t>
            </a:r>
          </a:p>
        </p:txBody>
      </p:sp>
      <p:sp>
        <p:nvSpPr>
          <p:cNvPr id="393" name="Shape 393"/>
          <p:cNvSpPr txBox="1"/>
          <p:nvPr>
            <p:ph idx="4294967295" type="ctrTitle"/>
          </p:nvPr>
        </p:nvSpPr>
        <p:spPr>
          <a:xfrm>
            <a:off x="2438400" y="3505494"/>
            <a:ext cx="5916600" cy="894900"/>
          </a:xfrm>
          <a:prstGeom prst="rect">
            <a:avLst/>
          </a:prstGeom>
        </p:spPr>
        <p:txBody>
          <a:bodyPr anchorCtr="0" anchor="t" bIns="91425" lIns="91425" rIns="91425" tIns="91425">
            <a:noAutofit/>
          </a:bodyPr>
          <a:lstStyle/>
          <a:p>
            <a:pPr lvl="0" rtl="0" algn="l">
              <a:spcBef>
                <a:spcPts val="0"/>
              </a:spcBef>
              <a:buNone/>
            </a:pPr>
            <a:r>
              <a:rPr lang="en" sz="7200"/>
              <a:t>50</a:t>
            </a:r>
          </a:p>
        </p:txBody>
      </p:sp>
      <p:sp>
        <p:nvSpPr>
          <p:cNvPr id="394" name="Shape 394"/>
          <p:cNvSpPr txBox="1"/>
          <p:nvPr>
            <p:ph idx="4294967295" type="subTitle"/>
          </p:nvPr>
        </p:nvSpPr>
        <p:spPr>
          <a:xfrm>
            <a:off x="2438400" y="4421201"/>
            <a:ext cx="5916600" cy="463200"/>
          </a:xfrm>
          <a:prstGeom prst="rect">
            <a:avLst/>
          </a:prstGeom>
        </p:spPr>
        <p:txBody>
          <a:bodyPr anchorCtr="0" anchor="t" bIns="91425" lIns="91425" rIns="91425" tIns="91425">
            <a:noAutofit/>
          </a:bodyPr>
          <a:lstStyle/>
          <a:p>
            <a:pPr lvl="0" rtl="0" algn="l">
              <a:spcBef>
                <a:spcPts val="0"/>
              </a:spcBef>
              <a:buNone/>
            </a:pPr>
            <a:r>
              <a:rPr lang="en" sz="1800"/>
              <a:t>Number of graduates AIB hope to hire by 2020</a:t>
            </a:r>
          </a:p>
        </p:txBody>
      </p:sp>
      <p:sp>
        <p:nvSpPr>
          <p:cNvPr id="395" name="Shape 395"/>
          <p:cNvSpPr txBox="1"/>
          <p:nvPr>
            <p:ph idx="4294967295" type="ctrTitle"/>
          </p:nvPr>
        </p:nvSpPr>
        <p:spPr>
          <a:xfrm>
            <a:off x="2438400" y="2305997"/>
            <a:ext cx="5916600" cy="894900"/>
          </a:xfrm>
          <a:prstGeom prst="rect">
            <a:avLst/>
          </a:prstGeom>
        </p:spPr>
        <p:txBody>
          <a:bodyPr anchorCtr="0" anchor="t" bIns="91425" lIns="91425" rIns="91425" tIns="91425">
            <a:noAutofit/>
          </a:bodyPr>
          <a:lstStyle/>
          <a:p>
            <a:pPr lvl="0" rtl="0" algn="l">
              <a:spcBef>
                <a:spcPts val="0"/>
              </a:spcBef>
              <a:buNone/>
            </a:pPr>
            <a:r>
              <a:rPr lang="en" sz="7200"/>
              <a:t>6 months</a:t>
            </a:r>
          </a:p>
        </p:txBody>
      </p:sp>
      <p:sp>
        <p:nvSpPr>
          <p:cNvPr id="396" name="Shape 396"/>
          <p:cNvSpPr txBox="1"/>
          <p:nvPr>
            <p:ph idx="4294967295" type="subTitle"/>
          </p:nvPr>
        </p:nvSpPr>
        <p:spPr>
          <a:xfrm>
            <a:off x="2438400" y="1910829"/>
            <a:ext cx="5916600" cy="463200"/>
          </a:xfrm>
          <a:prstGeom prst="rect">
            <a:avLst/>
          </a:prstGeom>
        </p:spPr>
        <p:txBody>
          <a:bodyPr anchorCtr="0" anchor="t" bIns="91425" lIns="91425" rIns="91425" tIns="91425">
            <a:noAutofit/>
          </a:bodyPr>
          <a:lstStyle/>
          <a:p>
            <a:pPr lvl="0" rtl="0" algn="l">
              <a:spcBef>
                <a:spcPts val="0"/>
              </a:spcBef>
              <a:buNone/>
            </a:pPr>
            <a:r>
              <a:rPr lang="en" sz="1800"/>
              <a:t>Past interns are more likely to stay an extra</a:t>
            </a:r>
          </a:p>
        </p:txBody>
      </p:sp>
      <p:sp>
        <p:nvSpPr>
          <p:cNvPr id="397" name="Shape 39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0B5394"/>
                </a:solidFill>
              </a:rPr>
              <a:t>‹#›</a:t>
            </a:fld>
          </a:p>
        </p:txBody>
      </p:sp>
      <p:cxnSp>
        <p:nvCxnSpPr>
          <p:cNvPr id="398" name="Shape 398"/>
          <p:cNvCxnSpPr/>
          <p:nvPr/>
        </p:nvCxnSpPr>
        <p:spPr>
          <a:xfrm>
            <a:off x="2566525" y="1787234"/>
            <a:ext cx="5487900" cy="0"/>
          </a:xfrm>
          <a:prstGeom prst="straightConnector1">
            <a:avLst/>
          </a:prstGeom>
          <a:noFill/>
          <a:ln cap="flat" cmpd="sng" w="9525">
            <a:solidFill>
              <a:srgbClr val="0B5394"/>
            </a:solidFill>
            <a:prstDash val="solid"/>
            <a:round/>
            <a:headEnd len="lg" w="lg" type="diamond"/>
            <a:tailEnd len="lg" w="lg" type="diamond"/>
          </a:ln>
        </p:spPr>
      </p:cxnSp>
      <p:cxnSp>
        <p:nvCxnSpPr>
          <p:cNvPr id="399" name="Shape 399"/>
          <p:cNvCxnSpPr/>
          <p:nvPr/>
        </p:nvCxnSpPr>
        <p:spPr>
          <a:xfrm>
            <a:off x="2566525" y="3463634"/>
            <a:ext cx="5487900" cy="0"/>
          </a:xfrm>
          <a:prstGeom prst="straightConnector1">
            <a:avLst/>
          </a:prstGeom>
          <a:noFill/>
          <a:ln cap="flat" cmpd="sng" w="9525">
            <a:solidFill>
              <a:srgbClr val="0B5394"/>
            </a:solidFill>
            <a:prstDash val="solid"/>
            <a:round/>
            <a:headEnd len="lg" w="lg" type="diamond"/>
            <a:tailEnd len="lg" w="lg" type="diamond"/>
          </a:ln>
        </p:spPr>
      </p:cxnSp>
      <p:grpSp>
        <p:nvGrpSpPr>
          <p:cNvPr id="400" name="Shape 400"/>
          <p:cNvGrpSpPr/>
          <p:nvPr/>
        </p:nvGrpSpPr>
        <p:grpSpPr>
          <a:xfrm>
            <a:off x="1816720" y="781002"/>
            <a:ext cx="345970" cy="325504"/>
            <a:chOff x="5972700" y="2330200"/>
            <a:chExt cx="411625" cy="387275"/>
          </a:xfrm>
        </p:grpSpPr>
        <p:sp>
          <p:nvSpPr>
            <p:cNvPr id="401" name="Shape 401"/>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03" name="Shape 403"/>
          <p:cNvGrpSpPr/>
          <p:nvPr/>
        </p:nvGrpSpPr>
        <p:grpSpPr>
          <a:xfrm>
            <a:off x="1829529" y="4141490"/>
            <a:ext cx="320377" cy="320377"/>
            <a:chOff x="2623275" y="2333250"/>
            <a:chExt cx="381175" cy="381175"/>
          </a:xfrm>
        </p:grpSpPr>
        <p:sp>
          <p:nvSpPr>
            <p:cNvPr id="404" name="Shape 404"/>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7" name="Shape 407"/>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08" name="Shape 408"/>
          <p:cNvGrpSpPr/>
          <p:nvPr/>
        </p:nvGrpSpPr>
        <p:grpSpPr>
          <a:xfrm>
            <a:off x="1816720" y="2461252"/>
            <a:ext cx="345970" cy="325504"/>
            <a:chOff x="5972700" y="2330200"/>
            <a:chExt cx="411625" cy="387275"/>
          </a:xfrm>
        </p:grpSpPr>
        <p:sp>
          <p:nvSpPr>
            <p:cNvPr id="409" name="Shape 409"/>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idx="1" type="body"/>
          </p:nvPr>
        </p:nvSpPr>
        <p:spPr>
          <a:xfrm>
            <a:off x="1784250" y="222075"/>
            <a:ext cx="6549300" cy="4092900"/>
          </a:xfrm>
          <a:prstGeom prst="rect">
            <a:avLst/>
          </a:prstGeom>
        </p:spPr>
        <p:txBody>
          <a:bodyPr anchorCtr="0" anchor="t" bIns="91425" lIns="91425" rIns="91425" tIns="91425">
            <a:noAutofit/>
          </a:bodyPr>
          <a:lstStyle/>
          <a:p>
            <a:pPr lvl="0">
              <a:spcBef>
                <a:spcPts val="0"/>
              </a:spcBef>
              <a:buNone/>
            </a:pPr>
            <a:r>
              <a:rPr lang="en"/>
              <a:t>Springboard</a:t>
            </a:r>
          </a:p>
          <a:p>
            <a:pPr indent="-342900" lvl="0" marL="457200" rtl="0">
              <a:spcBef>
                <a:spcPts val="0"/>
              </a:spcBef>
              <a:buSzPct val="100000"/>
            </a:pPr>
            <a:r>
              <a:rPr i="0" lang="en" sz="1800"/>
              <a:t>Learning environments are attractive to graduates</a:t>
            </a:r>
          </a:p>
          <a:p>
            <a:pPr lvl="0" rtl="0">
              <a:spcBef>
                <a:spcPts val="0"/>
              </a:spcBef>
              <a:buNone/>
            </a:pPr>
            <a:r>
              <a:t/>
            </a:r>
            <a:endParaRPr i="0" sz="1800"/>
          </a:p>
          <a:p>
            <a:pPr indent="-342900" lvl="0" marL="457200" rtl="0">
              <a:spcBef>
                <a:spcPts val="0"/>
              </a:spcBef>
              <a:buSzPct val="100000"/>
            </a:pPr>
            <a:r>
              <a:rPr i="0" lang="en" sz="1800"/>
              <a:t>Graduates bring innovation and creativity</a:t>
            </a:r>
          </a:p>
          <a:p>
            <a:pPr lvl="0" rtl="0">
              <a:spcBef>
                <a:spcPts val="0"/>
              </a:spcBef>
              <a:buNone/>
            </a:pPr>
            <a:r>
              <a:t/>
            </a:r>
            <a:endParaRPr i="0" sz="1800"/>
          </a:p>
          <a:p>
            <a:pPr indent="-342900" lvl="0" marL="457200" rtl="0">
              <a:spcBef>
                <a:spcPts val="0"/>
              </a:spcBef>
              <a:buSzPct val="100000"/>
            </a:pPr>
            <a:r>
              <a:rPr i="0" lang="en" sz="1800"/>
              <a:t>AIB could earn a reputation as a graduate friendly workplace</a:t>
            </a:r>
          </a:p>
          <a:p>
            <a:pPr lvl="0" rtl="0">
              <a:spcBef>
                <a:spcPts val="0"/>
              </a:spcBef>
              <a:buNone/>
            </a:pPr>
            <a:r>
              <a:t/>
            </a:r>
            <a:endParaRPr i="0" sz="1800"/>
          </a:p>
          <a:p>
            <a:pPr indent="-342900" lvl="0" marL="457200">
              <a:spcBef>
                <a:spcPts val="0"/>
              </a:spcBef>
              <a:buSzPct val="100000"/>
            </a:pPr>
            <a:r>
              <a:rPr i="0" lang="en" sz="1800"/>
              <a:t>Retention is difficult, but possible with investment and a strong program</a:t>
            </a:r>
          </a:p>
        </p:txBody>
      </p:sp>
      <p:sp>
        <p:nvSpPr>
          <p:cNvPr id="416" name="Shape 41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idx="1" type="body"/>
          </p:nvPr>
        </p:nvSpPr>
        <p:spPr>
          <a:xfrm>
            <a:off x="1784250" y="222075"/>
            <a:ext cx="6549300" cy="2607300"/>
          </a:xfrm>
          <a:prstGeom prst="rect">
            <a:avLst/>
          </a:prstGeom>
        </p:spPr>
        <p:txBody>
          <a:bodyPr anchorCtr="0" anchor="t" bIns="91425" lIns="91425" rIns="91425" tIns="91425">
            <a:noAutofit/>
          </a:bodyPr>
          <a:lstStyle/>
          <a:p>
            <a:pPr lvl="0">
              <a:spcBef>
                <a:spcPts val="0"/>
              </a:spcBef>
              <a:buNone/>
            </a:pPr>
            <a:r>
              <a:rPr b="0" i="0" lang="en" sz="1300">
                <a:solidFill>
                  <a:srgbClr val="444444"/>
                </a:solidFill>
                <a:highlight>
                  <a:srgbClr val="FFFFFF"/>
                </a:highlight>
                <a:latin typeface="Georgia"/>
                <a:ea typeface="Georgia"/>
                <a:cs typeface="Georgia"/>
                <a:sym typeface="Georgia"/>
              </a:rPr>
              <a:t>Graduates who were former interns typically stay six months longer than those who weren’t, according to the study.</a:t>
            </a:r>
          </a:p>
          <a:p>
            <a:pPr lvl="0">
              <a:spcBef>
                <a:spcPts val="0"/>
              </a:spcBef>
              <a:buNone/>
            </a:pPr>
            <a:r>
              <a:rPr b="0" i="0" lang="en" sz="1300">
                <a:solidFill>
                  <a:srgbClr val="444444"/>
                </a:solidFill>
                <a:highlight>
                  <a:srgbClr val="FFFFFF"/>
                </a:highlight>
                <a:latin typeface="Georgia"/>
                <a:ea typeface="Georgia"/>
                <a:cs typeface="Georgia"/>
                <a:sym typeface="Georgia"/>
              </a:rPr>
              <a:t>“Organisations that retain graduate talent are those that invest in them. Hiring great talent only works if the talent is meaningfully developed, coached and managed,” said Isherwood.</a:t>
            </a:r>
          </a:p>
          <a:p>
            <a:pPr lvl="0">
              <a:spcBef>
                <a:spcPts val="0"/>
              </a:spcBef>
              <a:buNone/>
            </a:pPr>
            <a:r>
              <a:rPr b="0" i="0" lang="en" sz="1300">
                <a:solidFill>
                  <a:srgbClr val="444444"/>
                </a:solidFill>
                <a:highlight>
                  <a:srgbClr val="FFFFFF"/>
                </a:highlight>
                <a:latin typeface="Georgia"/>
                <a:ea typeface="Georgia"/>
                <a:cs typeface="Georgia"/>
                <a:sym typeface="Georgia"/>
              </a:rPr>
              <a:t>“Millennials are much less inclined to come in and just sit there and be told what to do.</a:t>
            </a:r>
          </a:p>
          <a:p>
            <a:pPr lvl="0">
              <a:spcBef>
                <a:spcPts val="0"/>
              </a:spcBef>
              <a:buNone/>
            </a:pPr>
            <a:r>
              <a:rPr b="0" i="0" lang="en" sz="1300">
                <a:solidFill>
                  <a:srgbClr val="444444"/>
                </a:solidFill>
                <a:highlight>
                  <a:srgbClr val="FFFFFF"/>
                </a:highlight>
                <a:latin typeface="Georgia"/>
                <a:ea typeface="Georgia"/>
                <a:cs typeface="Georgia"/>
                <a:sym typeface="Georgia"/>
              </a:rPr>
              <a:t>“We’re aware that there will be some graduates who come to us who will want to go off and do something else different but that’s always been the case.</a:t>
            </a:r>
          </a:p>
          <a:p>
            <a:pPr lvl="0">
              <a:spcBef>
                <a:spcPts val="0"/>
              </a:spcBef>
              <a:buNone/>
            </a:pPr>
            <a:r>
              <a:t/>
            </a:r>
            <a:endParaRPr b="0" i="0" sz="1300">
              <a:solidFill>
                <a:srgbClr val="444444"/>
              </a:solidFill>
              <a:highlight>
                <a:srgbClr val="FFFFFF"/>
              </a:highlight>
              <a:latin typeface="Georgia"/>
              <a:ea typeface="Georgia"/>
              <a:cs typeface="Georgia"/>
              <a:sym typeface="Georgia"/>
            </a:endParaRPr>
          </a:p>
          <a:p>
            <a:pPr lvl="0">
              <a:spcBef>
                <a:spcPts val="0"/>
              </a:spcBef>
              <a:buNone/>
            </a:pPr>
            <a:r>
              <a:t/>
            </a:r>
            <a:endParaRPr b="0" i="0" sz="1300">
              <a:solidFill>
                <a:srgbClr val="444444"/>
              </a:solidFill>
              <a:highlight>
                <a:srgbClr val="FFFFFF"/>
              </a:highlight>
              <a:latin typeface="Georgia"/>
              <a:ea typeface="Georgia"/>
              <a:cs typeface="Georgia"/>
              <a:sym typeface="Georgia"/>
            </a:endParaRPr>
          </a:p>
          <a:p>
            <a:pPr lvl="0">
              <a:spcBef>
                <a:spcPts val="0"/>
              </a:spcBef>
              <a:buNone/>
            </a:pPr>
            <a:r>
              <a:t/>
            </a:r>
            <a:endParaRPr b="0" i="0" sz="1300">
              <a:solidFill>
                <a:srgbClr val="444444"/>
              </a:solidFill>
              <a:highlight>
                <a:srgbClr val="FFFFFF"/>
              </a:highlight>
              <a:latin typeface="Georgia"/>
              <a:ea typeface="Georgia"/>
              <a:cs typeface="Georgia"/>
              <a:sym typeface="Georgia"/>
            </a:endParaRPr>
          </a:p>
          <a:p>
            <a:pPr lvl="0">
              <a:spcBef>
                <a:spcPts val="0"/>
              </a:spcBef>
              <a:buNone/>
            </a:pPr>
            <a:r>
              <a:t/>
            </a:r>
            <a:endParaRPr b="0" i="0" sz="1300">
              <a:solidFill>
                <a:srgbClr val="444444"/>
              </a:solidFill>
              <a:highlight>
                <a:srgbClr val="FFFFFF"/>
              </a:highlight>
              <a:latin typeface="Georgia"/>
              <a:ea typeface="Georgia"/>
              <a:cs typeface="Georgia"/>
              <a:sym typeface="Georgia"/>
            </a:endParaRPr>
          </a:p>
          <a:p>
            <a:pPr lvl="0" rtl="0">
              <a:spcBef>
                <a:spcPts val="0"/>
              </a:spcBef>
              <a:buNone/>
            </a:pPr>
            <a:r>
              <a:rPr b="0" i="0" lang="en" sz="1600">
                <a:solidFill>
                  <a:schemeClr val="dk1"/>
                </a:solidFill>
                <a:highlight>
                  <a:srgbClr val="FFFFFF"/>
                </a:highlight>
                <a:latin typeface="Georgia"/>
                <a:ea typeface="Georgia"/>
                <a:cs typeface="Georgia"/>
                <a:sym typeface="Georgia"/>
              </a:rPr>
              <a:t>Ninety-one percent of Millennials (born between 1977-1997) expect to stay in a job for less than three years, (FORBES)</a:t>
            </a:r>
          </a:p>
        </p:txBody>
      </p:sp>
      <p:sp>
        <p:nvSpPr>
          <p:cNvPr id="422" name="Shape 42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WHO ARE WE?</a:t>
            </a:r>
          </a:p>
        </p:txBody>
      </p:sp>
      <p:sp>
        <p:nvSpPr>
          <p:cNvPr id="67" name="Shape 6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
        <p:nvSpPr>
          <p:cNvPr id="68" name="Shape 68"/>
          <p:cNvSpPr/>
          <p:nvPr/>
        </p:nvSpPr>
        <p:spPr>
          <a:xfrm>
            <a:off x="2537525" y="396450"/>
            <a:ext cx="1860600" cy="1784100"/>
          </a:xfrm>
          <a:prstGeom prst="ellipse">
            <a:avLst/>
          </a:prstGeom>
          <a:solidFill>
            <a:srgbClr val="6FA8D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600">
                <a:solidFill>
                  <a:srgbClr val="FFFFFF"/>
                </a:solidFill>
                <a:latin typeface="Roboto"/>
                <a:ea typeface="Roboto"/>
                <a:cs typeface="Roboto"/>
                <a:sym typeface="Roboto"/>
              </a:rPr>
              <a:t>David Clince</a:t>
            </a:r>
          </a:p>
          <a:p>
            <a:pPr lvl="0" rtl="0" algn="ctr">
              <a:spcBef>
                <a:spcPts val="0"/>
              </a:spcBef>
              <a:buNone/>
            </a:pPr>
            <a:r>
              <a:t/>
            </a:r>
            <a:endParaRPr sz="1100">
              <a:solidFill>
                <a:srgbClr val="FFFFFF"/>
              </a:solidFill>
              <a:latin typeface="Roboto"/>
              <a:ea typeface="Roboto"/>
              <a:cs typeface="Roboto"/>
              <a:sym typeface="Roboto"/>
            </a:endParaRPr>
          </a:p>
          <a:p>
            <a:pPr lvl="0" rtl="0" algn="ctr">
              <a:spcBef>
                <a:spcPts val="0"/>
              </a:spcBef>
              <a:buNone/>
            </a:pPr>
            <a:r>
              <a:rPr lang="en" sz="1100">
                <a:solidFill>
                  <a:srgbClr val="FFFFFF"/>
                </a:solidFill>
                <a:latin typeface="Roboto"/>
                <a:ea typeface="Roboto"/>
                <a:cs typeface="Roboto"/>
                <a:sym typeface="Roboto"/>
              </a:rPr>
              <a:t>3rd year Computer Science and Business student</a:t>
            </a:r>
          </a:p>
        </p:txBody>
      </p:sp>
      <p:sp>
        <p:nvSpPr>
          <p:cNvPr id="69" name="Shape 69"/>
          <p:cNvSpPr/>
          <p:nvPr/>
        </p:nvSpPr>
        <p:spPr>
          <a:xfrm>
            <a:off x="4703950" y="396450"/>
            <a:ext cx="1914000" cy="1784100"/>
          </a:xfrm>
          <a:prstGeom prst="ellipse">
            <a:avLst/>
          </a:prstGeom>
          <a:solidFill>
            <a:srgbClr val="3D85C6"/>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Roboto"/>
                <a:ea typeface="Roboto"/>
                <a:cs typeface="Roboto"/>
                <a:sym typeface="Roboto"/>
              </a:rPr>
              <a:t>Patrick Geoghegan </a:t>
            </a:r>
          </a:p>
          <a:p>
            <a:pPr lvl="0" rtl="0" algn="ctr">
              <a:spcBef>
                <a:spcPts val="0"/>
              </a:spcBef>
              <a:buNone/>
            </a:pPr>
            <a:r>
              <a:t/>
            </a:r>
            <a:endParaRPr sz="1100">
              <a:solidFill>
                <a:schemeClr val="lt1"/>
              </a:solidFill>
              <a:latin typeface="Roboto"/>
              <a:ea typeface="Roboto"/>
              <a:cs typeface="Roboto"/>
              <a:sym typeface="Roboto"/>
            </a:endParaRPr>
          </a:p>
          <a:p>
            <a:pPr lvl="0" rtl="0" algn="ctr">
              <a:spcBef>
                <a:spcPts val="0"/>
              </a:spcBef>
              <a:buNone/>
            </a:pPr>
            <a:r>
              <a:rPr lang="en" sz="1100">
                <a:solidFill>
                  <a:schemeClr val="lt1"/>
                </a:solidFill>
                <a:latin typeface="Roboto"/>
                <a:ea typeface="Roboto"/>
                <a:cs typeface="Roboto"/>
                <a:sym typeface="Roboto"/>
              </a:rPr>
              <a:t>3rd year Computer Science and Business student</a:t>
            </a:r>
          </a:p>
          <a:p>
            <a:pPr lvl="0" rtl="0" algn="ctr">
              <a:spcBef>
                <a:spcPts val="0"/>
              </a:spcBef>
              <a:buNone/>
            </a:pPr>
            <a:r>
              <a:t/>
            </a:r>
            <a:endParaRPr>
              <a:solidFill>
                <a:srgbClr val="FFFFFF"/>
              </a:solidFill>
              <a:latin typeface="Roboto"/>
              <a:ea typeface="Roboto"/>
              <a:cs typeface="Roboto"/>
              <a:sym typeface="Roboto"/>
            </a:endParaRPr>
          </a:p>
        </p:txBody>
      </p:sp>
      <p:sp>
        <p:nvSpPr>
          <p:cNvPr id="70" name="Shape 70"/>
          <p:cNvSpPr/>
          <p:nvPr/>
        </p:nvSpPr>
        <p:spPr>
          <a:xfrm>
            <a:off x="6923774" y="396450"/>
            <a:ext cx="1807200" cy="1784100"/>
          </a:xfrm>
          <a:prstGeom prst="ellipse">
            <a:avLst/>
          </a:prstGeom>
          <a:solidFill>
            <a:srgbClr val="0B5394"/>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Roboto"/>
                <a:ea typeface="Roboto"/>
                <a:cs typeface="Roboto"/>
                <a:sym typeface="Roboto"/>
              </a:rPr>
              <a:t>Ryan Kane </a:t>
            </a:r>
          </a:p>
          <a:p>
            <a:pPr lvl="0" rtl="0" algn="ctr">
              <a:spcBef>
                <a:spcPts val="0"/>
              </a:spcBef>
              <a:buNone/>
            </a:pPr>
            <a:r>
              <a:t/>
            </a:r>
            <a:endParaRPr sz="1100">
              <a:solidFill>
                <a:schemeClr val="lt1"/>
              </a:solidFill>
              <a:latin typeface="Roboto"/>
              <a:ea typeface="Roboto"/>
              <a:cs typeface="Roboto"/>
              <a:sym typeface="Roboto"/>
            </a:endParaRPr>
          </a:p>
          <a:p>
            <a:pPr lvl="0" rtl="0" algn="ctr">
              <a:spcBef>
                <a:spcPts val="0"/>
              </a:spcBef>
              <a:buNone/>
            </a:pPr>
            <a:r>
              <a:rPr lang="en" sz="1100">
                <a:solidFill>
                  <a:schemeClr val="lt1"/>
                </a:solidFill>
                <a:latin typeface="Roboto"/>
                <a:ea typeface="Roboto"/>
                <a:cs typeface="Roboto"/>
                <a:sym typeface="Roboto"/>
              </a:rPr>
              <a:t>3rd year Computer Science and Business student</a:t>
            </a:r>
          </a:p>
          <a:p>
            <a:pPr lvl="0" rtl="0" algn="ctr">
              <a:spcBef>
                <a:spcPts val="0"/>
              </a:spcBef>
              <a:buNone/>
            </a:pPr>
            <a:r>
              <a:t/>
            </a:r>
            <a:endParaRPr>
              <a:solidFill>
                <a:srgbClr val="FFFFFF"/>
              </a:solidFill>
              <a:latin typeface="Roboto"/>
              <a:ea typeface="Roboto"/>
              <a:cs typeface="Roboto"/>
              <a:sym typeface="Roboto"/>
            </a:endParaRPr>
          </a:p>
        </p:txBody>
      </p:sp>
      <p:sp>
        <p:nvSpPr>
          <p:cNvPr id="71" name="Shape 71"/>
          <p:cNvSpPr/>
          <p:nvPr/>
        </p:nvSpPr>
        <p:spPr>
          <a:xfrm>
            <a:off x="2537525" y="3201650"/>
            <a:ext cx="1860600" cy="1784100"/>
          </a:xfrm>
          <a:prstGeom prst="ellipse">
            <a:avLst/>
          </a:prstGeom>
          <a:solidFill>
            <a:srgbClr val="6FA8D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Roboto"/>
                <a:ea typeface="Roboto"/>
                <a:cs typeface="Roboto"/>
                <a:sym typeface="Roboto"/>
              </a:rPr>
              <a:t>Conor O’Flanagan</a:t>
            </a:r>
          </a:p>
          <a:p>
            <a:pPr lvl="0" rtl="0" algn="ctr">
              <a:spcBef>
                <a:spcPts val="0"/>
              </a:spcBef>
              <a:buNone/>
            </a:pPr>
            <a:r>
              <a:t/>
            </a:r>
            <a:endParaRPr sz="1100">
              <a:solidFill>
                <a:schemeClr val="lt1"/>
              </a:solidFill>
              <a:latin typeface="Roboto"/>
              <a:ea typeface="Roboto"/>
              <a:cs typeface="Roboto"/>
              <a:sym typeface="Roboto"/>
            </a:endParaRPr>
          </a:p>
          <a:p>
            <a:pPr lvl="0" rtl="0" algn="ctr">
              <a:spcBef>
                <a:spcPts val="0"/>
              </a:spcBef>
              <a:buNone/>
            </a:pPr>
            <a:r>
              <a:rPr lang="en" sz="1100">
                <a:solidFill>
                  <a:schemeClr val="lt1"/>
                </a:solidFill>
                <a:latin typeface="Roboto"/>
                <a:ea typeface="Roboto"/>
                <a:cs typeface="Roboto"/>
                <a:sym typeface="Roboto"/>
              </a:rPr>
              <a:t>3rd year Computer Science and Business student</a:t>
            </a:r>
          </a:p>
          <a:p>
            <a:pPr lvl="0" rtl="0" algn="ctr">
              <a:spcBef>
                <a:spcPts val="0"/>
              </a:spcBef>
              <a:buNone/>
            </a:pPr>
            <a:r>
              <a:t/>
            </a:r>
            <a:endParaRPr>
              <a:solidFill>
                <a:srgbClr val="FFFFFF"/>
              </a:solidFill>
              <a:latin typeface="Roboto"/>
              <a:ea typeface="Roboto"/>
              <a:cs typeface="Roboto"/>
              <a:sym typeface="Roboto"/>
            </a:endParaRPr>
          </a:p>
        </p:txBody>
      </p:sp>
      <p:sp>
        <p:nvSpPr>
          <p:cNvPr id="72" name="Shape 72"/>
          <p:cNvSpPr/>
          <p:nvPr/>
        </p:nvSpPr>
        <p:spPr>
          <a:xfrm>
            <a:off x="4777649" y="3155050"/>
            <a:ext cx="1807200" cy="1784100"/>
          </a:xfrm>
          <a:prstGeom prst="ellipse">
            <a:avLst/>
          </a:prstGeom>
          <a:solidFill>
            <a:srgbClr val="3D85C6"/>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Roboto"/>
                <a:ea typeface="Roboto"/>
                <a:cs typeface="Roboto"/>
                <a:sym typeface="Roboto"/>
              </a:rPr>
              <a:t>Dylan O’Reilly</a:t>
            </a:r>
          </a:p>
          <a:p>
            <a:pPr lvl="0" rtl="0" algn="ctr">
              <a:spcBef>
                <a:spcPts val="0"/>
              </a:spcBef>
              <a:buNone/>
            </a:pPr>
            <a:r>
              <a:rPr lang="en">
                <a:solidFill>
                  <a:srgbClr val="FFFFFF"/>
                </a:solidFill>
                <a:latin typeface="Roboto"/>
                <a:ea typeface="Roboto"/>
                <a:cs typeface="Roboto"/>
                <a:sym typeface="Roboto"/>
              </a:rPr>
              <a:t> </a:t>
            </a:r>
          </a:p>
          <a:p>
            <a:pPr lvl="0" rtl="0" algn="ctr">
              <a:spcBef>
                <a:spcPts val="0"/>
              </a:spcBef>
              <a:buNone/>
            </a:pPr>
            <a:r>
              <a:rPr lang="en" sz="1100">
                <a:solidFill>
                  <a:srgbClr val="FFFFFF"/>
                </a:solidFill>
                <a:latin typeface="Roboto"/>
                <a:ea typeface="Roboto"/>
                <a:cs typeface="Roboto"/>
                <a:sym typeface="Roboto"/>
              </a:rPr>
              <a:t>First year MSISS student</a:t>
            </a:r>
          </a:p>
        </p:txBody>
      </p:sp>
      <p:sp>
        <p:nvSpPr>
          <p:cNvPr id="73" name="Shape 73"/>
          <p:cNvSpPr/>
          <p:nvPr/>
        </p:nvSpPr>
        <p:spPr>
          <a:xfrm>
            <a:off x="6923774" y="3155050"/>
            <a:ext cx="1807200" cy="1784100"/>
          </a:xfrm>
          <a:prstGeom prst="ellipse">
            <a:avLst/>
          </a:prstGeom>
          <a:solidFill>
            <a:srgbClr val="0B5394"/>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solidFill>
                <a:srgbClr val="FFFFFF"/>
              </a:solidFill>
              <a:latin typeface="Roboto"/>
              <a:ea typeface="Roboto"/>
              <a:cs typeface="Roboto"/>
              <a:sym typeface="Roboto"/>
            </a:endParaRPr>
          </a:p>
          <a:p>
            <a:pPr lvl="0" rtl="0" algn="ctr">
              <a:spcBef>
                <a:spcPts val="0"/>
              </a:spcBef>
              <a:buNone/>
            </a:pPr>
            <a:r>
              <a:rPr lang="en">
                <a:solidFill>
                  <a:srgbClr val="FFFFFF"/>
                </a:solidFill>
                <a:latin typeface="Roboto"/>
                <a:ea typeface="Roboto"/>
                <a:cs typeface="Roboto"/>
                <a:sym typeface="Roboto"/>
              </a:rPr>
              <a:t>Laura Rundle</a:t>
            </a:r>
          </a:p>
          <a:p>
            <a:pPr lvl="0" rtl="0" algn="ctr">
              <a:spcBef>
                <a:spcPts val="0"/>
              </a:spcBef>
              <a:buNone/>
            </a:pPr>
            <a:r>
              <a:t/>
            </a:r>
            <a:endParaRPr sz="1100">
              <a:solidFill>
                <a:schemeClr val="lt1"/>
              </a:solidFill>
              <a:latin typeface="Roboto"/>
              <a:ea typeface="Roboto"/>
              <a:cs typeface="Roboto"/>
              <a:sym typeface="Roboto"/>
            </a:endParaRPr>
          </a:p>
          <a:p>
            <a:pPr lvl="0" rtl="0" algn="ctr">
              <a:spcBef>
                <a:spcPts val="0"/>
              </a:spcBef>
              <a:buNone/>
            </a:pPr>
            <a:r>
              <a:rPr lang="en" sz="1100">
                <a:solidFill>
                  <a:schemeClr val="lt1"/>
                </a:solidFill>
                <a:latin typeface="Roboto"/>
                <a:ea typeface="Roboto"/>
                <a:cs typeface="Roboto"/>
                <a:sym typeface="Roboto"/>
              </a:rPr>
              <a:t>3rd year Computer Science and Business student</a:t>
            </a:r>
          </a:p>
          <a:p>
            <a:pPr lvl="0" rtl="0" algn="ctr">
              <a:spcBef>
                <a:spcPts val="0"/>
              </a:spcBef>
              <a:buNone/>
            </a:pPr>
            <a:r>
              <a:t/>
            </a:r>
            <a:endParaRPr>
              <a:solidFill>
                <a:srgbClr val="FFFFFF"/>
              </a:solidFill>
              <a:latin typeface="Roboto"/>
              <a:ea typeface="Roboto"/>
              <a:cs typeface="Roboto"/>
              <a:sym typeface="Roboto"/>
            </a:endParaRPr>
          </a:p>
        </p:txBody>
      </p:sp>
      <p:sp>
        <p:nvSpPr>
          <p:cNvPr id="74" name="Shape 74"/>
          <p:cNvSpPr/>
          <p:nvPr/>
        </p:nvSpPr>
        <p:spPr>
          <a:xfrm>
            <a:off x="3202142" y="2435160"/>
            <a:ext cx="531357" cy="511868"/>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5415567" y="2435160"/>
            <a:ext cx="531357" cy="511868"/>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a:off x="7561692" y="2435160"/>
            <a:ext cx="531357" cy="511868"/>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tcd_logo2015.jpg" id="77" name="Shape 77"/>
          <p:cNvPicPr preferRelativeResize="0"/>
          <p:nvPr/>
        </p:nvPicPr>
        <p:blipFill rotWithShape="1">
          <a:blip r:embed="rId3">
            <a:alphaModFix/>
          </a:blip>
          <a:srcRect b="20697" l="0" r="0" t="0"/>
          <a:stretch/>
        </p:blipFill>
        <p:spPr>
          <a:xfrm>
            <a:off x="103075" y="2435137"/>
            <a:ext cx="1914000" cy="1599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idx="2" type="body"/>
          </p:nvPr>
        </p:nvSpPr>
        <p:spPr>
          <a:xfrm>
            <a:off x="2462200" y="361950"/>
            <a:ext cx="6224699" cy="826499"/>
          </a:xfrm>
          <a:prstGeom prst="rect">
            <a:avLst/>
          </a:prstGeom>
        </p:spPr>
        <p:txBody>
          <a:bodyPr anchorCtr="0" anchor="t" bIns="91425" lIns="91425" rIns="91425" tIns="91425">
            <a:noAutofit/>
          </a:bodyPr>
          <a:lstStyle/>
          <a:p>
            <a:pPr lvl="0" rtl="0">
              <a:spcBef>
                <a:spcPts val="0"/>
              </a:spcBef>
              <a:buNone/>
            </a:pPr>
            <a:r>
              <a:rPr lang="en" sz="1200"/>
              <a:t>Open this document in Google Slides (if you are at slidescarnival.com use the button below this presentation)</a:t>
            </a:r>
          </a:p>
          <a:p>
            <a:pPr lvl="0" rtl="0">
              <a:spcBef>
                <a:spcPts val="0"/>
              </a:spcBef>
              <a:buNone/>
            </a:pPr>
            <a:r>
              <a:rPr b="1" lang="en" sz="1200"/>
              <a:t>You have to be signed in to your Google account</a:t>
            </a:r>
          </a:p>
        </p:txBody>
      </p:sp>
      <p:sp>
        <p:nvSpPr>
          <p:cNvPr id="428" name="Shape 428"/>
          <p:cNvSpPr txBox="1"/>
          <p:nvPr>
            <p:ph idx="2" type="body"/>
          </p:nvPr>
        </p:nvSpPr>
        <p:spPr>
          <a:xfrm>
            <a:off x="2462200" y="1501950"/>
            <a:ext cx="2856599" cy="2207100"/>
          </a:xfrm>
          <a:prstGeom prst="rect">
            <a:avLst/>
          </a:prstGeom>
        </p:spPr>
        <p:txBody>
          <a:bodyPr anchorCtr="0" anchor="t" bIns="91425" lIns="91425" rIns="91425" tIns="91425">
            <a:noAutofit/>
          </a:bodyPr>
          <a:lstStyle/>
          <a:p>
            <a:pPr lvl="0" rtl="0">
              <a:spcBef>
                <a:spcPts val="0"/>
              </a:spcBef>
              <a:spcAft>
                <a:spcPts val="0"/>
              </a:spcAft>
              <a:buNone/>
            </a:pPr>
            <a:r>
              <a:rPr b="1" lang="en" sz="1800"/>
              <a:t>EDIT IN GOOGLE SLIDES</a:t>
            </a:r>
          </a:p>
          <a:p>
            <a:pPr lvl="0" rtl="0">
              <a:spcBef>
                <a:spcPts val="0"/>
              </a:spcBef>
              <a:spcAft>
                <a:spcPts val="0"/>
              </a:spcAft>
              <a:buNone/>
            </a:pPr>
            <a:r>
              <a:rPr lang="en" sz="1200"/>
              <a:t>Go to the </a:t>
            </a:r>
            <a:r>
              <a:rPr b="1" i="1" lang="en" sz="1200"/>
              <a:t>File</a:t>
            </a:r>
            <a:r>
              <a:rPr lang="en" sz="1200"/>
              <a:t> menu and select </a:t>
            </a:r>
            <a:r>
              <a:rPr b="1" i="1" lang="en" sz="1200"/>
              <a:t>Make a copy</a:t>
            </a:r>
            <a:r>
              <a:rPr lang="en" sz="1200"/>
              <a:t>.</a:t>
            </a:r>
          </a:p>
          <a:p>
            <a:pPr lvl="0" rtl="0">
              <a:spcBef>
                <a:spcPts val="0"/>
              </a:spcBef>
              <a:spcAft>
                <a:spcPts val="0"/>
              </a:spcAft>
              <a:buNone/>
            </a:pPr>
            <a:r>
              <a:rPr lang="en" sz="1200"/>
              <a:t>You will get a copy of this document on your Google Drive and will be able to edit, add or delete slides.</a:t>
            </a:r>
          </a:p>
        </p:txBody>
      </p:sp>
      <p:sp>
        <p:nvSpPr>
          <p:cNvPr id="429" name="Shape 429"/>
          <p:cNvSpPr txBox="1"/>
          <p:nvPr>
            <p:ph idx="2" type="body"/>
          </p:nvPr>
        </p:nvSpPr>
        <p:spPr>
          <a:xfrm>
            <a:off x="5504933" y="1501950"/>
            <a:ext cx="3181800" cy="2207100"/>
          </a:xfrm>
          <a:prstGeom prst="rect">
            <a:avLst/>
          </a:prstGeom>
        </p:spPr>
        <p:txBody>
          <a:bodyPr anchorCtr="0" anchor="t" bIns="91425" lIns="91425" rIns="91425" tIns="91425">
            <a:noAutofit/>
          </a:bodyPr>
          <a:lstStyle/>
          <a:p>
            <a:pPr lvl="0" rtl="0">
              <a:spcBef>
                <a:spcPts val="0"/>
              </a:spcBef>
              <a:spcAft>
                <a:spcPts val="0"/>
              </a:spcAft>
              <a:buNone/>
            </a:pPr>
            <a:r>
              <a:rPr b="1" lang="en" sz="1800"/>
              <a:t>EDIT IN POWERPOINT®</a:t>
            </a:r>
          </a:p>
          <a:p>
            <a:pPr lvl="0" rtl="0">
              <a:spcBef>
                <a:spcPts val="0"/>
              </a:spcBef>
              <a:spcAft>
                <a:spcPts val="0"/>
              </a:spcAft>
              <a:buNone/>
            </a:pPr>
            <a:r>
              <a:rPr lang="en" sz="1200"/>
              <a:t>Go to the </a:t>
            </a:r>
            <a:r>
              <a:rPr b="1" i="1" lang="en" sz="1200"/>
              <a:t>File</a:t>
            </a:r>
            <a:r>
              <a:rPr lang="en" sz="1200"/>
              <a:t> menu and select </a:t>
            </a:r>
            <a:r>
              <a:rPr b="1" i="1" lang="en" sz="1200"/>
              <a:t>Download as Microsoft PowerPoint</a:t>
            </a:r>
            <a:r>
              <a:rPr lang="en" sz="1200"/>
              <a:t>. You will get a .pptx file that you can edit in PowerPoint. </a:t>
            </a:r>
          </a:p>
          <a:p>
            <a:pPr lvl="0" rtl="0">
              <a:spcBef>
                <a:spcPts val="0"/>
              </a:spcBef>
              <a:spcAft>
                <a:spcPts val="0"/>
              </a:spcAft>
              <a:buNone/>
            </a:pPr>
            <a:r>
              <a:rPr lang="en" sz="1200"/>
              <a:t>Remember to download and install the fonts used in this presentation (you’ll find the links to the font files needed in the </a:t>
            </a:r>
            <a:r>
              <a:rPr lang="en" sz="1200" u="sng">
                <a:hlinkClick r:id="rId3"/>
              </a:rPr>
              <a:t>Presentation design slide</a:t>
            </a:r>
            <a:r>
              <a:rPr lang="en" sz="1200"/>
              <a:t>)</a:t>
            </a:r>
          </a:p>
        </p:txBody>
      </p:sp>
      <p:sp>
        <p:nvSpPr>
          <p:cNvPr id="430" name="Shape 430"/>
          <p:cNvSpPr txBox="1"/>
          <p:nvPr>
            <p:ph idx="2" type="body"/>
          </p:nvPr>
        </p:nvSpPr>
        <p:spPr>
          <a:xfrm>
            <a:off x="2462200" y="3601125"/>
            <a:ext cx="6224699" cy="826499"/>
          </a:xfrm>
          <a:prstGeom prst="rect">
            <a:avLst/>
          </a:prstGeom>
        </p:spPr>
        <p:txBody>
          <a:bodyPr anchorCtr="0" anchor="t" bIns="91425" lIns="91425" rIns="91425" tIns="91425">
            <a:noAutofit/>
          </a:bodyPr>
          <a:lstStyle/>
          <a:p>
            <a:pPr lvl="0" rtl="0">
              <a:spcBef>
                <a:spcPts val="1000"/>
              </a:spcBef>
              <a:spcAft>
                <a:spcPts val="1000"/>
              </a:spcAft>
              <a:buNone/>
            </a:pPr>
            <a:r>
              <a:rPr b="1" lang="en" sz="1200"/>
              <a:t>More info on how to use this template at </a:t>
            </a:r>
            <a:r>
              <a:rPr b="1" lang="en" sz="1200" u="sng">
                <a:hlinkClick r:id="rId4"/>
              </a:rPr>
              <a:t>www.slidescarnival.com/help-use-presentation-template</a:t>
            </a:r>
          </a:p>
          <a:p>
            <a:pPr lvl="0" rtl="0">
              <a:spcBef>
                <a:spcPts val="1000"/>
              </a:spcBef>
              <a:spcAft>
                <a:spcPts val="1000"/>
              </a:spcAft>
              <a:buClr>
                <a:schemeClr val="dk1"/>
              </a:buClr>
              <a:buSzPct val="91666"/>
              <a:buFont typeface="Arial"/>
              <a:buNone/>
            </a:pPr>
            <a:r>
              <a:rPr lang="en" sz="1200"/>
              <a:t>This template is free to use under </a:t>
            </a:r>
            <a:r>
              <a:rPr lang="en" sz="1200" u="sng">
                <a:hlinkClick r:id="rId5"/>
              </a:rPr>
              <a:t>Creative Commons Attribution license</a:t>
            </a:r>
            <a:r>
              <a:rPr lang="en" sz="1200"/>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r>
              <a:t/>
            </a:r>
            <a:endParaRPr sz="1200"/>
          </a:p>
          <a:p>
            <a:pPr lvl="0" rtl="0">
              <a:spcBef>
                <a:spcPts val="1000"/>
              </a:spcBef>
              <a:spcAft>
                <a:spcPts val="1000"/>
              </a:spcAft>
              <a:buNone/>
            </a:pPr>
            <a:r>
              <a:t/>
            </a:r>
            <a:endParaRPr sz="1200"/>
          </a:p>
        </p:txBody>
      </p:sp>
      <p:sp>
        <p:nvSpPr>
          <p:cNvPr id="431" name="Shape 43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432" name="Shape 432"/>
          <p:cNvSpPr txBox="1"/>
          <p:nvPr>
            <p:ph type="title"/>
          </p:nvPr>
        </p:nvSpPr>
        <p:spPr>
          <a:xfrm>
            <a:off x="203875" y="1626750"/>
            <a:ext cx="1882800" cy="857400"/>
          </a:xfrm>
          <a:prstGeom prst="rect">
            <a:avLst/>
          </a:prstGeom>
        </p:spPr>
        <p:txBody>
          <a:bodyPr anchorCtr="0" anchor="t" bIns="91425" lIns="91425" rIns="91425" tIns="91425">
            <a:noAutofit/>
          </a:bodyPr>
          <a:lstStyle/>
          <a:p>
            <a:pPr lvl="0" rtl="0">
              <a:spcBef>
                <a:spcPts val="0"/>
              </a:spcBef>
              <a:buNone/>
            </a:pPr>
            <a:r>
              <a:rPr lang="en" sz="1700"/>
              <a:t>INSTRUCTIONS FOR USE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idx="4294967295" type="ctrTitle"/>
          </p:nvPr>
        </p:nvSpPr>
        <p:spPr>
          <a:xfrm>
            <a:off x="2691650" y="440350"/>
            <a:ext cx="5571300" cy="1159799"/>
          </a:xfrm>
          <a:prstGeom prst="rect">
            <a:avLst/>
          </a:prstGeom>
        </p:spPr>
        <p:txBody>
          <a:bodyPr anchorCtr="0" anchor="t" bIns="91425" lIns="91425" rIns="91425" tIns="91425">
            <a:noAutofit/>
          </a:bodyPr>
          <a:lstStyle/>
          <a:p>
            <a:pPr lvl="0">
              <a:spcBef>
                <a:spcPts val="0"/>
              </a:spcBef>
              <a:buNone/>
            </a:pPr>
            <a:r>
              <a:rPr lang="en" sz="11000">
                <a:solidFill>
                  <a:srgbClr val="9FC5E8"/>
                </a:solidFill>
              </a:rPr>
              <a:t>HELLO!</a:t>
            </a:r>
          </a:p>
        </p:txBody>
      </p:sp>
      <p:sp>
        <p:nvSpPr>
          <p:cNvPr id="438" name="Shape 438"/>
          <p:cNvSpPr txBox="1"/>
          <p:nvPr>
            <p:ph idx="4294967295" type="subTitle"/>
          </p:nvPr>
        </p:nvSpPr>
        <p:spPr>
          <a:xfrm>
            <a:off x="2796050" y="2232675"/>
            <a:ext cx="5571300" cy="2557799"/>
          </a:xfrm>
          <a:prstGeom prst="rect">
            <a:avLst/>
          </a:prstGeom>
        </p:spPr>
        <p:txBody>
          <a:bodyPr anchorCtr="0" anchor="t" bIns="91425" lIns="91425" rIns="91425" tIns="91425">
            <a:noAutofit/>
          </a:bodyPr>
          <a:lstStyle/>
          <a:p>
            <a:pPr lvl="0" rtl="0">
              <a:spcBef>
                <a:spcPts val="0"/>
              </a:spcBef>
              <a:spcAft>
                <a:spcPts val="1000"/>
              </a:spcAft>
              <a:buNone/>
            </a:pPr>
            <a:r>
              <a:rPr b="1" lang="en" sz="2400"/>
              <a:t>I am Jayden Smith</a:t>
            </a:r>
          </a:p>
          <a:p>
            <a:pPr lvl="0" rtl="0">
              <a:spcBef>
                <a:spcPts val="0"/>
              </a:spcBef>
              <a:spcAft>
                <a:spcPts val="1000"/>
              </a:spcAft>
              <a:buClr>
                <a:schemeClr val="dk1"/>
              </a:buClr>
              <a:buSzPct val="45833"/>
              <a:buFont typeface="Arial"/>
              <a:buNone/>
            </a:pPr>
            <a:r>
              <a:rPr lang="en" sz="2400"/>
              <a:t>I am here because I love to give presentations. </a:t>
            </a:r>
          </a:p>
          <a:p>
            <a:pPr lvl="0">
              <a:spcBef>
                <a:spcPts val="0"/>
              </a:spcBef>
              <a:spcAft>
                <a:spcPts val="1000"/>
              </a:spcAft>
              <a:buClr>
                <a:schemeClr val="dk1"/>
              </a:buClr>
              <a:buSzPct val="45833"/>
              <a:buFont typeface="Arial"/>
              <a:buNone/>
            </a:pPr>
            <a:r>
              <a:rPr lang="en" sz="2400"/>
              <a:t>You can find me at @username</a:t>
            </a:r>
          </a:p>
        </p:txBody>
      </p:sp>
      <p:pic>
        <p:nvPicPr>
          <p:cNvPr descr="photo-1434030216411-0b793f4b4173.jpg" id="439" name="Shape 439"/>
          <p:cNvPicPr preferRelativeResize="0"/>
          <p:nvPr/>
        </p:nvPicPr>
        <p:blipFill rotWithShape="1">
          <a:blip r:embed="rId3">
            <a:alphaModFix/>
          </a:blip>
          <a:srcRect b="0" l="28831" r="30600" t="0"/>
          <a:stretch/>
        </p:blipFill>
        <p:spPr>
          <a:xfrm>
            <a:off x="0" y="0"/>
            <a:ext cx="2086624" cy="5143500"/>
          </a:xfrm>
          <a:prstGeom prst="rect">
            <a:avLst/>
          </a:prstGeom>
          <a:noFill/>
          <a:ln>
            <a:noFill/>
          </a:ln>
        </p:spPr>
      </p:pic>
      <p:sp>
        <p:nvSpPr>
          <p:cNvPr id="440" name="Shape 44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idx="1" type="body"/>
          </p:nvPr>
        </p:nvSpPr>
        <p:spPr>
          <a:xfrm>
            <a:off x="1784250" y="222075"/>
            <a:ext cx="6549299" cy="2607299"/>
          </a:xfrm>
          <a:prstGeom prst="rect">
            <a:avLst/>
          </a:prstGeom>
        </p:spPr>
        <p:txBody>
          <a:bodyPr anchorCtr="0" anchor="t" bIns="91425" lIns="91425" rIns="91425" tIns="91425">
            <a:noAutofit/>
          </a:bodyPr>
          <a:lstStyle/>
          <a:p>
            <a:pPr lvl="0">
              <a:spcBef>
                <a:spcPts val="0"/>
              </a:spcBef>
              <a:buNone/>
            </a:pPr>
            <a:r>
              <a:rPr lang="en"/>
              <a:t>“Quotations are commonly printed as a means of inspiration and to invoke philosophical thoughts from the reader”</a:t>
            </a:r>
          </a:p>
        </p:txBody>
      </p:sp>
      <p:sp>
        <p:nvSpPr>
          <p:cNvPr id="446" name="Shape 44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THIS IS A SLIDE TITLE</a:t>
            </a:r>
          </a:p>
        </p:txBody>
      </p:sp>
      <p:sp>
        <p:nvSpPr>
          <p:cNvPr id="452" name="Shape 452"/>
          <p:cNvSpPr txBox="1"/>
          <p:nvPr>
            <p:ph idx="1" type="body"/>
          </p:nvPr>
        </p:nvSpPr>
        <p:spPr>
          <a:xfrm>
            <a:off x="2874625" y="275338"/>
            <a:ext cx="5562000" cy="4428300"/>
          </a:xfrm>
          <a:prstGeom prst="rect">
            <a:avLst/>
          </a:prstGeom>
        </p:spPr>
        <p:txBody>
          <a:bodyPr anchorCtr="0" anchor="t" bIns="91425" lIns="91425" rIns="91425" tIns="91425">
            <a:noAutofit/>
          </a:bodyPr>
          <a:lstStyle/>
          <a:p>
            <a:pPr indent="-228600" lvl="0" marL="457200" rtl="0">
              <a:spcBef>
                <a:spcPts val="0"/>
              </a:spcBef>
            </a:pPr>
            <a:r>
              <a:rPr lang="en"/>
              <a:t>Here you have a list of items</a:t>
            </a:r>
          </a:p>
          <a:p>
            <a:pPr indent="-228600" lvl="0" marL="457200" rtl="0">
              <a:spcBef>
                <a:spcPts val="0"/>
              </a:spcBef>
            </a:pPr>
            <a:r>
              <a:rPr lang="en"/>
              <a:t>And some text</a:t>
            </a:r>
          </a:p>
          <a:p>
            <a:pPr indent="-228600" lvl="0" marL="457200" rtl="0">
              <a:spcBef>
                <a:spcPts val="0"/>
              </a:spcBef>
            </a:pPr>
            <a:r>
              <a:rPr lang="en"/>
              <a:t>But remember not to overload your slides with content</a:t>
            </a:r>
          </a:p>
          <a:p>
            <a:pPr lvl="0" rtl="0">
              <a:spcBef>
                <a:spcPts val="0"/>
              </a:spcBef>
              <a:buNone/>
            </a:pPr>
            <a:r>
              <a:t/>
            </a:r>
            <a:endParaRPr/>
          </a:p>
          <a:p>
            <a:pPr lvl="0" rtl="0">
              <a:spcBef>
                <a:spcPts val="0"/>
              </a:spcBef>
              <a:buNone/>
            </a:pPr>
            <a:r>
              <a:rPr lang="en"/>
              <a:t>You audience will listen to you or read the content, but won’t do both. </a:t>
            </a:r>
          </a:p>
        </p:txBody>
      </p:sp>
      <p:sp>
        <p:nvSpPr>
          <p:cNvPr id="453" name="Shape 45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idx="1" type="body"/>
          </p:nvPr>
        </p:nvSpPr>
        <p:spPr>
          <a:xfrm>
            <a:off x="2544225" y="297366"/>
            <a:ext cx="2981399" cy="4661399"/>
          </a:xfrm>
          <a:prstGeom prst="rect">
            <a:avLst/>
          </a:prstGeom>
        </p:spPr>
        <p:txBody>
          <a:bodyPr anchorCtr="0" anchor="t" bIns="91425" lIns="91425" rIns="91425" tIns="91425">
            <a:noAutofit/>
          </a:bodyPr>
          <a:lstStyle/>
          <a:p>
            <a:pPr lvl="0" rtl="0">
              <a:spcBef>
                <a:spcPts val="0"/>
              </a:spcBef>
              <a:buNone/>
            </a:pPr>
            <a:r>
              <a:rPr b="1" lang="en"/>
              <a:t>White</a:t>
            </a:r>
          </a:p>
          <a:p>
            <a:pPr lvl="0">
              <a:spcBef>
                <a:spcPts val="0"/>
              </a:spcBef>
              <a:buNone/>
            </a:pPr>
            <a:r>
              <a:rPr lang="en"/>
              <a:t>Is the color of milk and fresh snow, the color produced by the combination of all the colors of the visible spectrum.</a:t>
            </a:r>
          </a:p>
        </p:txBody>
      </p:sp>
      <p:sp>
        <p:nvSpPr>
          <p:cNvPr id="459" name="Shape 459"/>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YOU CAN ALSO SPLIT YOUR CONTENT</a:t>
            </a:r>
          </a:p>
        </p:txBody>
      </p:sp>
      <p:sp>
        <p:nvSpPr>
          <p:cNvPr id="460" name="Shape 460"/>
          <p:cNvSpPr txBox="1"/>
          <p:nvPr>
            <p:ph idx="2" type="body"/>
          </p:nvPr>
        </p:nvSpPr>
        <p:spPr>
          <a:xfrm>
            <a:off x="5705275" y="297366"/>
            <a:ext cx="2981399" cy="4661399"/>
          </a:xfrm>
          <a:prstGeom prst="rect">
            <a:avLst/>
          </a:prstGeom>
        </p:spPr>
        <p:txBody>
          <a:bodyPr anchorCtr="0" anchor="t" bIns="91425" lIns="91425" rIns="91425" tIns="91425">
            <a:noAutofit/>
          </a:bodyPr>
          <a:lstStyle/>
          <a:p>
            <a:pPr lvl="0" rtl="0">
              <a:spcBef>
                <a:spcPts val="0"/>
              </a:spcBef>
              <a:buNone/>
            </a:pPr>
            <a:r>
              <a:rPr b="1" lang="en"/>
              <a:t>Black</a:t>
            </a:r>
          </a:p>
          <a:p>
            <a:pPr lvl="0">
              <a:spcBef>
                <a:spcPts val="0"/>
              </a:spcBef>
              <a:buNone/>
            </a:pPr>
            <a:r>
              <a:rPr lang="en"/>
              <a:t>Is the color of coal, ebony, and of outer space. It is the darkest color, the result of the absence of or complete absorption of light.</a:t>
            </a:r>
          </a:p>
        </p:txBody>
      </p:sp>
      <p:sp>
        <p:nvSpPr>
          <p:cNvPr id="461" name="Shape 46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IN TWO OR THREE COLUMNS</a:t>
            </a:r>
          </a:p>
        </p:txBody>
      </p:sp>
      <p:sp>
        <p:nvSpPr>
          <p:cNvPr id="467" name="Shape 467"/>
          <p:cNvSpPr txBox="1"/>
          <p:nvPr>
            <p:ph idx="1" type="body"/>
          </p:nvPr>
        </p:nvSpPr>
        <p:spPr>
          <a:xfrm>
            <a:off x="2445100" y="275350"/>
            <a:ext cx="2066100" cy="4650599"/>
          </a:xfrm>
          <a:prstGeom prst="rect">
            <a:avLst/>
          </a:prstGeom>
        </p:spPr>
        <p:txBody>
          <a:bodyPr anchorCtr="0" anchor="t" bIns="91425" lIns="91425" rIns="91425" tIns="91425">
            <a:noAutofit/>
          </a:bodyPr>
          <a:lstStyle/>
          <a:p>
            <a:pPr lvl="0" rtl="0">
              <a:spcBef>
                <a:spcPts val="0"/>
              </a:spcBef>
              <a:buNone/>
            </a:pPr>
            <a:r>
              <a:rPr b="1" lang="en"/>
              <a:t>Yellow</a:t>
            </a:r>
          </a:p>
          <a:p>
            <a:pPr lvl="0">
              <a:spcBef>
                <a:spcPts val="0"/>
              </a:spcBef>
              <a:buNone/>
            </a:pPr>
            <a:r>
              <a:rPr lang="en"/>
              <a:t>Is the color of gold, butter and ripe lemons. In the spectrum of visible light, yellow is found between green and orange.</a:t>
            </a:r>
          </a:p>
        </p:txBody>
      </p:sp>
      <p:sp>
        <p:nvSpPr>
          <p:cNvPr id="468" name="Shape 468"/>
          <p:cNvSpPr txBox="1"/>
          <p:nvPr>
            <p:ph idx="2" type="body"/>
          </p:nvPr>
        </p:nvSpPr>
        <p:spPr>
          <a:xfrm>
            <a:off x="4617100" y="275350"/>
            <a:ext cx="2066100" cy="4650599"/>
          </a:xfrm>
          <a:prstGeom prst="rect">
            <a:avLst/>
          </a:prstGeom>
        </p:spPr>
        <p:txBody>
          <a:bodyPr anchorCtr="0" anchor="t" bIns="91425" lIns="91425" rIns="91425" tIns="91425">
            <a:noAutofit/>
          </a:bodyPr>
          <a:lstStyle/>
          <a:p>
            <a:pPr lvl="0" rtl="0">
              <a:spcBef>
                <a:spcPts val="0"/>
              </a:spcBef>
              <a:buNone/>
            </a:pPr>
            <a:r>
              <a:rPr b="1" lang="en"/>
              <a:t>Blue</a:t>
            </a:r>
          </a:p>
          <a:p>
            <a:pPr lvl="0">
              <a:spcBef>
                <a:spcPts val="0"/>
              </a:spcBef>
              <a:buNone/>
            </a:pPr>
            <a:r>
              <a:rPr lang="en"/>
              <a:t>Is the colour of the clear sky and the deep sea. It is located between violet and green on the optical spectrum.</a:t>
            </a:r>
          </a:p>
        </p:txBody>
      </p:sp>
      <p:sp>
        <p:nvSpPr>
          <p:cNvPr id="469" name="Shape 469"/>
          <p:cNvSpPr txBox="1"/>
          <p:nvPr>
            <p:ph idx="3" type="body"/>
          </p:nvPr>
        </p:nvSpPr>
        <p:spPr>
          <a:xfrm>
            <a:off x="6789100" y="275350"/>
            <a:ext cx="2066100" cy="4650599"/>
          </a:xfrm>
          <a:prstGeom prst="rect">
            <a:avLst/>
          </a:prstGeom>
        </p:spPr>
        <p:txBody>
          <a:bodyPr anchorCtr="0" anchor="t" bIns="91425" lIns="91425" rIns="91425" tIns="91425">
            <a:noAutofit/>
          </a:bodyPr>
          <a:lstStyle/>
          <a:p>
            <a:pPr lvl="0" rtl="0">
              <a:spcBef>
                <a:spcPts val="0"/>
              </a:spcBef>
              <a:buNone/>
            </a:pPr>
            <a:r>
              <a:rPr b="1" lang="en"/>
              <a:t>Red</a:t>
            </a:r>
          </a:p>
          <a:p>
            <a:pPr lvl="0" rtl="0">
              <a:spcBef>
                <a:spcPts val="0"/>
              </a:spcBef>
              <a:buNone/>
            </a:pPr>
            <a:r>
              <a:rPr lang="en"/>
              <a:t>Is the color of blood, and because of this it has historically been associated with sacrifice, danger and courage. </a:t>
            </a:r>
          </a:p>
          <a:p>
            <a:pPr lvl="0">
              <a:spcBef>
                <a:spcPts val="0"/>
              </a:spcBef>
              <a:buNone/>
            </a:pPr>
            <a:r>
              <a:t/>
            </a:r>
            <a:endParaRPr/>
          </a:p>
        </p:txBody>
      </p:sp>
      <p:sp>
        <p:nvSpPr>
          <p:cNvPr id="470" name="Shape 47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A PICTURE IS WORTH A THOUSAND WORDS</a:t>
            </a:r>
          </a:p>
        </p:txBody>
      </p:sp>
      <p:sp>
        <p:nvSpPr>
          <p:cNvPr id="476" name="Shape 476"/>
          <p:cNvSpPr txBox="1"/>
          <p:nvPr>
            <p:ph idx="1" type="body"/>
          </p:nvPr>
        </p:nvSpPr>
        <p:spPr>
          <a:xfrm>
            <a:off x="6072050" y="522000"/>
            <a:ext cx="2587199" cy="3725699"/>
          </a:xfrm>
          <a:prstGeom prst="rect">
            <a:avLst/>
          </a:prstGeom>
        </p:spPr>
        <p:txBody>
          <a:bodyPr anchorCtr="0" anchor="t" bIns="91425" lIns="91425" rIns="91425" tIns="91425">
            <a:noAutofit/>
          </a:bodyPr>
          <a:lstStyle/>
          <a:p>
            <a:pPr lvl="0" rtl="0">
              <a:spcBef>
                <a:spcPts val="0"/>
              </a:spcBef>
              <a:buNone/>
            </a:pPr>
            <a:r>
              <a:rPr lang="en" sz="2400"/>
              <a:t>A complex idea can be conveyed with just a single still image, namely making it possible to absorb large amounts of data quickly.</a:t>
            </a:r>
          </a:p>
        </p:txBody>
      </p:sp>
      <p:pic>
        <p:nvPicPr>
          <p:cNvPr id="477" name="Shape 477"/>
          <p:cNvPicPr preferRelativeResize="0"/>
          <p:nvPr/>
        </p:nvPicPr>
        <p:blipFill rotWithShape="1">
          <a:blip r:embed="rId3">
            <a:alphaModFix/>
          </a:blip>
          <a:srcRect b="0" l="22716" r="7939" t="0"/>
          <a:stretch/>
        </p:blipFill>
        <p:spPr>
          <a:xfrm>
            <a:off x="2088050" y="0"/>
            <a:ext cx="3566674" cy="5143499"/>
          </a:xfrm>
          <a:prstGeom prst="rect">
            <a:avLst/>
          </a:prstGeom>
          <a:noFill/>
          <a:ln>
            <a:noFill/>
          </a:ln>
        </p:spPr>
      </p:pic>
      <p:sp>
        <p:nvSpPr>
          <p:cNvPr id="478" name="Shape 478"/>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Shape 483"/>
          <p:cNvSpPr txBox="1"/>
          <p:nvPr>
            <p:ph idx="4294967295" type="title"/>
          </p:nvPr>
        </p:nvSpPr>
        <p:spPr>
          <a:xfrm>
            <a:off x="208650" y="1710950"/>
            <a:ext cx="1909199" cy="1554599"/>
          </a:xfrm>
          <a:prstGeom prst="rect">
            <a:avLst/>
          </a:prstGeom>
        </p:spPr>
        <p:txBody>
          <a:bodyPr anchorCtr="0" anchor="t" bIns="91425" lIns="91425" rIns="91425" tIns="91425">
            <a:noAutofit/>
          </a:bodyPr>
          <a:lstStyle/>
          <a:p>
            <a:pPr lvl="0" rtl="0">
              <a:spcBef>
                <a:spcPts val="0"/>
              </a:spcBef>
              <a:buNone/>
            </a:pPr>
            <a:r>
              <a:rPr b="0" lang="en"/>
              <a:t>WANT BIG IMPACT?</a:t>
            </a:r>
          </a:p>
          <a:p>
            <a:pPr lvl="0" rtl="0">
              <a:spcBef>
                <a:spcPts val="0"/>
              </a:spcBef>
              <a:buNone/>
            </a:pPr>
            <a:r>
              <a:rPr lang="en"/>
              <a:t>USE BIG IMAGE</a:t>
            </a:r>
          </a:p>
        </p:txBody>
      </p:sp>
      <p:sp>
        <p:nvSpPr>
          <p:cNvPr id="484" name="Shape 48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Shape 489"/>
          <p:cNvSpPr txBox="1"/>
          <p:nvPr>
            <p:ph idx="4294967295" type="title"/>
          </p:nvPr>
        </p:nvSpPr>
        <p:spPr>
          <a:xfrm>
            <a:off x="208650" y="1710950"/>
            <a:ext cx="1909200" cy="1554600"/>
          </a:xfrm>
          <a:prstGeom prst="rect">
            <a:avLst/>
          </a:prstGeom>
        </p:spPr>
        <p:txBody>
          <a:bodyPr anchorCtr="0" anchor="t" bIns="91425" lIns="91425" rIns="91425" tIns="91425">
            <a:noAutofit/>
          </a:bodyPr>
          <a:lstStyle/>
          <a:p>
            <a:pPr lvl="0" rtl="0">
              <a:spcBef>
                <a:spcPts val="0"/>
              </a:spcBef>
              <a:buNone/>
            </a:pPr>
            <a:r>
              <a:rPr b="0" lang="en"/>
              <a:t>WANT BIG IMPACT?</a:t>
            </a:r>
          </a:p>
          <a:p>
            <a:pPr lvl="0" rtl="0">
              <a:spcBef>
                <a:spcPts val="0"/>
              </a:spcBef>
              <a:buNone/>
            </a:pPr>
            <a:r>
              <a:rPr lang="en"/>
              <a:t>USE BIG IMAGE</a:t>
            </a:r>
          </a:p>
        </p:txBody>
      </p:sp>
      <p:sp>
        <p:nvSpPr>
          <p:cNvPr id="490" name="Shape 49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USE CHARTS TO EXPLAIN IDEAS</a:t>
            </a:r>
          </a:p>
        </p:txBody>
      </p:sp>
      <p:sp>
        <p:nvSpPr>
          <p:cNvPr id="496" name="Shape 49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497" name="Shape 497"/>
          <p:cNvSpPr/>
          <p:nvPr/>
        </p:nvSpPr>
        <p:spPr>
          <a:xfrm rot="5400000">
            <a:off x="3556671" y="425822"/>
            <a:ext cx="2321400" cy="2321400"/>
          </a:xfrm>
          <a:prstGeom prst="teardrop">
            <a:avLst>
              <a:gd fmla="val 100000" name="adj"/>
            </a:avLst>
          </a:prstGeom>
          <a:solidFill>
            <a:srgbClr val="0B5394"/>
          </a:solidFill>
          <a:ln>
            <a:noFill/>
          </a:ln>
        </p:spPr>
        <p:txBody>
          <a:bodyPr anchorCtr="0" anchor="ctr" bIns="91425" lIns="91425" rIns="91425" tIns="91425">
            <a:noAutofit/>
          </a:bodyPr>
          <a:lstStyle/>
          <a:p>
            <a:pPr lvl="0">
              <a:spcBef>
                <a:spcPts val="0"/>
              </a:spcBef>
              <a:buNone/>
            </a:pPr>
            <a:r>
              <a:t/>
            </a:r>
            <a:endParaRPr/>
          </a:p>
        </p:txBody>
      </p:sp>
      <p:sp>
        <p:nvSpPr>
          <p:cNvPr id="498" name="Shape 498"/>
          <p:cNvSpPr/>
          <p:nvPr/>
        </p:nvSpPr>
        <p:spPr>
          <a:xfrm flipH="1" rot="5400000">
            <a:off x="4021126" y="2881007"/>
            <a:ext cx="1856944" cy="1856944"/>
          </a:xfrm>
          <a:prstGeom prst="teardrop">
            <a:avLst>
              <a:gd fmla="val 100000" name="adj"/>
            </a:avLst>
          </a:prstGeom>
          <a:solidFill>
            <a:srgbClr val="3D85C6"/>
          </a:solidFill>
          <a:ln>
            <a:noFill/>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rot="10800000">
            <a:off x="6011691" y="1464259"/>
            <a:ext cx="1282846" cy="1282846"/>
          </a:xfrm>
          <a:prstGeom prst="teardrop">
            <a:avLst>
              <a:gd fmla="val 100000" name="adj"/>
            </a:avLst>
          </a:prstGeom>
          <a:solidFill>
            <a:srgbClr val="9FC5E8"/>
          </a:solidFill>
          <a:ln>
            <a:noFill/>
          </a:ln>
        </p:spPr>
        <p:txBody>
          <a:bodyPr anchorCtr="0" anchor="ctr" bIns="91425" lIns="91425" rIns="91425" tIns="91425">
            <a:noAutofit/>
          </a:bodyPr>
          <a:lstStyle/>
          <a:p>
            <a:pPr lvl="0">
              <a:spcBef>
                <a:spcPts val="0"/>
              </a:spcBef>
              <a:buNone/>
            </a:pPr>
            <a:r>
              <a:t/>
            </a:r>
            <a:endParaRPr/>
          </a:p>
        </p:txBody>
      </p:sp>
      <p:sp>
        <p:nvSpPr>
          <p:cNvPr id="500" name="Shape 500"/>
          <p:cNvSpPr/>
          <p:nvPr/>
        </p:nvSpPr>
        <p:spPr>
          <a:xfrm flipH="1">
            <a:off x="6011839" y="2881007"/>
            <a:ext cx="1550105" cy="1550105"/>
          </a:xfrm>
          <a:prstGeom prst="teardrop">
            <a:avLst>
              <a:gd fmla="val 100000" name="adj"/>
            </a:avLst>
          </a:prstGeom>
          <a:solidFill>
            <a:srgbClr val="6FA8DC"/>
          </a:solidFill>
          <a:ln>
            <a:noFill/>
          </a:ln>
        </p:spPr>
        <p:txBody>
          <a:bodyPr anchorCtr="0" anchor="ctr" bIns="91425" lIns="91425" rIns="91425" tIns="91425">
            <a:noAutofit/>
          </a:bodyPr>
          <a:lstStyle/>
          <a:p>
            <a:pPr lvl="0">
              <a:spcBef>
                <a:spcPts val="0"/>
              </a:spcBef>
              <a:buNone/>
            </a:pPr>
            <a:r>
              <a:t/>
            </a:r>
            <a:endParaRPr/>
          </a:p>
        </p:txBody>
      </p:sp>
      <p:grpSp>
        <p:nvGrpSpPr>
          <p:cNvPr id="501" name="Shape 501"/>
          <p:cNvGrpSpPr/>
          <p:nvPr/>
        </p:nvGrpSpPr>
        <p:grpSpPr>
          <a:xfrm>
            <a:off x="4224761" y="1222947"/>
            <a:ext cx="1042996" cy="801065"/>
            <a:chOff x="568950" y="3686775"/>
            <a:chExt cx="472500" cy="362900"/>
          </a:xfrm>
        </p:grpSpPr>
        <p:sp>
          <p:nvSpPr>
            <p:cNvPr id="502" name="Shape 502"/>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3" name="Shape 503"/>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4" name="Shape 504"/>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05" name="Shape 505"/>
          <p:cNvGrpSpPr/>
          <p:nvPr/>
        </p:nvGrpSpPr>
        <p:grpSpPr>
          <a:xfrm>
            <a:off x="4623716" y="3563713"/>
            <a:ext cx="731852" cy="491877"/>
            <a:chOff x="1244800" y="3717225"/>
            <a:chExt cx="449375" cy="302025"/>
          </a:xfrm>
        </p:grpSpPr>
        <p:sp>
          <p:nvSpPr>
            <p:cNvPr id="506" name="Shape 506"/>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7" name="Shape 507"/>
            <p:cNvSpPr/>
            <p:nvPr/>
          </p:nvSpPr>
          <p:spPr>
            <a:xfrm>
              <a:off x="1244800" y="3795150"/>
              <a:ext cx="449375" cy="25"/>
            </a:xfrm>
            <a:custGeom>
              <a:pathLst>
                <a:path extrusionOk="0" fill="none" h="1" w="17975">
                  <a:moveTo>
                    <a:pt x="17974" y="1"/>
                  </a:moveTo>
                  <a:lnTo>
                    <a:pt x="0"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8" name="Shape 508"/>
            <p:cNvSpPr/>
            <p:nvPr/>
          </p:nvSpPr>
          <p:spPr>
            <a:xfrm>
              <a:off x="1244800" y="3853000"/>
              <a:ext cx="449375" cy="25"/>
            </a:xfrm>
            <a:custGeom>
              <a:pathLst>
                <a:path extrusionOk="0" fill="none" h="1" w="17975">
                  <a:moveTo>
                    <a:pt x="0" y="0"/>
                  </a:moveTo>
                  <a:lnTo>
                    <a:pt x="17974"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9" name="Shape 509"/>
            <p:cNvSpPr/>
            <p:nvPr/>
          </p:nvSpPr>
          <p:spPr>
            <a:xfrm>
              <a:off x="1302625" y="3893800"/>
              <a:ext cx="161375" cy="25"/>
            </a:xfrm>
            <a:custGeom>
              <a:pathLst>
                <a:path extrusionOk="0" fill="none" h="1" w="6455">
                  <a:moveTo>
                    <a:pt x="6455" y="0"/>
                  </a:moveTo>
                  <a:lnTo>
                    <a:pt x="1"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0" name="Shape 510"/>
            <p:cNvSpPr/>
            <p:nvPr/>
          </p:nvSpPr>
          <p:spPr>
            <a:xfrm>
              <a:off x="1302625" y="3933975"/>
              <a:ext cx="110250" cy="25"/>
            </a:xfrm>
            <a:custGeom>
              <a:pathLst>
                <a:path extrusionOk="0" fill="none" h="1" w="4410">
                  <a:moveTo>
                    <a:pt x="4409" y="1"/>
                  </a:moveTo>
                  <a:lnTo>
                    <a:pt x="1"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1" name="Shape 511"/>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12" name="Shape 512"/>
          <p:cNvGrpSpPr/>
          <p:nvPr/>
        </p:nvGrpSpPr>
        <p:grpSpPr>
          <a:xfrm>
            <a:off x="6467153" y="3404589"/>
            <a:ext cx="631710" cy="493577"/>
            <a:chOff x="1923075" y="3694075"/>
            <a:chExt cx="437200" cy="341600"/>
          </a:xfrm>
        </p:grpSpPr>
        <p:sp>
          <p:nvSpPr>
            <p:cNvPr id="513" name="Shape 513"/>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4" name="Shape 514"/>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5" name="Shape 515"/>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2261000" y="3781750"/>
              <a:ext cx="48725" cy="108400"/>
            </a:xfrm>
            <a:custGeom>
              <a:pathLst>
                <a:path extrusionOk="0" fill="none" h="4336" w="1949">
                  <a:moveTo>
                    <a:pt x="1" y="4336"/>
                  </a:moveTo>
                  <a:lnTo>
                    <a:pt x="1949"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7" name="Shape 517"/>
            <p:cNvSpPr/>
            <p:nvPr/>
          </p:nvSpPr>
          <p:spPr>
            <a:xfrm>
              <a:off x="2225675" y="3780550"/>
              <a:ext cx="32300" cy="113875"/>
            </a:xfrm>
            <a:custGeom>
              <a:pathLst>
                <a:path extrusionOk="0" fill="none" h="4555" w="1292">
                  <a:moveTo>
                    <a:pt x="1" y="4554"/>
                  </a:moveTo>
                  <a:lnTo>
                    <a:pt x="1292"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8" name="Shape 518"/>
            <p:cNvSpPr/>
            <p:nvPr/>
          </p:nvSpPr>
          <p:spPr>
            <a:xfrm>
              <a:off x="2190375" y="3779325"/>
              <a:ext cx="15850" cy="119350"/>
            </a:xfrm>
            <a:custGeom>
              <a:pathLst>
                <a:path extrusionOk="0" fill="none" h="4774" w="634">
                  <a:moveTo>
                    <a:pt x="0" y="4774"/>
                  </a:moveTo>
                  <a:lnTo>
                    <a:pt x="634"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9" name="Shape 519"/>
            <p:cNvSpPr/>
            <p:nvPr/>
          </p:nvSpPr>
          <p:spPr>
            <a:xfrm>
              <a:off x="2154450" y="3777500"/>
              <a:ext cx="1250" cy="126050"/>
            </a:xfrm>
            <a:custGeom>
              <a:pathLst>
                <a:path extrusionOk="0" fill="none" h="5042" w="50">
                  <a:moveTo>
                    <a:pt x="49" y="5042"/>
                  </a:moveTo>
                  <a:lnTo>
                    <a:pt x="0"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0" name="Shape 520"/>
            <p:cNvSpPr/>
            <p:nvPr/>
          </p:nvSpPr>
          <p:spPr>
            <a:xfrm>
              <a:off x="2103300" y="3776275"/>
              <a:ext cx="17075" cy="131550"/>
            </a:xfrm>
            <a:custGeom>
              <a:pathLst>
                <a:path extrusionOk="0" fill="none" h="5262" w="683">
                  <a:moveTo>
                    <a:pt x="683" y="5261"/>
                  </a:moveTo>
                  <a:lnTo>
                    <a:pt x="1"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1" name="Shape 521"/>
            <p:cNvSpPr/>
            <p:nvPr/>
          </p:nvSpPr>
          <p:spPr>
            <a:xfrm>
              <a:off x="2051550" y="3775050"/>
              <a:ext cx="34125" cy="137025"/>
            </a:xfrm>
            <a:custGeom>
              <a:pathLst>
                <a:path extrusionOk="0" fill="none" h="5481" w="1365">
                  <a:moveTo>
                    <a:pt x="1364" y="5481"/>
                  </a:moveTo>
                  <a:lnTo>
                    <a:pt x="0"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522" name="Shape 522"/>
          <p:cNvGrpSpPr/>
          <p:nvPr/>
        </p:nvGrpSpPr>
        <p:grpSpPr>
          <a:xfrm>
            <a:off x="6499186" y="1974453"/>
            <a:ext cx="387865" cy="318444"/>
            <a:chOff x="2599525" y="3688600"/>
            <a:chExt cx="428675" cy="351950"/>
          </a:xfrm>
        </p:grpSpPr>
        <p:sp>
          <p:nvSpPr>
            <p:cNvPr id="523" name="Shape 523"/>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4" name="Shape 524"/>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5" name="Shape 525"/>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ctrTitle"/>
          </p:nvPr>
        </p:nvSpPr>
        <p:spPr>
          <a:xfrm>
            <a:off x="2970175" y="1551250"/>
            <a:ext cx="5792700" cy="1159800"/>
          </a:xfrm>
          <a:prstGeom prst="rect">
            <a:avLst/>
          </a:prstGeom>
        </p:spPr>
        <p:txBody>
          <a:bodyPr anchorCtr="0" anchor="b" bIns="91425" lIns="91425" rIns="91425" tIns="91425">
            <a:noAutofit/>
          </a:bodyPr>
          <a:lstStyle/>
          <a:p>
            <a:pPr lvl="0" rtl="0">
              <a:spcBef>
                <a:spcPts val="0"/>
              </a:spcBef>
              <a:buNone/>
            </a:pPr>
            <a:r>
              <a:rPr lang="en"/>
              <a:t>DISCLAIMER</a:t>
            </a:r>
          </a:p>
        </p:txBody>
      </p:sp>
      <p:sp>
        <p:nvSpPr>
          <p:cNvPr id="83" name="Shape 83"/>
          <p:cNvSpPr txBox="1"/>
          <p:nvPr>
            <p:ph idx="1" type="subTitle"/>
          </p:nvPr>
        </p:nvSpPr>
        <p:spPr>
          <a:xfrm>
            <a:off x="2970175" y="2888096"/>
            <a:ext cx="5792700" cy="1980600"/>
          </a:xfrm>
          <a:prstGeom prst="rect">
            <a:avLst/>
          </a:prstGeom>
        </p:spPr>
        <p:txBody>
          <a:bodyPr anchorCtr="0" anchor="b" bIns="91425" lIns="91425" rIns="91425" tIns="91425">
            <a:noAutofit/>
          </a:bodyPr>
          <a:lstStyle/>
          <a:p>
            <a:pPr lvl="0">
              <a:spcBef>
                <a:spcPts val="0"/>
              </a:spcBef>
              <a:buNone/>
            </a:pPr>
            <a:r>
              <a:rPr lang="en" sz="1800"/>
              <a:t>Our experiences from this summer will be different to those entering into the digital function in a specific role, for a longer period of time.</a:t>
            </a:r>
          </a:p>
          <a:p>
            <a:pPr lvl="0">
              <a:spcBef>
                <a:spcPts val="0"/>
              </a:spcBef>
              <a:buNone/>
            </a:pPr>
            <a:r>
              <a:t/>
            </a:r>
            <a:endParaRPr sz="1800"/>
          </a:p>
          <a:p>
            <a:pPr lvl="0" rtl="0">
              <a:spcBef>
                <a:spcPts val="0"/>
              </a:spcBef>
              <a:buNone/>
            </a:pPr>
            <a:r>
              <a:rPr lang="en" sz="1800"/>
              <a:t>Our suggestions for targeting college students are based on what we have seen implemented successfully in Trinity, but this may not be applicable to all other colleges.</a:t>
            </a:r>
          </a:p>
        </p:txBody>
      </p:sp>
      <p:sp>
        <p:nvSpPr>
          <p:cNvPr id="84" name="Shape 8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85" name="Shape 85"/>
          <p:cNvSpPr/>
          <p:nvPr/>
        </p:nvSpPr>
        <p:spPr>
          <a:xfrm>
            <a:off x="680400" y="3437349"/>
            <a:ext cx="1483491" cy="1431350"/>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p:nvPr/>
        </p:nvSpPr>
        <p:spPr>
          <a:xfrm flipH="1" rot="10800000">
            <a:off x="0" y="-125"/>
            <a:ext cx="9144000" cy="1607100"/>
          </a:xfrm>
          <a:prstGeom prst="rect">
            <a:avLst/>
          </a:prstGeom>
          <a:solidFill>
            <a:srgbClr val="FFFFFF">
              <a:alpha val="30379"/>
            </a:srgb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531" name="Shape 531"/>
          <p:cNvSpPr txBox="1"/>
          <p:nvPr>
            <p:ph idx="4294967295" type="title"/>
          </p:nvPr>
        </p:nvSpPr>
        <p:spPr>
          <a:xfrm>
            <a:off x="203875" y="1855350"/>
            <a:ext cx="1712400" cy="857400"/>
          </a:xfrm>
          <a:prstGeom prst="rect">
            <a:avLst/>
          </a:prstGeom>
        </p:spPr>
        <p:txBody>
          <a:bodyPr anchorCtr="0" anchor="t" bIns="91425" lIns="91425" rIns="91425" tIns="91425">
            <a:noAutofit/>
          </a:bodyPr>
          <a:lstStyle/>
          <a:p>
            <a:pPr lvl="0" rtl="0">
              <a:spcBef>
                <a:spcPts val="0"/>
              </a:spcBef>
              <a:buNone/>
            </a:pPr>
            <a:r>
              <a:rPr lang="en"/>
              <a:t>OR DIAGRAMS TO EXPLAIN COMPLEX IDEAS</a:t>
            </a:r>
          </a:p>
        </p:txBody>
      </p:sp>
      <p:sp>
        <p:nvSpPr>
          <p:cNvPr id="532" name="Shape 53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0B5394"/>
                </a:solidFill>
              </a:rPr>
              <a:t>‹#›</a:t>
            </a:fld>
          </a:p>
        </p:txBody>
      </p:sp>
      <p:grpSp>
        <p:nvGrpSpPr>
          <p:cNvPr id="533" name="Shape 533"/>
          <p:cNvGrpSpPr/>
          <p:nvPr/>
        </p:nvGrpSpPr>
        <p:grpSpPr>
          <a:xfrm>
            <a:off x="2696797" y="720917"/>
            <a:ext cx="2736682" cy="4131612"/>
            <a:chOff x="-6729413" y="-17360900"/>
            <a:chExt cx="26138325" cy="48436249"/>
          </a:xfrm>
        </p:grpSpPr>
        <p:sp>
          <p:nvSpPr>
            <p:cNvPr id="534" name="Shape 534"/>
            <p:cNvSpPr/>
            <p:nvPr/>
          </p:nvSpPr>
          <p:spPr>
            <a:xfrm>
              <a:off x="-6729413" y="-9364661"/>
              <a:ext cx="25398299" cy="2466900"/>
            </a:xfrm>
            <a:custGeom>
              <a:pathLst>
                <a:path extrusionOk="0" h="120000" w="120000">
                  <a:moveTo>
                    <a:pt x="120000" y="119999"/>
                  </a:moveTo>
                  <a:lnTo>
                    <a:pt x="0" y="0"/>
                  </a:lnTo>
                  <a:lnTo>
                    <a:pt x="11145" y="119999"/>
                  </a:lnTo>
                  <a:lnTo>
                    <a:pt x="120000" y="119999"/>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35" name="Shape 535"/>
            <p:cNvSpPr/>
            <p:nvPr/>
          </p:nvSpPr>
          <p:spPr>
            <a:xfrm>
              <a:off x="3276600" y="-17360900"/>
              <a:ext cx="10882199" cy="8842499"/>
            </a:xfrm>
            <a:custGeom>
              <a:pathLst>
                <a:path extrusionOk="0" h="120000" w="120000">
                  <a:moveTo>
                    <a:pt x="102547" y="0"/>
                  </a:moveTo>
                  <a:lnTo>
                    <a:pt x="0" y="120000"/>
                  </a:lnTo>
                  <a:lnTo>
                    <a:pt x="119999" y="109486"/>
                  </a:lnTo>
                  <a:lnTo>
                    <a:pt x="102547" y="0"/>
                  </a:lnTo>
                  <a:close/>
                </a:path>
              </a:pathLst>
            </a:custGeom>
            <a:gradFill>
              <a:gsLst>
                <a:gs pos="0">
                  <a:srgbClr val="A1EFFF"/>
                </a:gs>
                <a:gs pos="35000">
                  <a:srgbClr val="BBF2FF"/>
                </a:gs>
                <a:gs pos="100000">
                  <a:srgbClr val="E3FCFF"/>
                </a:gs>
              </a:gsLst>
              <a:lin ang="5400012"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36" name="Shape 536"/>
            <p:cNvSpPr/>
            <p:nvPr/>
          </p:nvSpPr>
          <p:spPr>
            <a:xfrm>
              <a:off x="12576175" y="-17360900"/>
              <a:ext cx="6832499" cy="10463099"/>
            </a:xfrm>
            <a:custGeom>
              <a:pathLst>
                <a:path extrusionOk="0" h="120000" w="120000">
                  <a:moveTo>
                    <a:pt x="0" y="0"/>
                  </a:moveTo>
                  <a:lnTo>
                    <a:pt x="120000" y="62193"/>
                  </a:lnTo>
                  <a:lnTo>
                    <a:pt x="107007" y="120000"/>
                  </a:lnTo>
                  <a:lnTo>
                    <a:pt x="27797" y="92526"/>
                  </a:lnTo>
                  <a:lnTo>
                    <a:pt x="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37" name="Shape 537"/>
            <p:cNvSpPr/>
            <p:nvPr/>
          </p:nvSpPr>
          <p:spPr>
            <a:xfrm>
              <a:off x="-6729413" y="-9364661"/>
              <a:ext cx="2358900" cy="2466900"/>
            </a:xfrm>
            <a:custGeom>
              <a:pathLst>
                <a:path extrusionOk="0" h="120000" w="12000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38" name="Shape 538"/>
            <p:cNvSpPr/>
            <p:nvPr/>
          </p:nvSpPr>
          <p:spPr>
            <a:xfrm>
              <a:off x="-6729413" y="-9364661"/>
              <a:ext cx="10005899" cy="2466900"/>
            </a:xfrm>
            <a:custGeom>
              <a:pathLst>
                <a:path extrusionOk="0" h="120000" w="120000">
                  <a:moveTo>
                    <a:pt x="120000" y="41158"/>
                  </a:moveTo>
                  <a:lnTo>
                    <a:pt x="116173" y="119999"/>
                  </a:lnTo>
                  <a:lnTo>
                    <a:pt x="28291" y="119999"/>
                  </a:lnTo>
                  <a:lnTo>
                    <a:pt x="0" y="0"/>
                  </a:lnTo>
                  <a:lnTo>
                    <a:pt x="120000" y="41158"/>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39" name="Shape 539"/>
            <p:cNvSpPr/>
            <p:nvPr/>
          </p:nvSpPr>
          <p:spPr>
            <a:xfrm>
              <a:off x="-6729413" y="-17360900"/>
              <a:ext cx="19305600" cy="8842499"/>
            </a:xfrm>
            <a:custGeom>
              <a:pathLst>
                <a:path extrusionOk="0" h="120000" w="120000">
                  <a:moveTo>
                    <a:pt x="120000" y="0"/>
                  </a:moveTo>
                  <a:lnTo>
                    <a:pt x="62195" y="120000"/>
                  </a:lnTo>
                  <a:lnTo>
                    <a:pt x="0" y="108517"/>
                  </a:lnTo>
                  <a:lnTo>
                    <a:pt x="60656" y="80315"/>
                  </a:lnTo>
                  <a:lnTo>
                    <a:pt x="12000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0" name="Shape 540"/>
            <p:cNvSpPr/>
            <p:nvPr/>
          </p:nvSpPr>
          <p:spPr>
            <a:xfrm>
              <a:off x="12752386" y="-9293225"/>
              <a:ext cx="5916600" cy="2395500"/>
            </a:xfrm>
            <a:custGeom>
              <a:pathLst>
                <a:path extrusionOk="0" h="120000" w="120000">
                  <a:moveTo>
                    <a:pt x="28526" y="0"/>
                  </a:moveTo>
                  <a:lnTo>
                    <a:pt x="120000" y="120000"/>
                  </a:lnTo>
                  <a:lnTo>
                    <a:pt x="0" y="120000"/>
                  </a:lnTo>
                  <a:lnTo>
                    <a:pt x="28526"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1" name="Shape 541"/>
            <p:cNvSpPr/>
            <p:nvPr/>
          </p:nvSpPr>
          <p:spPr>
            <a:xfrm>
              <a:off x="3276600" y="-8518525"/>
              <a:ext cx="4192500" cy="1620900"/>
            </a:xfrm>
            <a:custGeom>
              <a:pathLst>
                <a:path extrusionOk="0" h="120000" w="120000">
                  <a:moveTo>
                    <a:pt x="16084" y="120000"/>
                  </a:moveTo>
                  <a:lnTo>
                    <a:pt x="0" y="0"/>
                  </a:lnTo>
                  <a:lnTo>
                    <a:pt x="120000" y="120000"/>
                  </a:lnTo>
                  <a:lnTo>
                    <a:pt x="16084" y="12000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2" name="Shape 542"/>
            <p:cNvSpPr/>
            <p:nvPr/>
          </p:nvSpPr>
          <p:spPr>
            <a:xfrm>
              <a:off x="-6729413" y="-9364661"/>
              <a:ext cx="2358900" cy="2466900"/>
            </a:xfrm>
            <a:custGeom>
              <a:pathLst>
                <a:path extrusionOk="0" h="120000" w="12000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3" name="Shape 543"/>
            <p:cNvSpPr/>
            <p:nvPr/>
          </p:nvSpPr>
          <p:spPr>
            <a:xfrm>
              <a:off x="-6729413" y="-11442700"/>
              <a:ext cx="10005899" cy="2924099"/>
            </a:xfrm>
            <a:custGeom>
              <a:pathLst>
                <a:path extrusionOk="0" h="120000" w="120000">
                  <a:moveTo>
                    <a:pt x="117029" y="0"/>
                  </a:moveTo>
                  <a:lnTo>
                    <a:pt x="120000" y="120000"/>
                  </a:lnTo>
                  <a:lnTo>
                    <a:pt x="0" y="85276"/>
                  </a:lnTo>
                  <a:lnTo>
                    <a:pt x="117029" y="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4" name="Shape 544"/>
            <p:cNvSpPr/>
            <p:nvPr/>
          </p:nvSpPr>
          <p:spPr>
            <a:xfrm>
              <a:off x="14158912" y="-11938000"/>
              <a:ext cx="5250000" cy="5040299"/>
            </a:xfrm>
            <a:custGeom>
              <a:pathLst>
                <a:path extrusionOk="0" h="120000" w="120000">
                  <a:moveTo>
                    <a:pt x="120000" y="0"/>
                  </a:moveTo>
                  <a:lnTo>
                    <a:pt x="0" y="62966"/>
                  </a:lnTo>
                  <a:lnTo>
                    <a:pt x="103090" y="119999"/>
                  </a:lnTo>
                  <a:lnTo>
                    <a:pt x="120000" y="0"/>
                  </a:lnTo>
                  <a:close/>
                </a:path>
              </a:pathLst>
            </a:custGeom>
            <a:gradFill>
              <a:gsLst>
                <a:gs pos="0">
                  <a:srgbClr val="A1EFFF"/>
                </a:gs>
                <a:gs pos="35000">
                  <a:srgbClr val="BBF2FF"/>
                </a:gs>
                <a:gs pos="100000">
                  <a:srgbClr val="E3FCFF"/>
                </a:gs>
              </a:gsLst>
              <a:lin ang="5400012"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5" name="Shape 545"/>
            <p:cNvSpPr/>
            <p:nvPr/>
          </p:nvSpPr>
          <p:spPr>
            <a:xfrm>
              <a:off x="2957511" y="-8518525"/>
              <a:ext cx="881100" cy="1620900"/>
            </a:xfrm>
            <a:custGeom>
              <a:pathLst>
                <a:path extrusionOk="0" h="120000" w="120000">
                  <a:moveTo>
                    <a:pt x="120000" y="120000"/>
                  </a:moveTo>
                  <a:lnTo>
                    <a:pt x="43459" y="0"/>
                  </a:lnTo>
                  <a:lnTo>
                    <a:pt x="0" y="120000"/>
                  </a:lnTo>
                  <a:lnTo>
                    <a:pt x="120000" y="120000"/>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46" name="Shape 546"/>
            <p:cNvSpPr/>
            <p:nvPr/>
          </p:nvSpPr>
          <p:spPr>
            <a:xfrm>
              <a:off x="11728450" y="-6897686"/>
              <a:ext cx="6940499" cy="15641700"/>
            </a:xfrm>
            <a:custGeom>
              <a:pathLst>
                <a:path extrusionOk="0" h="120000" w="120000">
                  <a:moveTo>
                    <a:pt x="120000" y="0"/>
                  </a:moveTo>
                  <a:lnTo>
                    <a:pt x="118188" y="67289"/>
                  </a:lnTo>
                  <a:lnTo>
                    <a:pt x="0" y="120000"/>
                  </a:lnTo>
                  <a:lnTo>
                    <a:pt x="0" y="12970"/>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47" name="Shape 547"/>
            <p:cNvSpPr/>
            <p:nvPr/>
          </p:nvSpPr>
          <p:spPr>
            <a:xfrm>
              <a:off x="-4899025" y="-698500"/>
              <a:ext cx="6378599" cy="17613299"/>
            </a:xfrm>
            <a:custGeom>
              <a:pathLst>
                <a:path extrusionOk="0" h="120000" w="120000">
                  <a:moveTo>
                    <a:pt x="120000" y="0"/>
                  </a:moveTo>
                  <a:lnTo>
                    <a:pt x="68929" y="119999"/>
                  </a:lnTo>
                  <a:lnTo>
                    <a:pt x="0" y="17748"/>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48" name="Shape 548"/>
            <p:cNvSpPr/>
            <p:nvPr/>
          </p:nvSpPr>
          <p:spPr>
            <a:xfrm>
              <a:off x="-4370387" y="-6897686"/>
              <a:ext cx="7327800" cy="6199200"/>
            </a:xfrm>
            <a:custGeom>
              <a:pathLst>
                <a:path extrusionOk="0" h="120000" w="120000">
                  <a:moveTo>
                    <a:pt x="120000" y="0"/>
                  </a:moveTo>
                  <a:lnTo>
                    <a:pt x="95797" y="120000"/>
                  </a:lnTo>
                  <a:lnTo>
                    <a:pt x="0" y="0"/>
                  </a:lnTo>
                  <a:lnTo>
                    <a:pt x="120000" y="0"/>
                  </a:lnTo>
                  <a:close/>
                </a:path>
              </a:pathLst>
            </a:custGeom>
            <a:gradFill>
              <a:gsLst>
                <a:gs pos="0">
                  <a:srgbClr val="398BA2"/>
                </a:gs>
                <a:gs pos="80000">
                  <a:srgbClr val="4CB8D4"/>
                </a:gs>
                <a:gs pos="100000">
                  <a:srgbClr val="4AB9D8"/>
                </a:gs>
              </a:gsLst>
              <a:lin ang="5400012"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49" name="Shape 549"/>
            <p:cNvSpPr/>
            <p:nvPr/>
          </p:nvSpPr>
          <p:spPr>
            <a:xfrm>
              <a:off x="9578975" y="8743950"/>
              <a:ext cx="4263900" cy="22331399"/>
            </a:xfrm>
            <a:custGeom>
              <a:pathLst>
                <a:path extrusionOk="0" h="120000" w="120000">
                  <a:moveTo>
                    <a:pt x="60491" y="0"/>
                  </a:moveTo>
                  <a:lnTo>
                    <a:pt x="120000" y="33491"/>
                  </a:lnTo>
                  <a:lnTo>
                    <a:pt x="0" y="119999"/>
                  </a:lnTo>
                  <a:lnTo>
                    <a:pt x="60491"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0" name="Shape 550"/>
            <p:cNvSpPr/>
            <p:nvPr/>
          </p:nvSpPr>
          <p:spPr>
            <a:xfrm>
              <a:off x="11728450" y="-6897686"/>
              <a:ext cx="6940499" cy="1690800"/>
            </a:xfrm>
            <a:custGeom>
              <a:pathLst>
                <a:path extrusionOk="0" h="120000" w="120000">
                  <a:moveTo>
                    <a:pt x="120000" y="0"/>
                  </a:moveTo>
                  <a:lnTo>
                    <a:pt x="0" y="120000"/>
                  </a:lnTo>
                  <a:lnTo>
                    <a:pt x="17703" y="0"/>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1" name="Shape 551"/>
            <p:cNvSpPr/>
            <p:nvPr/>
          </p:nvSpPr>
          <p:spPr>
            <a:xfrm>
              <a:off x="3838575" y="-6897686"/>
              <a:ext cx="7890000" cy="9791700"/>
            </a:xfrm>
            <a:custGeom>
              <a:pathLst>
                <a:path extrusionOk="0" h="120000" w="120000">
                  <a:moveTo>
                    <a:pt x="48193" y="119999"/>
                  </a:moveTo>
                  <a:lnTo>
                    <a:pt x="0" y="0"/>
                  </a:lnTo>
                  <a:lnTo>
                    <a:pt x="55219" y="0"/>
                  </a:lnTo>
                  <a:lnTo>
                    <a:pt x="119999" y="20719"/>
                  </a:lnTo>
                  <a:lnTo>
                    <a:pt x="48193" y="119999"/>
                  </a:lnTo>
                  <a:close/>
                </a:path>
              </a:pathLst>
            </a:custGeom>
            <a:gradFill>
              <a:gsLst>
                <a:gs pos="0">
                  <a:srgbClr val="398BA2"/>
                </a:gs>
                <a:gs pos="80000">
                  <a:srgbClr val="4CB8D4"/>
                </a:gs>
                <a:gs pos="100000">
                  <a:srgbClr val="4AB9D8"/>
                </a:gs>
              </a:gsLst>
              <a:lin ang="5400012"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2" name="Shape 552"/>
            <p:cNvSpPr/>
            <p:nvPr/>
          </p:nvSpPr>
          <p:spPr>
            <a:xfrm>
              <a:off x="-1235075" y="-698500"/>
              <a:ext cx="8242200" cy="17613299"/>
            </a:xfrm>
            <a:custGeom>
              <a:pathLst>
                <a:path extrusionOk="0" h="120000" w="120000">
                  <a:moveTo>
                    <a:pt x="120000" y="24475"/>
                  </a:moveTo>
                  <a:lnTo>
                    <a:pt x="39522" y="0"/>
                  </a:lnTo>
                  <a:lnTo>
                    <a:pt x="0" y="119999"/>
                  </a:lnTo>
                  <a:lnTo>
                    <a:pt x="120000" y="24475"/>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3" name="Shape 553"/>
            <p:cNvSpPr/>
            <p:nvPr/>
          </p:nvSpPr>
          <p:spPr>
            <a:xfrm>
              <a:off x="-1235075" y="-5207000"/>
              <a:ext cx="12963599" cy="22121699"/>
            </a:xfrm>
            <a:custGeom>
              <a:pathLst>
                <a:path extrusionOk="0" h="120000" w="120000">
                  <a:moveTo>
                    <a:pt x="120000" y="0"/>
                  </a:moveTo>
                  <a:lnTo>
                    <a:pt x="0" y="120000"/>
                  </a:lnTo>
                  <a:lnTo>
                    <a:pt x="120000" y="75677"/>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4" name="Shape 554"/>
            <p:cNvSpPr/>
            <p:nvPr/>
          </p:nvSpPr>
          <p:spPr>
            <a:xfrm>
              <a:off x="-6305550" y="-6897686"/>
              <a:ext cx="7785000" cy="8804399"/>
            </a:xfrm>
            <a:custGeom>
              <a:pathLst>
                <a:path extrusionOk="0" h="120000" w="120000">
                  <a:moveTo>
                    <a:pt x="29828" y="0"/>
                  </a:moveTo>
                  <a:lnTo>
                    <a:pt x="120000" y="84493"/>
                  </a:lnTo>
                  <a:lnTo>
                    <a:pt x="21680" y="120000"/>
                  </a:lnTo>
                  <a:lnTo>
                    <a:pt x="0" y="0"/>
                  </a:lnTo>
                  <a:lnTo>
                    <a:pt x="29828"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5" name="Shape 555"/>
            <p:cNvSpPr/>
            <p:nvPr/>
          </p:nvSpPr>
          <p:spPr>
            <a:xfrm>
              <a:off x="11728450" y="-6897686"/>
              <a:ext cx="6940499" cy="8770799"/>
            </a:xfrm>
            <a:custGeom>
              <a:pathLst>
                <a:path extrusionOk="0" h="120000" w="120000">
                  <a:moveTo>
                    <a:pt x="120000" y="0"/>
                  </a:moveTo>
                  <a:lnTo>
                    <a:pt x="0" y="23131"/>
                  </a:lnTo>
                  <a:lnTo>
                    <a:pt x="118188" y="120000"/>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6" name="Shape 556"/>
            <p:cNvSpPr/>
            <p:nvPr/>
          </p:nvSpPr>
          <p:spPr>
            <a:xfrm>
              <a:off x="1479550" y="-6897686"/>
              <a:ext cx="5527799" cy="9791700"/>
            </a:xfrm>
            <a:custGeom>
              <a:pathLst>
                <a:path extrusionOk="0" h="120000" w="120000">
                  <a:moveTo>
                    <a:pt x="0" y="75972"/>
                  </a:moveTo>
                  <a:lnTo>
                    <a:pt x="119999" y="119999"/>
                  </a:lnTo>
                  <a:lnTo>
                    <a:pt x="51211" y="0"/>
                  </a:lnTo>
                  <a:lnTo>
                    <a:pt x="32085" y="0"/>
                  </a:lnTo>
                  <a:lnTo>
                    <a:pt x="0" y="75972"/>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7" name="Shape 557"/>
            <p:cNvSpPr/>
            <p:nvPr/>
          </p:nvSpPr>
          <p:spPr>
            <a:xfrm>
              <a:off x="-1373187" y="8743950"/>
              <a:ext cx="13101599" cy="13630199"/>
            </a:xfrm>
            <a:custGeom>
              <a:pathLst>
                <a:path extrusionOk="0" h="120000" w="120000">
                  <a:moveTo>
                    <a:pt x="0" y="71642"/>
                  </a:moveTo>
                  <a:lnTo>
                    <a:pt x="120000" y="0"/>
                  </a:lnTo>
                  <a:lnTo>
                    <a:pt x="40000" y="120000"/>
                  </a:lnTo>
                  <a:lnTo>
                    <a:pt x="0" y="71642"/>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8" name="Shape 558"/>
            <p:cNvSpPr/>
            <p:nvPr/>
          </p:nvSpPr>
          <p:spPr>
            <a:xfrm>
              <a:off x="2994025" y="8743950"/>
              <a:ext cx="8734499" cy="22331399"/>
            </a:xfrm>
            <a:custGeom>
              <a:pathLst>
                <a:path extrusionOk="0" h="120000" w="120000">
                  <a:moveTo>
                    <a:pt x="0" y="73243"/>
                  </a:moveTo>
                  <a:lnTo>
                    <a:pt x="90468" y="119999"/>
                  </a:lnTo>
                  <a:lnTo>
                    <a:pt x="120000" y="0"/>
                  </a:lnTo>
                  <a:lnTo>
                    <a:pt x="0" y="73243"/>
                  </a:lnTo>
                  <a:close/>
                </a:path>
              </a:pathLst>
            </a:custGeom>
            <a:gradFill>
              <a:gsLst>
                <a:gs pos="0">
                  <a:srgbClr val="398BA2"/>
                </a:gs>
                <a:gs pos="80000">
                  <a:srgbClr val="4CB8D4"/>
                </a:gs>
                <a:gs pos="100000">
                  <a:srgbClr val="4AB9D8"/>
                </a:gs>
              </a:gsLst>
              <a:lin ang="5400012"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59" name="Shape 559"/>
            <p:cNvSpPr/>
            <p:nvPr/>
          </p:nvSpPr>
          <p:spPr>
            <a:xfrm>
              <a:off x="11728450" y="1873250"/>
              <a:ext cx="6835799" cy="13103100"/>
            </a:xfrm>
            <a:custGeom>
              <a:pathLst>
                <a:path extrusionOk="0" h="120000" w="120000">
                  <a:moveTo>
                    <a:pt x="120000" y="0"/>
                  </a:moveTo>
                  <a:lnTo>
                    <a:pt x="37120" y="120000"/>
                  </a:lnTo>
                  <a:lnTo>
                    <a:pt x="0" y="62922"/>
                  </a:lnTo>
                  <a:lnTo>
                    <a:pt x="120000" y="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sp>
          <p:nvSpPr>
            <p:cNvPr id="560" name="Shape 560"/>
            <p:cNvSpPr/>
            <p:nvPr/>
          </p:nvSpPr>
          <p:spPr>
            <a:xfrm>
              <a:off x="3276600" y="-9293225"/>
              <a:ext cx="10882199" cy="2395500"/>
            </a:xfrm>
            <a:custGeom>
              <a:pathLst>
                <a:path extrusionOk="0" h="120000" w="120000">
                  <a:moveTo>
                    <a:pt x="0" y="38807"/>
                  </a:moveTo>
                  <a:lnTo>
                    <a:pt x="119999" y="0"/>
                  </a:lnTo>
                  <a:lnTo>
                    <a:pt x="104490" y="120000"/>
                  </a:lnTo>
                  <a:lnTo>
                    <a:pt x="46231" y="120000"/>
                  </a:lnTo>
                  <a:lnTo>
                    <a:pt x="0" y="38807"/>
                  </a:lnTo>
                  <a:close/>
                </a:path>
              </a:pathLst>
            </a:custGeom>
            <a:gradFill>
              <a:gsLst>
                <a:gs pos="0">
                  <a:srgbClr val="A1EFFF"/>
                </a:gs>
                <a:gs pos="35000">
                  <a:srgbClr val="BBF2FF"/>
                </a:gs>
                <a:gs pos="100000">
                  <a:srgbClr val="E3FCFF"/>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61" name="Shape 561"/>
            <p:cNvSpPr/>
            <p:nvPr/>
          </p:nvSpPr>
          <p:spPr>
            <a:xfrm>
              <a:off x="7469186" y="-6897686"/>
              <a:ext cx="5283300" cy="1690800"/>
            </a:xfrm>
            <a:custGeom>
              <a:pathLst>
                <a:path extrusionOk="0" h="120000" w="120000">
                  <a:moveTo>
                    <a:pt x="96742" y="120000"/>
                  </a:moveTo>
                  <a:lnTo>
                    <a:pt x="120000" y="0"/>
                  </a:lnTo>
                  <a:lnTo>
                    <a:pt x="0" y="0"/>
                  </a:lnTo>
                  <a:lnTo>
                    <a:pt x="96742" y="120000"/>
                  </a:lnTo>
                  <a:close/>
                </a:path>
              </a:pathLst>
            </a:custGeom>
            <a:gradFill>
              <a:gsLst>
                <a:gs pos="0">
                  <a:srgbClr val="398BA2"/>
                </a:gs>
                <a:gs pos="80000">
                  <a:srgbClr val="4CB8D4"/>
                </a:gs>
                <a:gs pos="100000">
                  <a:srgbClr val="4AB9D8"/>
                </a:gs>
              </a:gsLst>
              <a:lin ang="16200038" scaled="0"/>
            </a:gradFill>
            <a:ln cap="flat" cmpd="sng" w="9525">
              <a:solidFill>
                <a:srgbClr val="5AB1C9"/>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rgbClr val="FFFFFF"/>
                </a:solidFill>
                <a:latin typeface="Calibri"/>
                <a:ea typeface="Calibri"/>
                <a:cs typeface="Calibri"/>
                <a:sym typeface="Calibri"/>
              </a:endParaRPr>
            </a:p>
          </p:txBody>
        </p:sp>
      </p:grpSp>
      <p:sp>
        <p:nvSpPr>
          <p:cNvPr id="562" name="Shape 562"/>
          <p:cNvSpPr/>
          <p:nvPr/>
        </p:nvSpPr>
        <p:spPr>
          <a:xfrm>
            <a:off x="6007850" y="35675"/>
            <a:ext cx="2733599" cy="1284899"/>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r>
              <a:rPr b="1" lang="en" sz="1400">
                <a:solidFill>
                  <a:srgbClr val="073763"/>
                </a:solidFill>
                <a:latin typeface="Roboto"/>
                <a:ea typeface="Roboto"/>
                <a:cs typeface="Roboto"/>
                <a:sym typeface="Roboto"/>
              </a:rPr>
              <a:t>Example text.</a:t>
            </a:r>
          </a:p>
          <a:p>
            <a:pPr indent="0" lvl="0" marL="0" marR="0" rtl="0" algn="l">
              <a:spcBef>
                <a:spcPts val="0"/>
              </a:spcBef>
              <a:buSzPct val="25000"/>
              <a:buNone/>
            </a:pPr>
            <a:r>
              <a:rPr lang="en" sz="1000">
                <a:solidFill>
                  <a:srgbClr val="073763"/>
                </a:solidFill>
                <a:latin typeface="Roboto"/>
                <a:ea typeface="Roboto"/>
                <a:cs typeface="Roboto"/>
                <a:sym typeface="Roboto"/>
              </a:rPr>
              <a:t>Go ahead and replace it with your own text. Go ahead and replace it with your own text. This is an example text.</a:t>
            </a:r>
            <a:r>
              <a:rPr b="1" lang="en" sz="1000">
                <a:solidFill>
                  <a:srgbClr val="073763"/>
                </a:solidFill>
                <a:latin typeface="Roboto"/>
                <a:ea typeface="Roboto"/>
                <a:cs typeface="Roboto"/>
                <a:sym typeface="Roboto"/>
              </a:rPr>
              <a:t> </a:t>
            </a:r>
            <a:r>
              <a:rPr lang="en" sz="1000">
                <a:solidFill>
                  <a:srgbClr val="073763"/>
                </a:solidFill>
                <a:latin typeface="Roboto"/>
                <a:ea typeface="Roboto"/>
                <a:cs typeface="Roboto"/>
                <a:sym typeface="Roboto"/>
              </a:rPr>
              <a:t>Go ahead and replace it with your own text. </a:t>
            </a:r>
          </a:p>
        </p:txBody>
      </p:sp>
      <p:sp>
        <p:nvSpPr>
          <p:cNvPr id="563" name="Shape 563"/>
          <p:cNvSpPr/>
          <p:nvPr/>
        </p:nvSpPr>
        <p:spPr>
          <a:xfrm>
            <a:off x="6007850" y="1980800"/>
            <a:ext cx="2661900" cy="2426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 sz="1400">
                <a:solidFill>
                  <a:srgbClr val="FFFFFF"/>
                </a:solidFill>
                <a:latin typeface="Roboto"/>
                <a:ea typeface="Roboto"/>
                <a:cs typeface="Roboto"/>
                <a:sym typeface="Roboto"/>
              </a:rPr>
              <a:t>Example text.</a:t>
            </a:r>
          </a:p>
          <a:p>
            <a:pPr indent="0" lvl="0" marL="0" marR="0" rtl="0" algn="l">
              <a:spcBef>
                <a:spcPts val="0"/>
              </a:spcBef>
              <a:buSzPct val="25000"/>
              <a:buNone/>
            </a:pPr>
            <a:r>
              <a:rPr lang="en" sz="1000">
                <a:solidFill>
                  <a:srgbClr val="FFFFFF"/>
                </a:solidFill>
                <a:latin typeface="Roboto"/>
                <a:ea typeface="Roboto"/>
                <a:cs typeface="Roboto"/>
                <a:sym typeface="Roboto"/>
              </a:rPr>
              <a:t>Go ahead and replace it with your own text. Go ahead and replace it with your own text. This is an example text.</a:t>
            </a:r>
            <a:r>
              <a:rPr b="1" lang="en" sz="1000">
                <a:solidFill>
                  <a:srgbClr val="FFFFFF"/>
                </a:solidFill>
                <a:latin typeface="Roboto"/>
                <a:ea typeface="Roboto"/>
                <a:cs typeface="Roboto"/>
                <a:sym typeface="Roboto"/>
              </a:rPr>
              <a:t> </a:t>
            </a:r>
            <a:r>
              <a:rPr lang="en" sz="1000">
                <a:solidFill>
                  <a:srgbClr val="FFFFFF"/>
                </a:solidFill>
                <a:latin typeface="Roboto"/>
                <a:ea typeface="Roboto"/>
                <a:cs typeface="Roboto"/>
                <a:sym typeface="Roboto"/>
              </a:rPr>
              <a:t>Go ahead and replace it with your own text.</a:t>
            </a:r>
          </a:p>
          <a:p>
            <a:pPr indent="0" lvl="0" marL="0" marR="0" rtl="0" algn="l">
              <a:spcBef>
                <a:spcPts val="0"/>
              </a:spcBef>
              <a:buNone/>
            </a:pPr>
            <a:r>
              <a:t/>
            </a:r>
            <a:endParaRPr sz="1000">
              <a:solidFill>
                <a:srgbClr val="FFFFFF"/>
              </a:solidFill>
              <a:latin typeface="Roboto"/>
              <a:ea typeface="Roboto"/>
              <a:cs typeface="Roboto"/>
              <a:sym typeface="Roboto"/>
            </a:endParaRPr>
          </a:p>
          <a:p>
            <a:pPr indent="-292100" lvl="0" marL="457200" rtl="0">
              <a:spcBef>
                <a:spcPts val="0"/>
              </a:spcBef>
              <a:buClr>
                <a:schemeClr val="lt1"/>
              </a:buClr>
              <a:buSzPct val="100000"/>
              <a:buFont typeface="Roboto"/>
              <a:buChar char="●"/>
            </a:pPr>
            <a:r>
              <a:rPr lang="en" sz="1000">
                <a:solidFill>
                  <a:schemeClr val="lt1"/>
                </a:solidFill>
                <a:latin typeface="Roboto"/>
                <a:ea typeface="Roboto"/>
                <a:cs typeface="Roboto"/>
                <a:sym typeface="Roboto"/>
              </a:rPr>
              <a:t>Go ahead and replace it with your own text.</a:t>
            </a:r>
          </a:p>
          <a:p>
            <a:pPr indent="-292100" lvl="0" marL="457200" rtl="0">
              <a:spcBef>
                <a:spcPts val="0"/>
              </a:spcBef>
              <a:buClr>
                <a:schemeClr val="lt1"/>
              </a:buClr>
              <a:buSzPct val="100000"/>
              <a:buFont typeface="Roboto"/>
              <a:buChar char="●"/>
            </a:pPr>
            <a:r>
              <a:rPr lang="en" sz="1000">
                <a:solidFill>
                  <a:schemeClr val="lt1"/>
                </a:solidFill>
                <a:latin typeface="Roboto"/>
                <a:ea typeface="Roboto"/>
                <a:cs typeface="Roboto"/>
                <a:sym typeface="Roboto"/>
              </a:rPr>
              <a:t>Go ahead and replace it with your own text.</a:t>
            </a:r>
          </a:p>
          <a:p>
            <a:pPr indent="-292100" lvl="0" marL="457200" rtl="0">
              <a:spcBef>
                <a:spcPts val="0"/>
              </a:spcBef>
              <a:buClr>
                <a:schemeClr val="lt1"/>
              </a:buClr>
              <a:buSzPct val="100000"/>
              <a:buFont typeface="Roboto"/>
              <a:buChar char="●"/>
            </a:pPr>
            <a:r>
              <a:rPr lang="en" sz="1000">
                <a:solidFill>
                  <a:schemeClr val="lt1"/>
                </a:solidFill>
                <a:latin typeface="Roboto"/>
                <a:ea typeface="Roboto"/>
                <a:cs typeface="Roboto"/>
                <a:sym typeface="Roboto"/>
              </a:rPr>
              <a:t>This is an example text.</a:t>
            </a:r>
            <a:r>
              <a:rPr b="1" lang="en" sz="1000">
                <a:solidFill>
                  <a:schemeClr val="lt1"/>
                </a:solidFill>
                <a:latin typeface="Roboto"/>
                <a:ea typeface="Roboto"/>
                <a:cs typeface="Roboto"/>
                <a:sym typeface="Roboto"/>
              </a:rPr>
              <a:t> </a:t>
            </a:r>
            <a:r>
              <a:rPr lang="en" sz="1000">
                <a:solidFill>
                  <a:schemeClr val="lt1"/>
                </a:solidFill>
                <a:latin typeface="Roboto"/>
                <a:ea typeface="Roboto"/>
                <a:cs typeface="Roboto"/>
                <a:sym typeface="Roboto"/>
              </a:rPr>
              <a:t>Go ahead and replace it with your own text.</a:t>
            </a:r>
          </a:p>
        </p:txBody>
      </p:sp>
      <p:sp>
        <p:nvSpPr>
          <p:cNvPr id="564" name="Shape 564"/>
          <p:cNvSpPr txBox="1"/>
          <p:nvPr/>
        </p:nvSpPr>
        <p:spPr>
          <a:xfrm>
            <a:off x="203800" y="4072175"/>
            <a:ext cx="2319300" cy="621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latin typeface="Roboto"/>
                <a:ea typeface="Roboto"/>
                <a:cs typeface="Roboto"/>
                <a:sym typeface="Roboto"/>
              </a:rPr>
              <a:t>Diagram featured by </a:t>
            </a:r>
            <a:r>
              <a:rPr lang="en" u="sng">
                <a:solidFill>
                  <a:srgbClr val="FFFFFF"/>
                </a:solidFill>
                <a:latin typeface="Roboto"/>
                <a:ea typeface="Roboto"/>
                <a:cs typeface="Roboto"/>
                <a:sym typeface="Roboto"/>
                <a:hlinkClick r:id="rId3"/>
              </a:rPr>
              <a:t>poweredtemplate.com</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AND TABLES TO COMPARE DATA</a:t>
            </a:r>
          </a:p>
        </p:txBody>
      </p:sp>
      <p:graphicFrame>
        <p:nvGraphicFramePr>
          <p:cNvPr id="570" name="Shape 570"/>
          <p:cNvGraphicFramePr/>
          <p:nvPr/>
        </p:nvGraphicFramePr>
        <p:xfrm>
          <a:off x="2559200" y="536781"/>
          <a:ext cx="3000000" cy="3000000"/>
        </p:xfrm>
        <a:graphic>
          <a:graphicData uri="http://schemas.openxmlformats.org/drawingml/2006/table">
            <a:tbl>
              <a:tblPr>
                <a:noFill/>
                <a:tableStyleId>{72BF361B-4B64-4267-9BE5-C3C9193B421C}</a:tableStyleId>
              </a:tblPr>
              <a:tblGrid>
                <a:gridCol w="1513700"/>
                <a:gridCol w="1513700"/>
                <a:gridCol w="1513700"/>
                <a:gridCol w="1513700"/>
              </a:tblGrid>
              <a:tr h="1024000">
                <a:tc>
                  <a:txBody>
                    <a:bodyPr>
                      <a:noAutofit/>
                    </a:bodyPr>
                    <a:lstStyle/>
                    <a:p>
                      <a:pPr lvl="0">
                        <a:spcBef>
                          <a:spcPts val="0"/>
                        </a:spcBef>
                        <a:buNone/>
                      </a:pPr>
                      <a:r>
                        <a:t/>
                      </a:r>
                      <a:endParaRPr>
                        <a:solidFill>
                          <a:srgbClr val="073763"/>
                        </a:solidFill>
                        <a:latin typeface="Roboto"/>
                        <a:ea typeface="Roboto"/>
                        <a:cs typeface="Roboto"/>
                        <a:sym typeface="Roboto"/>
                      </a:endParaRP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c>
                  <a:txBody>
                    <a:bodyPr>
                      <a:noAutofit/>
                    </a:bodyPr>
                    <a:lstStyle/>
                    <a:p>
                      <a:pPr lvl="0" algn="ctr">
                        <a:spcBef>
                          <a:spcPts val="0"/>
                        </a:spcBef>
                        <a:buNone/>
                      </a:pPr>
                      <a:r>
                        <a:rPr lang="en" sz="1100">
                          <a:solidFill>
                            <a:srgbClr val="073763"/>
                          </a:solidFill>
                          <a:latin typeface="Roboto"/>
                          <a:ea typeface="Roboto"/>
                          <a:cs typeface="Roboto"/>
                          <a:sym typeface="Roboto"/>
                        </a:rPr>
                        <a:t>A</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c>
                  <a:txBody>
                    <a:bodyPr>
                      <a:noAutofit/>
                    </a:bodyPr>
                    <a:lstStyle/>
                    <a:p>
                      <a:pPr lvl="0" algn="ctr">
                        <a:spcBef>
                          <a:spcPts val="0"/>
                        </a:spcBef>
                        <a:buNone/>
                      </a:pPr>
                      <a:r>
                        <a:rPr lang="en" sz="1100">
                          <a:solidFill>
                            <a:srgbClr val="073763"/>
                          </a:solidFill>
                          <a:latin typeface="Roboto"/>
                          <a:ea typeface="Roboto"/>
                          <a:cs typeface="Roboto"/>
                          <a:sym typeface="Roboto"/>
                        </a:rPr>
                        <a:t>B</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c>
                  <a:txBody>
                    <a:bodyPr>
                      <a:noAutofit/>
                    </a:bodyPr>
                    <a:lstStyle/>
                    <a:p>
                      <a:pPr lvl="0" algn="ctr">
                        <a:spcBef>
                          <a:spcPts val="0"/>
                        </a:spcBef>
                        <a:buNone/>
                      </a:pPr>
                      <a:r>
                        <a:rPr lang="en" sz="1100">
                          <a:solidFill>
                            <a:srgbClr val="073763"/>
                          </a:solidFill>
                          <a:latin typeface="Roboto"/>
                          <a:ea typeface="Roboto"/>
                          <a:cs typeface="Roboto"/>
                          <a:sym typeface="Roboto"/>
                        </a:rPr>
                        <a:t>C</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r>
              <a:tr h="1024000">
                <a:tc>
                  <a:txBody>
                    <a:bodyPr>
                      <a:noAutofit/>
                    </a:bodyPr>
                    <a:lstStyle/>
                    <a:p>
                      <a:pPr lvl="0" algn="r">
                        <a:spcBef>
                          <a:spcPts val="0"/>
                        </a:spcBef>
                        <a:buNone/>
                      </a:pPr>
                      <a:r>
                        <a:rPr lang="en" sz="1100">
                          <a:solidFill>
                            <a:srgbClr val="073763"/>
                          </a:solidFill>
                          <a:latin typeface="Roboto"/>
                          <a:ea typeface="Roboto"/>
                          <a:cs typeface="Roboto"/>
                          <a:sym typeface="Roboto"/>
                        </a:rPr>
                        <a:t>Yellow</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c>
                  <a:txBody>
                    <a:bodyPr>
                      <a:noAutofit/>
                    </a:bodyPr>
                    <a:lstStyle/>
                    <a:p>
                      <a:pPr lvl="0" algn="ctr">
                        <a:spcBef>
                          <a:spcPts val="0"/>
                        </a:spcBef>
                        <a:buNone/>
                      </a:pPr>
                      <a:r>
                        <a:rPr b="1" lang="en" sz="1800">
                          <a:solidFill>
                            <a:srgbClr val="073763"/>
                          </a:solidFill>
                          <a:latin typeface="Montserrat"/>
                          <a:ea typeface="Montserrat"/>
                          <a:cs typeface="Montserrat"/>
                          <a:sym typeface="Montserrat"/>
                        </a:rPr>
                        <a:t>10</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c>
                  <a:txBody>
                    <a:bodyPr>
                      <a:noAutofit/>
                    </a:bodyPr>
                    <a:lstStyle/>
                    <a:p>
                      <a:pPr lvl="0" algn="ctr">
                        <a:spcBef>
                          <a:spcPts val="0"/>
                        </a:spcBef>
                        <a:buNone/>
                      </a:pPr>
                      <a:r>
                        <a:rPr b="1" lang="en" sz="1800">
                          <a:solidFill>
                            <a:srgbClr val="073763"/>
                          </a:solidFill>
                          <a:latin typeface="Montserrat"/>
                          <a:ea typeface="Montserrat"/>
                          <a:cs typeface="Montserrat"/>
                          <a:sym typeface="Montserrat"/>
                        </a:rPr>
                        <a:t>20</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c>
                  <a:txBody>
                    <a:bodyPr>
                      <a:noAutofit/>
                    </a:bodyPr>
                    <a:lstStyle/>
                    <a:p>
                      <a:pPr lvl="0" algn="ctr">
                        <a:spcBef>
                          <a:spcPts val="0"/>
                        </a:spcBef>
                        <a:buNone/>
                      </a:pPr>
                      <a:r>
                        <a:rPr b="1" lang="en" sz="1800">
                          <a:solidFill>
                            <a:srgbClr val="073763"/>
                          </a:solidFill>
                          <a:latin typeface="Montserrat"/>
                          <a:ea typeface="Montserrat"/>
                          <a:cs typeface="Montserrat"/>
                          <a:sym typeface="Montserrat"/>
                        </a:rPr>
                        <a:t>7</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r>
              <a:tr h="1024000">
                <a:tc>
                  <a:txBody>
                    <a:bodyPr>
                      <a:noAutofit/>
                    </a:bodyPr>
                    <a:lstStyle/>
                    <a:p>
                      <a:pPr lvl="0" algn="r">
                        <a:spcBef>
                          <a:spcPts val="0"/>
                        </a:spcBef>
                        <a:buNone/>
                      </a:pPr>
                      <a:r>
                        <a:rPr lang="en" sz="1100">
                          <a:solidFill>
                            <a:srgbClr val="073763"/>
                          </a:solidFill>
                          <a:latin typeface="Roboto"/>
                          <a:ea typeface="Roboto"/>
                          <a:cs typeface="Roboto"/>
                          <a:sym typeface="Roboto"/>
                        </a:rPr>
                        <a:t>Blue</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c>
                  <a:txBody>
                    <a:bodyPr>
                      <a:noAutofit/>
                    </a:bodyPr>
                    <a:lstStyle/>
                    <a:p>
                      <a:pPr lvl="0" algn="ctr">
                        <a:spcBef>
                          <a:spcPts val="0"/>
                        </a:spcBef>
                        <a:buNone/>
                      </a:pPr>
                      <a:r>
                        <a:rPr b="1" lang="en" sz="1800">
                          <a:solidFill>
                            <a:srgbClr val="073763"/>
                          </a:solidFill>
                          <a:latin typeface="Montserrat"/>
                          <a:ea typeface="Montserrat"/>
                          <a:cs typeface="Montserrat"/>
                          <a:sym typeface="Montserrat"/>
                        </a:rPr>
                        <a:t>30</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c>
                  <a:txBody>
                    <a:bodyPr>
                      <a:noAutofit/>
                    </a:bodyPr>
                    <a:lstStyle/>
                    <a:p>
                      <a:pPr lvl="0" algn="ctr">
                        <a:spcBef>
                          <a:spcPts val="0"/>
                        </a:spcBef>
                        <a:buNone/>
                      </a:pPr>
                      <a:r>
                        <a:rPr b="1" lang="en" sz="1800">
                          <a:solidFill>
                            <a:srgbClr val="073763"/>
                          </a:solidFill>
                          <a:latin typeface="Montserrat"/>
                          <a:ea typeface="Montserrat"/>
                          <a:cs typeface="Montserrat"/>
                          <a:sym typeface="Montserrat"/>
                        </a:rPr>
                        <a:t>15</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c>
                  <a:txBody>
                    <a:bodyPr>
                      <a:noAutofit/>
                    </a:bodyPr>
                    <a:lstStyle/>
                    <a:p>
                      <a:pPr lvl="0" algn="ctr">
                        <a:spcBef>
                          <a:spcPts val="0"/>
                        </a:spcBef>
                        <a:buNone/>
                      </a:pPr>
                      <a:r>
                        <a:rPr b="1" lang="en" sz="1800">
                          <a:solidFill>
                            <a:srgbClr val="073763"/>
                          </a:solidFill>
                          <a:latin typeface="Montserrat"/>
                          <a:ea typeface="Montserrat"/>
                          <a:cs typeface="Montserrat"/>
                          <a:sym typeface="Montserrat"/>
                        </a:rPr>
                        <a:t>10</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tcPr>
                </a:tc>
              </a:tr>
              <a:tr h="1024000">
                <a:tc>
                  <a:txBody>
                    <a:bodyPr>
                      <a:noAutofit/>
                    </a:bodyPr>
                    <a:lstStyle/>
                    <a:p>
                      <a:pPr lvl="0" rtl="0" algn="r">
                        <a:spcBef>
                          <a:spcPts val="0"/>
                        </a:spcBef>
                        <a:buNone/>
                      </a:pPr>
                      <a:r>
                        <a:rPr lang="en" sz="1100">
                          <a:solidFill>
                            <a:srgbClr val="073763"/>
                          </a:solidFill>
                          <a:latin typeface="Roboto"/>
                          <a:ea typeface="Roboto"/>
                          <a:cs typeface="Roboto"/>
                          <a:sym typeface="Roboto"/>
                        </a:rPr>
                        <a:t>Orange</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c>
                  <a:txBody>
                    <a:bodyPr>
                      <a:noAutofit/>
                    </a:bodyPr>
                    <a:lstStyle/>
                    <a:p>
                      <a:pPr lvl="0" rtl="0" algn="ctr">
                        <a:spcBef>
                          <a:spcPts val="0"/>
                        </a:spcBef>
                        <a:buNone/>
                      </a:pPr>
                      <a:r>
                        <a:rPr b="1" lang="en" sz="1800">
                          <a:solidFill>
                            <a:srgbClr val="073763"/>
                          </a:solidFill>
                          <a:latin typeface="Montserrat"/>
                          <a:ea typeface="Montserrat"/>
                          <a:cs typeface="Montserrat"/>
                          <a:sym typeface="Montserrat"/>
                        </a:rPr>
                        <a:t>5</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c>
                  <a:txBody>
                    <a:bodyPr>
                      <a:noAutofit/>
                    </a:bodyPr>
                    <a:lstStyle/>
                    <a:p>
                      <a:pPr lvl="0" rtl="0" algn="ctr">
                        <a:spcBef>
                          <a:spcPts val="0"/>
                        </a:spcBef>
                        <a:buNone/>
                      </a:pPr>
                      <a:r>
                        <a:rPr b="1" lang="en" sz="1800">
                          <a:solidFill>
                            <a:srgbClr val="073763"/>
                          </a:solidFill>
                          <a:latin typeface="Montserrat"/>
                          <a:ea typeface="Montserrat"/>
                          <a:cs typeface="Montserrat"/>
                          <a:sym typeface="Montserrat"/>
                        </a:rPr>
                        <a:t>24</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c>
                  <a:txBody>
                    <a:bodyPr>
                      <a:noAutofit/>
                    </a:bodyPr>
                    <a:lstStyle/>
                    <a:p>
                      <a:pPr lvl="0" rtl="0" algn="ctr">
                        <a:spcBef>
                          <a:spcPts val="0"/>
                        </a:spcBef>
                        <a:buNone/>
                      </a:pPr>
                      <a:r>
                        <a:rPr b="1" lang="en" sz="1800">
                          <a:solidFill>
                            <a:srgbClr val="073763"/>
                          </a:solidFill>
                          <a:latin typeface="Montserrat"/>
                          <a:ea typeface="Montserrat"/>
                          <a:cs typeface="Montserrat"/>
                          <a:sym typeface="Montserrat"/>
                        </a:rPr>
                        <a:t>16</a:t>
                      </a:r>
                    </a:p>
                  </a:txBody>
                  <a:tcPr marT="68575" marB="68575" marR="91425" marL="91425" anchor="ctr">
                    <a:lnL cap="flat" cmpd="sng" w="9525">
                      <a:solidFill>
                        <a:srgbClr val="9FC5E8"/>
                      </a:solidFill>
                      <a:prstDash val="solid"/>
                      <a:round/>
                      <a:headEnd len="med" w="med" type="none"/>
                      <a:tailEnd len="med" w="med" type="none"/>
                    </a:lnL>
                    <a:lnR cap="flat" cmpd="sng" w="9525">
                      <a:solidFill>
                        <a:srgbClr val="9FC5E8"/>
                      </a:solidFill>
                      <a:prstDash val="solid"/>
                      <a:round/>
                      <a:headEnd len="med" w="med" type="none"/>
                      <a:tailEnd len="med" w="med" type="none"/>
                    </a:lnR>
                    <a:lnT cap="flat" cmpd="sng" w="9525">
                      <a:solidFill>
                        <a:srgbClr val="9FC5E8"/>
                      </a:solidFill>
                      <a:prstDash val="solid"/>
                      <a:round/>
                      <a:headEnd len="med" w="med" type="none"/>
                      <a:tailEnd len="med" w="med" type="none"/>
                    </a:lnT>
                    <a:lnB cap="flat" cmpd="sng" w="9525">
                      <a:solidFill>
                        <a:srgbClr val="9FC5E8"/>
                      </a:solidFill>
                      <a:prstDash val="solid"/>
                      <a:round/>
                      <a:headEnd len="med" w="med" type="none"/>
                      <a:tailEnd len="med" w="med" type="none"/>
                    </a:lnB>
                    <a:solidFill>
                      <a:srgbClr val="CFE2F3"/>
                    </a:solidFill>
                  </a:tcPr>
                </a:tc>
              </a:tr>
            </a:tbl>
          </a:graphicData>
        </a:graphic>
      </p:graphicFrame>
      <p:sp>
        <p:nvSpPr>
          <p:cNvPr id="571" name="Shape 57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p:nvPr/>
        </p:nvSpPr>
        <p:spPr>
          <a:xfrm>
            <a:off x="1692749" y="872274"/>
            <a:ext cx="7679531" cy="3658359"/>
          </a:xfrm>
          <a:custGeom>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77" name="Shape 577"/>
          <p:cNvSpPr txBox="1"/>
          <p:nvPr>
            <p:ph idx="4294967295"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MAPS</a:t>
            </a:r>
          </a:p>
        </p:txBody>
      </p:sp>
      <p:sp>
        <p:nvSpPr>
          <p:cNvPr id="578" name="Shape 578"/>
          <p:cNvSpPr/>
          <p:nvPr/>
        </p:nvSpPr>
        <p:spPr>
          <a:xfrm>
            <a:off x="2980675" y="1475025"/>
            <a:ext cx="549900" cy="405599"/>
          </a:xfrm>
          <a:prstGeom prst="wedgeRectCallout">
            <a:avLst>
              <a:gd fmla="val 8607" name="adj1"/>
              <a:gd fmla="val 78415" name="adj2"/>
            </a:avLst>
          </a:prstGeom>
          <a:solidFill>
            <a:srgbClr val="0B5394"/>
          </a:solidFill>
          <a:ln>
            <a:noFill/>
          </a:ln>
        </p:spPr>
        <p:txBody>
          <a:bodyPr anchorCtr="0" anchor="ctr" bIns="91425" lIns="91425" rIns="91425" tIns="91425">
            <a:noAutofit/>
          </a:bodyPr>
          <a:lstStyle/>
          <a:p>
            <a:pPr lvl="0" algn="r">
              <a:spcBef>
                <a:spcPts val="0"/>
              </a:spcBef>
              <a:buNone/>
            </a:pPr>
            <a:r>
              <a:rPr lang="en" sz="1000">
                <a:solidFill>
                  <a:srgbClr val="FFFFFF"/>
                </a:solidFill>
                <a:latin typeface="Roboto"/>
                <a:ea typeface="Roboto"/>
                <a:cs typeface="Roboto"/>
                <a:sym typeface="Roboto"/>
              </a:rPr>
              <a:t>our office</a:t>
            </a:r>
          </a:p>
        </p:txBody>
      </p:sp>
      <p:sp>
        <p:nvSpPr>
          <p:cNvPr id="579" name="Shape 57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580" name="Shape 580"/>
          <p:cNvSpPr/>
          <p:nvPr/>
        </p:nvSpPr>
        <p:spPr>
          <a:xfrm rot="10800000">
            <a:off x="2243124" y="1974300"/>
            <a:ext cx="187800" cy="162299"/>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solidFill>
                <a:srgbClr val="0B5394"/>
              </a:solidFill>
            </a:endParaRPr>
          </a:p>
        </p:txBody>
      </p:sp>
      <p:sp>
        <p:nvSpPr>
          <p:cNvPr id="581" name="Shape 581"/>
          <p:cNvSpPr/>
          <p:nvPr/>
        </p:nvSpPr>
        <p:spPr>
          <a:xfrm rot="10800000">
            <a:off x="3772674" y="3462150"/>
            <a:ext cx="187800" cy="162299"/>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solidFill>
                <a:srgbClr val="0B5394"/>
              </a:solidFill>
            </a:endParaRPr>
          </a:p>
        </p:txBody>
      </p:sp>
      <p:sp>
        <p:nvSpPr>
          <p:cNvPr id="582" name="Shape 582"/>
          <p:cNvSpPr/>
          <p:nvPr/>
        </p:nvSpPr>
        <p:spPr>
          <a:xfrm rot="10800000">
            <a:off x="4832774" y="1718325"/>
            <a:ext cx="187800" cy="162299"/>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solidFill>
                <a:srgbClr val="0B5394"/>
              </a:solidFill>
            </a:endParaRPr>
          </a:p>
        </p:txBody>
      </p:sp>
      <p:sp>
        <p:nvSpPr>
          <p:cNvPr id="583" name="Shape 583"/>
          <p:cNvSpPr/>
          <p:nvPr/>
        </p:nvSpPr>
        <p:spPr>
          <a:xfrm rot="10800000">
            <a:off x="5506824" y="3624450"/>
            <a:ext cx="187800" cy="162299"/>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solidFill>
                <a:srgbClr val="0B5394"/>
              </a:solidFill>
            </a:endParaRPr>
          </a:p>
        </p:txBody>
      </p:sp>
      <p:sp>
        <p:nvSpPr>
          <p:cNvPr id="584" name="Shape 584"/>
          <p:cNvSpPr/>
          <p:nvPr/>
        </p:nvSpPr>
        <p:spPr>
          <a:xfrm rot="10800000">
            <a:off x="7547599" y="2136600"/>
            <a:ext cx="187800" cy="162299"/>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solidFill>
                <a:srgbClr val="0B5394"/>
              </a:solidFill>
            </a:endParaRPr>
          </a:p>
        </p:txBody>
      </p:sp>
      <p:sp>
        <p:nvSpPr>
          <p:cNvPr id="585" name="Shape 585"/>
          <p:cNvSpPr/>
          <p:nvPr/>
        </p:nvSpPr>
        <p:spPr>
          <a:xfrm rot="10800000">
            <a:off x="8200799" y="3786750"/>
            <a:ext cx="187800" cy="162299"/>
          </a:xfrm>
          <a:prstGeom prst="triangle">
            <a:avLst>
              <a:gd fmla="val 50000" name="adj"/>
            </a:avLst>
          </a:prstGeom>
          <a:solidFill>
            <a:srgbClr val="0B5394"/>
          </a:solidFill>
          <a:ln>
            <a:noFill/>
          </a:ln>
        </p:spPr>
        <p:txBody>
          <a:bodyPr anchorCtr="0" anchor="ctr" bIns="91425" lIns="91425" rIns="91425" tIns="91425">
            <a:noAutofit/>
          </a:bodyPr>
          <a:lstStyle/>
          <a:p>
            <a:pPr lvl="0">
              <a:spcBef>
                <a:spcPts val="0"/>
              </a:spcBef>
              <a:buNone/>
            </a:pPr>
            <a:r>
              <a:t/>
            </a:r>
            <a:endParaRPr>
              <a:solidFill>
                <a:srgbClr val="0B539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idx="4294967295" type="ctrTitle"/>
          </p:nvPr>
        </p:nvSpPr>
        <p:spPr>
          <a:xfrm>
            <a:off x="292125" y="3183550"/>
            <a:ext cx="8165999" cy="1159799"/>
          </a:xfrm>
          <a:prstGeom prst="rect">
            <a:avLst/>
          </a:prstGeom>
        </p:spPr>
        <p:txBody>
          <a:bodyPr anchorCtr="0" anchor="b" bIns="91425" lIns="91425" rIns="91425" tIns="91425">
            <a:noAutofit/>
          </a:bodyPr>
          <a:lstStyle/>
          <a:p>
            <a:pPr lvl="0" rtl="0">
              <a:spcBef>
                <a:spcPts val="0"/>
              </a:spcBef>
              <a:buNone/>
            </a:pPr>
            <a:r>
              <a:rPr lang="en" sz="11000">
                <a:solidFill>
                  <a:srgbClr val="3D85C6"/>
                </a:solidFill>
              </a:rPr>
              <a:t>89,526,124</a:t>
            </a:r>
          </a:p>
        </p:txBody>
      </p:sp>
      <p:sp>
        <p:nvSpPr>
          <p:cNvPr id="591" name="Shape 591"/>
          <p:cNvSpPr txBox="1"/>
          <p:nvPr>
            <p:ph idx="4294967295" type="subTitle"/>
          </p:nvPr>
        </p:nvSpPr>
        <p:spPr>
          <a:xfrm>
            <a:off x="292125" y="4135454"/>
            <a:ext cx="8165999" cy="784799"/>
          </a:xfrm>
          <a:prstGeom prst="rect">
            <a:avLst/>
          </a:prstGeom>
        </p:spPr>
        <p:txBody>
          <a:bodyPr anchorCtr="0" anchor="t" bIns="91425" lIns="91425" rIns="91425" tIns="91425">
            <a:noAutofit/>
          </a:bodyPr>
          <a:lstStyle/>
          <a:p>
            <a:pPr lvl="0" rtl="0">
              <a:spcBef>
                <a:spcPts val="0"/>
              </a:spcBef>
              <a:buNone/>
            </a:pPr>
            <a:r>
              <a:rPr lang="en" sz="2800"/>
              <a:t>Whoa! That’s a big number, aren’t you proud?</a:t>
            </a:r>
          </a:p>
        </p:txBody>
      </p:sp>
      <p:sp>
        <p:nvSpPr>
          <p:cNvPr id="592" name="Shape 59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OUR PROCESS IS EASY</a:t>
            </a:r>
          </a:p>
        </p:txBody>
      </p:sp>
      <p:sp>
        <p:nvSpPr>
          <p:cNvPr id="598" name="Shape 598"/>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599" name="Shape 599"/>
          <p:cNvSpPr/>
          <p:nvPr/>
        </p:nvSpPr>
        <p:spPr>
          <a:xfrm>
            <a:off x="2441325" y="2284800"/>
            <a:ext cx="6301500" cy="573900"/>
          </a:xfrm>
          <a:prstGeom prst="homePlate">
            <a:avLst>
              <a:gd fmla="val 50000" name="adj"/>
            </a:avLst>
          </a:prstGeom>
          <a:solidFill>
            <a:srgbClr val="CFE2F3"/>
          </a:solidFill>
          <a:ln>
            <a:noFill/>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2695925" y="1846650"/>
            <a:ext cx="1450199" cy="1450199"/>
          </a:xfrm>
          <a:prstGeom prst="ellipse">
            <a:avLst/>
          </a:prstGeom>
          <a:solidFill>
            <a:srgbClr val="6FA8DC"/>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solidFill>
                  <a:srgbClr val="FFFFFF"/>
                </a:solidFill>
                <a:latin typeface="Roboto"/>
                <a:ea typeface="Roboto"/>
                <a:cs typeface="Roboto"/>
                <a:sym typeface="Roboto"/>
              </a:rPr>
              <a:t>first</a:t>
            </a:r>
          </a:p>
        </p:txBody>
      </p:sp>
      <p:sp>
        <p:nvSpPr>
          <p:cNvPr id="601" name="Shape 601"/>
          <p:cNvSpPr/>
          <p:nvPr/>
        </p:nvSpPr>
        <p:spPr>
          <a:xfrm>
            <a:off x="4783162" y="1846650"/>
            <a:ext cx="1450199" cy="1450199"/>
          </a:xfrm>
          <a:prstGeom prst="ellipse">
            <a:avLst/>
          </a:prstGeom>
          <a:solidFill>
            <a:srgbClr val="3D85C6"/>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Roboto"/>
                <a:ea typeface="Roboto"/>
                <a:cs typeface="Roboto"/>
                <a:sym typeface="Roboto"/>
              </a:rPr>
              <a:t>second</a:t>
            </a:r>
          </a:p>
        </p:txBody>
      </p:sp>
      <p:sp>
        <p:nvSpPr>
          <p:cNvPr id="602" name="Shape 602"/>
          <p:cNvSpPr/>
          <p:nvPr/>
        </p:nvSpPr>
        <p:spPr>
          <a:xfrm>
            <a:off x="6870400" y="1846650"/>
            <a:ext cx="1450199" cy="1450199"/>
          </a:xfrm>
          <a:prstGeom prst="ellipse">
            <a:avLst/>
          </a:prstGeom>
          <a:solidFill>
            <a:srgbClr val="0B5394"/>
          </a:solidFill>
          <a:ln cap="flat" cmpd="sng" w="38100">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solidFill>
                  <a:srgbClr val="FFFFFF"/>
                </a:solidFill>
                <a:latin typeface="Roboto"/>
                <a:ea typeface="Roboto"/>
                <a:cs typeface="Roboto"/>
                <a:sym typeface="Roboto"/>
              </a:rPr>
              <a:t>last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txBox="1"/>
          <p:nvPr>
            <p:ph idx="1" type="body"/>
          </p:nvPr>
        </p:nvSpPr>
        <p:spPr>
          <a:xfrm>
            <a:off x="2587400" y="344716"/>
            <a:ext cx="1945200" cy="1305000"/>
          </a:xfrm>
          <a:prstGeom prst="rect">
            <a:avLst/>
          </a:prstGeom>
        </p:spPr>
        <p:txBody>
          <a:bodyPr anchorCtr="0" anchor="t" bIns="91425" lIns="91425" rIns="91425" tIns="91425">
            <a:noAutofit/>
          </a:bodyPr>
          <a:lstStyle/>
          <a:p>
            <a:pPr lvl="0" rtl="0">
              <a:spcBef>
                <a:spcPts val="0"/>
              </a:spcBef>
              <a:buNone/>
            </a:pPr>
            <a:r>
              <a:rPr b="1" lang="en"/>
              <a:t>Yellow</a:t>
            </a:r>
          </a:p>
          <a:p>
            <a:pPr lvl="0" rtl="0">
              <a:spcBef>
                <a:spcPts val="0"/>
              </a:spcBef>
              <a:buNone/>
            </a:pPr>
            <a:r>
              <a:rPr lang="en" sz="1200"/>
              <a:t>Is the color of gold, butter and ripe lemons. In the spectrum of visible light, yellow is found between green and orange.</a:t>
            </a:r>
          </a:p>
        </p:txBody>
      </p:sp>
      <p:sp>
        <p:nvSpPr>
          <p:cNvPr id="608" name="Shape 608"/>
          <p:cNvSpPr txBox="1"/>
          <p:nvPr>
            <p:ph idx="2" type="body"/>
          </p:nvPr>
        </p:nvSpPr>
        <p:spPr>
          <a:xfrm>
            <a:off x="4632369" y="344716"/>
            <a:ext cx="1945200" cy="1305000"/>
          </a:xfrm>
          <a:prstGeom prst="rect">
            <a:avLst/>
          </a:prstGeom>
        </p:spPr>
        <p:txBody>
          <a:bodyPr anchorCtr="0" anchor="t" bIns="91425" lIns="91425" rIns="91425" tIns="91425">
            <a:noAutofit/>
          </a:bodyPr>
          <a:lstStyle/>
          <a:p>
            <a:pPr lvl="0" rtl="0">
              <a:spcBef>
                <a:spcPts val="0"/>
              </a:spcBef>
              <a:buNone/>
            </a:pPr>
            <a:r>
              <a:rPr b="1" lang="en"/>
              <a:t>Blue</a:t>
            </a:r>
          </a:p>
          <a:p>
            <a:pPr lvl="0" rtl="0">
              <a:spcBef>
                <a:spcPts val="0"/>
              </a:spcBef>
              <a:buNone/>
            </a:pPr>
            <a:r>
              <a:rPr lang="en" sz="1200"/>
              <a:t>Is the colour of the clear sky and the deep sea. It is located between violet and green on the optical spectrum.</a:t>
            </a:r>
          </a:p>
        </p:txBody>
      </p:sp>
      <p:sp>
        <p:nvSpPr>
          <p:cNvPr id="609" name="Shape 609"/>
          <p:cNvSpPr txBox="1"/>
          <p:nvPr>
            <p:ph idx="3" type="body"/>
          </p:nvPr>
        </p:nvSpPr>
        <p:spPr>
          <a:xfrm>
            <a:off x="6677337" y="344716"/>
            <a:ext cx="1945200" cy="1305000"/>
          </a:xfrm>
          <a:prstGeom prst="rect">
            <a:avLst/>
          </a:prstGeom>
        </p:spPr>
        <p:txBody>
          <a:bodyPr anchorCtr="0" anchor="t" bIns="91425" lIns="91425" rIns="91425" tIns="91425">
            <a:noAutofit/>
          </a:bodyPr>
          <a:lstStyle/>
          <a:p>
            <a:pPr lvl="0" rtl="0">
              <a:spcBef>
                <a:spcPts val="0"/>
              </a:spcBef>
              <a:buNone/>
            </a:pPr>
            <a:r>
              <a:rPr b="1" lang="en"/>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r>
              <a:t/>
            </a:r>
            <a:endParaRPr sz="1200"/>
          </a:p>
        </p:txBody>
      </p:sp>
      <p:sp>
        <p:nvSpPr>
          <p:cNvPr id="610" name="Shape 610"/>
          <p:cNvSpPr txBox="1"/>
          <p:nvPr>
            <p:ph idx="1" type="body"/>
          </p:nvPr>
        </p:nvSpPr>
        <p:spPr>
          <a:xfrm>
            <a:off x="2587400" y="2230666"/>
            <a:ext cx="1945200" cy="1305000"/>
          </a:xfrm>
          <a:prstGeom prst="rect">
            <a:avLst/>
          </a:prstGeom>
        </p:spPr>
        <p:txBody>
          <a:bodyPr anchorCtr="0" anchor="t" bIns="91425" lIns="91425" rIns="91425" tIns="91425">
            <a:noAutofit/>
          </a:bodyPr>
          <a:lstStyle/>
          <a:p>
            <a:pPr lvl="0" rtl="0">
              <a:spcBef>
                <a:spcPts val="0"/>
              </a:spcBef>
              <a:buNone/>
            </a:pPr>
            <a:r>
              <a:rPr b="1" lang="en"/>
              <a:t>Yellow</a:t>
            </a:r>
          </a:p>
          <a:p>
            <a:pPr lvl="0" rtl="0">
              <a:spcBef>
                <a:spcPts val="0"/>
              </a:spcBef>
              <a:buNone/>
            </a:pPr>
            <a:r>
              <a:rPr lang="en" sz="1200"/>
              <a:t>Is the color of gold, butter and ripe lemons. In the spectrum of visible light, yellow is found between green and orange.</a:t>
            </a:r>
          </a:p>
        </p:txBody>
      </p:sp>
      <p:sp>
        <p:nvSpPr>
          <p:cNvPr id="611" name="Shape 611"/>
          <p:cNvSpPr txBox="1"/>
          <p:nvPr>
            <p:ph idx="2" type="body"/>
          </p:nvPr>
        </p:nvSpPr>
        <p:spPr>
          <a:xfrm>
            <a:off x="4632369" y="2230666"/>
            <a:ext cx="1945200" cy="1305000"/>
          </a:xfrm>
          <a:prstGeom prst="rect">
            <a:avLst/>
          </a:prstGeom>
        </p:spPr>
        <p:txBody>
          <a:bodyPr anchorCtr="0" anchor="t" bIns="91425" lIns="91425" rIns="91425" tIns="91425">
            <a:noAutofit/>
          </a:bodyPr>
          <a:lstStyle/>
          <a:p>
            <a:pPr lvl="0" rtl="0">
              <a:spcBef>
                <a:spcPts val="0"/>
              </a:spcBef>
              <a:buNone/>
            </a:pPr>
            <a:r>
              <a:rPr b="1" lang="en"/>
              <a:t>Blue</a:t>
            </a:r>
          </a:p>
          <a:p>
            <a:pPr lvl="0" rtl="0">
              <a:spcBef>
                <a:spcPts val="0"/>
              </a:spcBef>
              <a:buNone/>
            </a:pPr>
            <a:r>
              <a:rPr lang="en" sz="1200"/>
              <a:t>Is the colour of the clear sky and the deep sea. It is located between violet and green on the optical spectrum.</a:t>
            </a:r>
          </a:p>
        </p:txBody>
      </p:sp>
      <p:sp>
        <p:nvSpPr>
          <p:cNvPr id="612" name="Shape 612"/>
          <p:cNvSpPr txBox="1"/>
          <p:nvPr>
            <p:ph idx="3" type="body"/>
          </p:nvPr>
        </p:nvSpPr>
        <p:spPr>
          <a:xfrm>
            <a:off x="6677337" y="2230666"/>
            <a:ext cx="1945200" cy="1305000"/>
          </a:xfrm>
          <a:prstGeom prst="rect">
            <a:avLst/>
          </a:prstGeom>
        </p:spPr>
        <p:txBody>
          <a:bodyPr anchorCtr="0" anchor="t" bIns="91425" lIns="91425" rIns="91425" tIns="91425">
            <a:noAutofit/>
          </a:bodyPr>
          <a:lstStyle/>
          <a:p>
            <a:pPr lvl="0" rtl="0">
              <a:spcBef>
                <a:spcPts val="0"/>
              </a:spcBef>
              <a:buNone/>
            </a:pPr>
            <a:r>
              <a:rPr b="1" lang="en"/>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r>
              <a:t/>
            </a:r>
            <a:endParaRPr sz="1200"/>
          </a:p>
        </p:txBody>
      </p:sp>
      <p:sp>
        <p:nvSpPr>
          <p:cNvPr id="613" name="Shape 613"/>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LET’S REVIEW SOME CONCEPTS</a:t>
            </a:r>
          </a:p>
        </p:txBody>
      </p:sp>
      <p:sp>
        <p:nvSpPr>
          <p:cNvPr id="614" name="Shape 61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txBox="1"/>
          <p:nvPr>
            <p:ph idx="1" type="body"/>
          </p:nvPr>
        </p:nvSpPr>
        <p:spPr>
          <a:xfrm>
            <a:off x="164144" y="4406300"/>
            <a:ext cx="2346899" cy="519599"/>
          </a:xfrm>
          <a:prstGeom prst="rect">
            <a:avLst/>
          </a:prstGeom>
        </p:spPr>
        <p:txBody>
          <a:bodyPr anchorCtr="0" anchor="b" bIns="91425" lIns="91425" rIns="91425" tIns="91425">
            <a:noAutofit/>
          </a:bodyPr>
          <a:lstStyle/>
          <a:p>
            <a:pPr lvl="0">
              <a:spcBef>
                <a:spcPts val="0"/>
              </a:spcBef>
              <a:buNone/>
            </a:pPr>
            <a:r>
              <a:rPr lang="en"/>
              <a:t>You can copy&amp;paste graphs from </a:t>
            </a:r>
            <a:r>
              <a:rPr lang="en" u="sng">
                <a:hlinkClick r:id="rId3"/>
              </a:rPr>
              <a:t>Google Sheets</a:t>
            </a:r>
          </a:p>
        </p:txBody>
      </p:sp>
      <p:sp>
        <p:nvSpPr>
          <p:cNvPr id="620" name="Shape 62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pic>
        <p:nvPicPr>
          <p:cNvPr id="621" name="Shape 621"/>
          <p:cNvPicPr preferRelativeResize="0"/>
          <p:nvPr/>
        </p:nvPicPr>
        <p:blipFill>
          <a:blip r:embed="rId4">
            <a:alphaModFix/>
          </a:blip>
          <a:stretch>
            <a:fillRect/>
          </a:stretch>
        </p:blipFill>
        <p:spPr>
          <a:xfrm>
            <a:off x="2750600" y="181675"/>
            <a:ext cx="5762775" cy="4780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5" name="Shape 625"/>
        <p:cNvGrpSpPr/>
        <p:nvPr/>
      </p:nvGrpSpPr>
      <p:grpSpPr>
        <a:xfrm>
          <a:off x="0" y="0"/>
          <a:ext cx="0" cy="0"/>
          <a:chOff x="0" y="0"/>
          <a:chExt cx="0" cy="0"/>
        </a:xfrm>
      </p:grpSpPr>
      <p:sp>
        <p:nvSpPr>
          <p:cNvPr id="626" name="Shape 626"/>
          <p:cNvSpPr/>
          <p:nvPr/>
        </p:nvSpPr>
        <p:spPr>
          <a:xfrm>
            <a:off x="4553434" y="489800"/>
            <a:ext cx="2075120" cy="4163909"/>
          </a:xfrm>
          <a:custGeom>
            <a:pathLst>
              <a:path extrusionOk="0" h="61841" w="30819">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Roboto"/>
              <a:ea typeface="Roboto"/>
              <a:cs typeface="Roboto"/>
              <a:sym typeface="Roboto"/>
            </a:endParaRPr>
          </a:p>
        </p:txBody>
      </p:sp>
      <p:sp>
        <p:nvSpPr>
          <p:cNvPr id="627" name="Shape 627"/>
          <p:cNvSpPr txBox="1"/>
          <p:nvPr>
            <p:ph idx="4294967295" type="body"/>
          </p:nvPr>
        </p:nvSpPr>
        <p:spPr>
          <a:xfrm>
            <a:off x="166925" y="1496025"/>
            <a:ext cx="2378700" cy="3277499"/>
          </a:xfrm>
          <a:prstGeom prst="rect">
            <a:avLst/>
          </a:prstGeom>
        </p:spPr>
        <p:txBody>
          <a:bodyPr anchorCtr="0" anchor="t" bIns="91425" lIns="91425" rIns="91425" tIns="91425">
            <a:noAutofit/>
          </a:bodyPr>
          <a:lstStyle/>
          <a:p>
            <a:pPr lvl="0" rtl="0">
              <a:spcBef>
                <a:spcPts val="0"/>
              </a:spcBef>
              <a:spcAft>
                <a:spcPts val="1000"/>
              </a:spcAft>
              <a:buNone/>
            </a:pPr>
            <a:r>
              <a:rPr b="1" lang="en" sz="2400">
                <a:solidFill>
                  <a:srgbClr val="FFFFFF"/>
                </a:solidFill>
                <a:latin typeface="Montserrat"/>
                <a:ea typeface="Montserrat"/>
                <a:cs typeface="Montserrat"/>
                <a:sym typeface="Montserrat"/>
              </a:rPr>
              <a:t>ANDROID PROJECT</a:t>
            </a:r>
          </a:p>
          <a:p>
            <a:pPr lvl="0" rtl="0">
              <a:spcBef>
                <a:spcPts val="0"/>
              </a:spcBef>
              <a:spcAft>
                <a:spcPts val="1000"/>
              </a:spcAft>
              <a:buNone/>
            </a:pPr>
            <a:r>
              <a:rPr lang="en" sz="1400"/>
              <a:t>Show and explain your web, app or software projects using these gadget templates.</a:t>
            </a:r>
          </a:p>
        </p:txBody>
      </p:sp>
      <p:sp>
        <p:nvSpPr>
          <p:cNvPr id="628" name="Shape 628"/>
          <p:cNvSpPr/>
          <p:nvPr/>
        </p:nvSpPr>
        <p:spPr>
          <a:xfrm>
            <a:off x="4646750" y="839000"/>
            <a:ext cx="1888499" cy="3356100"/>
          </a:xfrm>
          <a:prstGeom prst="rect">
            <a:avLst/>
          </a:prstGeom>
          <a:solidFill>
            <a:srgbClr val="073763">
              <a:alpha val="19230"/>
            </a:srgbClr>
          </a:solidFill>
          <a:ln>
            <a:noFill/>
          </a:ln>
        </p:spPr>
        <p:txBody>
          <a:bodyPr anchorCtr="0" anchor="ctr" bIns="91425" lIns="91425" rIns="91425" tIns="91425">
            <a:noAutofit/>
          </a:bodyPr>
          <a:lstStyle/>
          <a:p>
            <a:pPr lvl="0" algn="ctr">
              <a:spcBef>
                <a:spcPts val="0"/>
              </a:spcBef>
              <a:buNone/>
            </a:pPr>
            <a:r>
              <a:rPr lang="en" sz="1000">
                <a:solidFill>
                  <a:srgbClr val="FFFFFF"/>
                </a:solidFill>
                <a:latin typeface="Roboto"/>
                <a:ea typeface="Roboto"/>
                <a:cs typeface="Roboto"/>
                <a:sym typeface="Roboto"/>
              </a:rPr>
              <a:t>Place your screenshot here</a:t>
            </a:r>
          </a:p>
        </p:txBody>
      </p:sp>
      <p:sp>
        <p:nvSpPr>
          <p:cNvPr id="629" name="Shape 62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p:nvPr/>
        </p:nvSpPr>
        <p:spPr>
          <a:xfrm>
            <a:off x="4694370" y="623036"/>
            <a:ext cx="1863608" cy="3921827"/>
          </a:xfrm>
          <a:custGeom>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35" name="Shape 635"/>
          <p:cNvSpPr/>
          <p:nvPr/>
        </p:nvSpPr>
        <p:spPr>
          <a:xfrm>
            <a:off x="4826100" y="1188850"/>
            <a:ext cx="1589700" cy="2811900"/>
          </a:xfrm>
          <a:prstGeom prst="rect">
            <a:avLst/>
          </a:prstGeom>
          <a:solidFill>
            <a:srgbClr val="073763">
              <a:alpha val="19230"/>
            </a:srgbClr>
          </a:solidFill>
          <a:ln>
            <a:noFill/>
          </a:ln>
        </p:spPr>
        <p:txBody>
          <a:bodyPr anchorCtr="0" anchor="ctr" bIns="91425" lIns="91425" rIns="91425" tIns="91425">
            <a:noAutofit/>
          </a:bodyPr>
          <a:lstStyle/>
          <a:p>
            <a:pPr lvl="0" rtl="0" algn="ctr">
              <a:spcBef>
                <a:spcPts val="0"/>
              </a:spcBef>
              <a:buNone/>
            </a:pPr>
            <a:r>
              <a:rPr lang="en" sz="1000">
                <a:solidFill>
                  <a:srgbClr val="FFFFFF"/>
                </a:solidFill>
                <a:latin typeface="Roboto"/>
                <a:ea typeface="Roboto"/>
                <a:cs typeface="Roboto"/>
                <a:sym typeface="Roboto"/>
              </a:rPr>
              <a:t>Place your screenshot here</a:t>
            </a:r>
          </a:p>
        </p:txBody>
      </p:sp>
      <p:sp>
        <p:nvSpPr>
          <p:cNvPr id="636" name="Shape 63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sp>
        <p:nvSpPr>
          <p:cNvPr id="637" name="Shape 637"/>
          <p:cNvSpPr txBox="1"/>
          <p:nvPr>
            <p:ph idx="4294967295" type="body"/>
          </p:nvPr>
        </p:nvSpPr>
        <p:spPr>
          <a:xfrm>
            <a:off x="166925" y="1496025"/>
            <a:ext cx="2378700" cy="3277499"/>
          </a:xfrm>
          <a:prstGeom prst="rect">
            <a:avLst/>
          </a:prstGeom>
        </p:spPr>
        <p:txBody>
          <a:bodyPr anchorCtr="0" anchor="t" bIns="91425" lIns="91425" rIns="91425" tIns="91425">
            <a:noAutofit/>
          </a:bodyPr>
          <a:lstStyle/>
          <a:p>
            <a:pPr lvl="0" rtl="0">
              <a:spcBef>
                <a:spcPts val="0"/>
              </a:spcBef>
              <a:spcAft>
                <a:spcPts val="1000"/>
              </a:spcAft>
              <a:buNone/>
            </a:pPr>
            <a:r>
              <a:rPr b="1" lang="en" sz="2400">
                <a:solidFill>
                  <a:srgbClr val="FFFFFF"/>
                </a:solidFill>
                <a:latin typeface="Montserrat"/>
                <a:ea typeface="Montserrat"/>
                <a:cs typeface="Montserrat"/>
                <a:sym typeface="Montserrat"/>
              </a:rPr>
              <a:t>iPHONE PROJECT</a:t>
            </a:r>
          </a:p>
          <a:p>
            <a:pPr lvl="0" rtl="0">
              <a:spcBef>
                <a:spcPts val="0"/>
              </a:spcBef>
              <a:spcAft>
                <a:spcPts val="1000"/>
              </a:spcAft>
              <a:buNone/>
            </a:pPr>
            <a:r>
              <a:rPr lang="en" sz="1400"/>
              <a:t>Show and explain your web, app or software projects using these gadget templates.</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p:nvPr/>
        </p:nvSpPr>
        <p:spPr>
          <a:xfrm>
            <a:off x="4178101" y="535612"/>
            <a:ext cx="2879503" cy="4072344"/>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43" name="Shape 643"/>
          <p:cNvSpPr/>
          <p:nvPr/>
        </p:nvSpPr>
        <p:spPr>
          <a:xfrm>
            <a:off x="4376800" y="910325"/>
            <a:ext cx="2493299" cy="3333599"/>
          </a:xfrm>
          <a:prstGeom prst="rect">
            <a:avLst/>
          </a:prstGeom>
          <a:solidFill>
            <a:srgbClr val="073763">
              <a:alpha val="19230"/>
            </a:srgbClr>
          </a:solidFill>
          <a:ln>
            <a:noFill/>
          </a:ln>
        </p:spPr>
        <p:txBody>
          <a:bodyPr anchorCtr="0" anchor="ctr" bIns="91425" lIns="91425" rIns="91425" tIns="91425">
            <a:noAutofit/>
          </a:bodyPr>
          <a:lstStyle/>
          <a:p>
            <a:pPr lvl="0" rtl="0" algn="ctr">
              <a:spcBef>
                <a:spcPts val="0"/>
              </a:spcBef>
              <a:buNone/>
            </a:pPr>
            <a:r>
              <a:rPr lang="en" sz="1000">
                <a:solidFill>
                  <a:srgbClr val="FFFFFF"/>
                </a:solidFill>
                <a:latin typeface="Roboto"/>
                <a:ea typeface="Roboto"/>
                <a:cs typeface="Roboto"/>
                <a:sym typeface="Roboto"/>
              </a:rPr>
              <a:t>Place your screenshot here</a:t>
            </a:r>
          </a:p>
        </p:txBody>
      </p:sp>
      <p:sp>
        <p:nvSpPr>
          <p:cNvPr id="644" name="Shape 64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sp>
        <p:nvSpPr>
          <p:cNvPr id="645" name="Shape 645"/>
          <p:cNvSpPr txBox="1"/>
          <p:nvPr>
            <p:ph idx="4294967295" type="body"/>
          </p:nvPr>
        </p:nvSpPr>
        <p:spPr>
          <a:xfrm>
            <a:off x="166925" y="1496025"/>
            <a:ext cx="2378700" cy="3277499"/>
          </a:xfrm>
          <a:prstGeom prst="rect">
            <a:avLst/>
          </a:prstGeom>
        </p:spPr>
        <p:txBody>
          <a:bodyPr anchorCtr="0" anchor="t" bIns="91425" lIns="91425" rIns="91425" tIns="91425">
            <a:noAutofit/>
          </a:bodyPr>
          <a:lstStyle/>
          <a:p>
            <a:pPr lvl="0" rtl="0">
              <a:spcBef>
                <a:spcPts val="0"/>
              </a:spcBef>
              <a:spcAft>
                <a:spcPts val="1000"/>
              </a:spcAft>
              <a:buNone/>
            </a:pPr>
            <a:r>
              <a:rPr b="1" lang="en" sz="2400">
                <a:solidFill>
                  <a:srgbClr val="FFFFFF"/>
                </a:solidFill>
                <a:latin typeface="Montserrat"/>
                <a:ea typeface="Montserrat"/>
                <a:cs typeface="Montserrat"/>
                <a:sym typeface="Montserrat"/>
              </a:rPr>
              <a:t>TABLET PROJECT</a:t>
            </a:r>
          </a:p>
          <a:p>
            <a:pPr lvl="0" rtl="0">
              <a:spcBef>
                <a:spcPts val="0"/>
              </a:spcBef>
              <a:spcAft>
                <a:spcPts val="1000"/>
              </a:spcAft>
              <a:buNone/>
            </a:pPr>
            <a:r>
              <a:rPr lang="en" sz="1400"/>
              <a:t>Show and explain your web, app or software projects using these gadget templates.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4294967295" type="ctrTitle"/>
          </p:nvPr>
        </p:nvSpPr>
        <p:spPr>
          <a:xfrm>
            <a:off x="1219200" y="2573942"/>
            <a:ext cx="7772400" cy="1159800"/>
          </a:xfrm>
          <a:prstGeom prst="rect">
            <a:avLst/>
          </a:prstGeom>
        </p:spPr>
        <p:txBody>
          <a:bodyPr anchorCtr="0" anchor="t" bIns="91425" lIns="91425" rIns="91425" tIns="91425">
            <a:noAutofit/>
          </a:bodyPr>
          <a:lstStyle/>
          <a:p>
            <a:pPr lvl="0" rtl="0">
              <a:spcBef>
                <a:spcPts val="0"/>
              </a:spcBef>
              <a:buNone/>
            </a:pPr>
            <a:r>
              <a:rPr lang="en" sz="6000"/>
              <a:t>PRECONCEPTIONS</a:t>
            </a:r>
          </a:p>
        </p:txBody>
      </p:sp>
      <p:sp>
        <p:nvSpPr>
          <p:cNvPr id="91" name="Shape 91"/>
          <p:cNvSpPr txBox="1"/>
          <p:nvPr>
            <p:ph idx="4294967295" type="subTitle"/>
          </p:nvPr>
        </p:nvSpPr>
        <p:spPr>
          <a:xfrm>
            <a:off x="1264100" y="3716350"/>
            <a:ext cx="6512999" cy="784800"/>
          </a:xfrm>
          <a:prstGeom prst="rect">
            <a:avLst/>
          </a:prstGeom>
        </p:spPr>
        <p:txBody>
          <a:bodyPr anchorCtr="0" anchor="t" bIns="91425" lIns="91425" rIns="91425" tIns="91425">
            <a:noAutofit/>
          </a:bodyPr>
          <a:lstStyle/>
          <a:p>
            <a:pPr lvl="0" rtl="0">
              <a:spcBef>
                <a:spcPts val="0"/>
              </a:spcBef>
              <a:buNone/>
            </a:pPr>
            <a:r>
              <a:rPr lang="en" sz="1800"/>
              <a:t>What did we think of AIB when we heard we had an internship?  What do students currently think of AIB?</a:t>
            </a:r>
          </a:p>
        </p:txBody>
      </p:sp>
      <p:sp>
        <p:nvSpPr>
          <p:cNvPr id="92" name="Shape 9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0B5394"/>
                </a:solidFill>
              </a:rPr>
              <a:t>‹#›</a:t>
            </a:fld>
          </a:p>
        </p:txBody>
      </p:sp>
      <p:grpSp>
        <p:nvGrpSpPr>
          <p:cNvPr id="93" name="Shape 93"/>
          <p:cNvGrpSpPr/>
          <p:nvPr/>
        </p:nvGrpSpPr>
        <p:grpSpPr>
          <a:xfrm>
            <a:off x="3184760" y="614875"/>
            <a:ext cx="473430" cy="565558"/>
            <a:chOff x="6718575" y="2318625"/>
            <a:chExt cx="256950" cy="407375"/>
          </a:xfrm>
        </p:grpSpPr>
        <p:sp>
          <p:nvSpPr>
            <p:cNvPr id="94" name="Shape 94"/>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6795900" y="2628550"/>
              <a:ext cx="102300" cy="25"/>
            </a:xfrm>
            <a:custGeom>
              <a:pathLst>
                <a:path extrusionOk="0" fill="none" h="1" w="4092">
                  <a:moveTo>
                    <a:pt x="0" y="1"/>
                  </a:moveTo>
                  <a:lnTo>
                    <a:pt x="4092" y="1"/>
                  </a:lnTo>
                </a:path>
              </a:pathLst>
            </a:custGeom>
            <a:noFill/>
            <a:ln cap="rnd" cmpd="sng" w="9525">
              <a:solidFill>
                <a:srgbClr val="FFE5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02" name="Shape 102"/>
          <p:cNvSpPr/>
          <p:nvPr/>
        </p:nvSpPr>
        <p:spPr>
          <a:xfrm>
            <a:off x="1403100" y="1551349"/>
            <a:ext cx="1182061" cy="1022611"/>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2589525" y="1240700"/>
            <a:ext cx="329037" cy="158127"/>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2388373" y="1485824"/>
            <a:ext cx="253227" cy="158127"/>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2814924" y="375701"/>
            <a:ext cx="1302605" cy="865011"/>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sp>
        <p:nvSpPr>
          <p:cNvPr id="650" name="Shape 650"/>
          <p:cNvSpPr/>
          <p:nvPr/>
        </p:nvSpPr>
        <p:spPr>
          <a:xfrm>
            <a:off x="3088025" y="574851"/>
            <a:ext cx="5170078" cy="402496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B5394"/>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51" name="Shape 651"/>
          <p:cNvSpPr/>
          <p:nvPr/>
        </p:nvSpPr>
        <p:spPr>
          <a:xfrm>
            <a:off x="3304369" y="788588"/>
            <a:ext cx="4737300" cy="3024899"/>
          </a:xfrm>
          <a:prstGeom prst="rect">
            <a:avLst/>
          </a:prstGeom>
          <a:solidFill>
            <a:srgbClr val="073763">
              <a:alpha val="19230"/>
            </a:srgbClr>
          </a:solidFill>
          <a:ln>
            <a:noFill/>
          </a:ln>
        </p:spPr>
        <p:txBody>
          <a:bodyPr anchorCtr="0" anchor="ctr" bIns="91425" lIns="91425" rIns="91425" tIns="91425">
            <a:noAutofit/>
          </a:bodyPr>
          <a:lstStyle/>
          <a:p>
            <a:pPr lvl="0" rtl="0" algn="ctr">
              <a:spcBef>
                <a:spcPts val="0"/>
              </a:spcBef>
              <a:buNone/>
            </a:pPr>
            <a:r>
              <a:rPr lang="en" sz="1000">
                <a:solidFill>
                  <a:srgbClr val="FFFFFF"/>
                </a:solidFill>
                <a:latin typeface="Roboto"/>
                <a:ea typeface="Roboto"/>
                <a:cs typeface="Roboto"/>
                <a:sym typeface="Roboto"/>
              </a:rPr>
              <a:t>Place your screenshot here</a:t>
            </a:r>
          </a:p>
        </p:txBody>
      </p:sp>
      <p:sp>
        <p:nvSpPr>
          <p:cNvPr id="652" name="Shape 65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sp>
        <p:nvSpPr>
          <p:cNvPr id="653" name="Shape 653"/>
          <p:cNvSpPr txBox="1"/>
          <p:nvPr>
            <p:ph idx="4294967295" type="body"/>
          </p:nvPr>
        </p:nvSpPr>
        <p:spPr>
          <a:xfrm>
            <a:off x="166925" y="1496025"/>
            <a:ext cx="2378700" cy="3277499"/>
          </a:xfrm>
          <a:prstGeom prst="rect">
            <a:avLst/>
          </a:prstGeom>
        </p:spPr>
        <p:txBody>
          <a:bodyPr anchorCtr="0" anchor="t" bIns="91425" lIns="91425" rIns="91425" tIns="91425">
            <a:noAutofit/>
          </a:bodyPr>
          <a:lstStyle/>
          <a:p>
            <a:pPr lvl="0" rtl="0">
              <a:spcBef>
                <a:spcPts val="0"/>
              </a:spcBef>
              <a:spcAft>
                <a:spcPts val="1000"/>
              </a:spcAft>
              <a:buNone/>
            </a:pPr>
            <a:r>
              <a:rPr b="1" lang="en" sz="2400">
                <a:solidFill>
                  <a:srgbClr val="FFFFFF"/>
                </a:solidFill>
                <a:latin typeface="Montserrat"/>
                <a:ea typeface="Montserrat"/>
                <a:cs typeface="Montserrat"/>
                <a:sym typeface="Montserrat"/>
              </a:rPr>
              <a:t>DESKTOP PROJECT</a:t>
            </a:r>
          </a:p>
          <a:p>
            <a:pPr lvl="0" rtl="0">
              <a:spcBef>
                <a:spcPts val="0"/>
              </a:spcBef>
              <a:spcAft>
                <a:spcPts val="1000"/>
              </a:spcAft>
              <a:buNone/>
            </a:pPr>
            <a:r>
              <a:rPr lang="en" sz="1400"/>
              <a:t>Show and explain your web, app or software projects using these gadget templates.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7" name="Shape 657"/>
        <p:cNvGrpSpPr/>
        <p:nvPr/>
      </p:nvGrpSpPr>
      <p:grpSpPr>
        <a:xfrm>
          <a:off x="0" y="0"/>
          <a:ext cx="0" cy="0"/>
          <a:chOff x="0" y="0"/>
          <a:chExt cx="0" cy="0"/>
        </a:xfrm>
      </p:grpSpPr>
      <p:pic>
        <p:nvPicPr>
          <p:cNvPr descr="photo-1434030216411-0b793f4b4173.jpg" id="658" name="Shape 658"/>
          <p:cNvPicPr preferRelativeResize="0"/>
          <p:nvPr/>
        </p:nvPicPr>
        <p:blipFill rotWithShape="1">
          <a:blip r:embed="rId3">
            <a:alphaModFix/>
          </a:blip>
          <a:srcRect b="0" l="28831" r="30600" t="0"/>
          <a:stretch/>
        </p:blipFill>
        <p:spPr>
          <a:xfrm>
            <a:off x="0" y="0"/>
            <a:ext cx="2086624" cy="5143500"/>
          </a:xfrm>
          <a:prstGeom prst="rect">
            <a:avLst/>
          </a:prstGeom>
          <a:noFill/>
          <a:ln>
            <a:noFill/>
          </a:ln>
        </p:spPr>
      </p:pic>
      <p:sp>
        <p:nvSpPr>
          <p:cNvPr id="659" name="Shape 65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73763"/>
                </a:solidFill>
              </a:rPr>
              <a:t>‹#›</a:t>
            </a:fld>
          </a:p>
        </p:txBody>
      </p:sp>
      <p:sp>
        <p:nvSpPr>
          <p:cNvPr id="660" name="Shape 660"/>
          <p:cNvSpPr txBox="1"/>
          <p:nvPr>
            <p:ph idx="4294967295" type="ctrTitle"/>
          </p:nvPr>
        </p:nvSpPr>
        <p:spPr>
          <a:xfrm>
            <a:off x="2691650" y="440350"/>
            <a:ext cx="5571300" cy="1159799"/>
          </a:xfrm>
          <a:prstGeom prst="rect">
            <a:avLst/>
          </a:prstGeom>
        </p:spPr>
        <p:txBody>
          <a:bodyPr anchorCtr="0" anchor="t" bIns="91425" lIns="91425" rIns="91425" tIns="91425">
            <a:noAutofit/>
          </a:bodyPr>
          <a:lstStyle/>
          <a:p>
            <a:pPr lvl="0" rtl="0">
              <a:spcBef>
                <a:spcPts val="0"/>
              </a:spcBef>
              <a:buNone/>
            </a:pPr>
            <a:r>
              <a:rPr lang="en" sz="9000">
                <a:solidFill>
                  <a:srgbClr val="9FC5E8"/>
                </a:solidFill>
              </a:rPr>
              <a:t>THANKS!</a:t>
            </a:r>
          </a:p>
        </p:txBody>
      </p:sp>
      <p:sp>
        <p:nvSpPr>
          <p:cNvPr id="661" name="Shape 661"/>
          <p:cNvSpPr txBox="1"/>
          <p:nvPr>
            <p:ph idx="4294967295" type="subTitle"/>
          </p:nvPr>
        </p:nvSpPr>
        <p:spPr>
          <a:xfrm>
            <a:off x="2796050" y="1927875"/>
            <a:ext cx="5571300" cy="2557799"/>
          </a:xfrm>
          <a:prstGeom prst="rect">
            <a:avLst/>
          </a:prstGeom>
        </p:spPr>
        <p:txBody>
          <a:bodyPr anchorCtr="0" anchor="t" bIns="91425" lIns="91425" rIns="91425" tIns="91425">
            <a:noAutofit/>
          </a:bodyPr>
          <a:lstStyle/>
          <a:p>
            <a:pPr lvl="0" rtl="0">
              <a:spcBef>
                <a:spcPts val="0"/>
              </a:spcBef>
              <a:spcAft>
                <a:spcPts val="1000"/>
              </a:spcAft>
              <a:buNone/>
            </a:pPr>
            <a:r>
              <a:rPr b="1" lang="en" sz="2400"/>
              <a:t>Any questions?</a:t>
            </a:r>
          </a:p>
          <a:p>
            <a:pPr lvl="0" rtl="0">
              <a:spcBef>
                <a:spcPts val="0"/>
              </a:spcBef>
              <a:spcAft>
                <a:spcPts val="1000"/>
              </a:spcAft>
              <a:buClr>
                <a:schemeClr val="dk1"/>
              </a:buClr>
              <a:buSzPct val="45833"/>
              <a:buFont typeface="Arial"/>
              <a:buNone/>
            </a:pPr>
            <a:r>
              <a:rPr lang="en" sz="2400"/>
              <a:t>You can find me at</a:t>
            </a:r>
          </a:p>
          <a:p>
            <a:pPr indent="-381000" lvl="0" marL="457200" rtl="0">
              <a:spcBef>
                <a:spcPts val="0"/>
              </a:spcBef>
              <a:spcAft>
                <a:spcPts val="1000"/>
              </a:spcAft>
              <a:buSzPct val="100000"/>
            </a:pPr>
            <a:r>
              <a:rPr lang="en" sz="2400"/>
              <a:t>@username</a:t>
            </a:r>
          </a:p>
          <a:p>
            <a:pPr indent="-381000" lvl="0" marL="457200" rtl="0">
              <a:spcBef>
                <a:spcPts val="0"/>
              </a:spcBef>
              <a:spcAft>
                <a:spcPts val="1000"/>
              </a:spcAft>
              <a:buSzPct val="100000"/>
            </a:pPr>
            <a:r>
              <a:rPr lang="en" sz="2400"/>
              <a:t>user@mail.me</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sp>
        <p:nvSpPr>
          <p:cNvPr id="666" name="Shape 666"/>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CREDITS</a:t>
            </a:r>
          </a:p>
        </p:txBody>
      </p:sp>
      <p:sp>
        <p:nvSpPr>
          <p:cNvPr id="667" name="Shape 667"/>
          <p:cNvSpPr txBox="1"/>
          <p:nvPr>
            <p:ph idx="1" type="body"/>
          </p:nvPr>
        </p:nvSpPr>
        <p:spPr>
          <a:xfrm>
            <a:off x="2874625" y="275338"/>
            <a:ext cx="5561999" cy="4428299"/>
          </a:xfrm>
          <a:prstGeom prst="rect">
            <a:avLst/>
          </a:prstGeom>
        </p:spPr>
        <p:txBody>
          <a:bodyPr anchorCtr="0" anchor="t" bIns="91425" lIns="91425" rIns="91425" tIns="91425">
            <a:noAutofit/>
          </a:bodyPr>
          <a:lstStyle/>
          <a:p>
            <a:pPr lvl="0" rtl="0">
              <a:spcBef>
                <a:spcPts val="0"/>
              </a:spcBef>
              <a:buNone/>
            </a:pPr>
            <a:r>
              <a:rPr lang="en" sz="2400"/>
              <a:t>Special thanks to all the people who made and released these awesome resources for free:</a:t>
            </a:r>
          </a:p>
          <a:p>
            <a:pPr lvl="0" rtl="0">
              <a:spcBef>
                <a:spcPts val="0"/>
              </a:spcBef>
              <a:buNone/>
            </a:pPr>
            <a:r>
              <a:t/>
            </a:r>
            <a:endParaRPr sz="2400"/>
          </a:p>
          <a:p>
            <a:pPr indent="-381000" lvl="0" marL="457200" rtl="0">
              <a:lnSpc>
                <a:spcPct val="115000"/>
              </a:lnSpc>
              <a:spcBef>
                <a:spcPts val="0"/>
              </a:spcBef>
              <a:buClr>
                <a:srgbClr val="073763"/>
              </a:buClr>
              <a:buSzPct val="100000"/>
            </a:pPr>
            <a:r>
              <a:rPr lang="en" sz="2400"/>
              <a:t>Presentation template by </a:t>
            </a:r>
            <a:r>
              <a:rPr lang="en" sz="2400" u="sng">
                <a:hlinkClick r:id="rId3"/>
              </a:rPr>
              <a:t>SlidesCarnival</a:t>
            </a:r>
          </a:p>
          <a:p>
            <a:pPr indent="-381000" lvl="0" marL="457200" rtl="0">
              <a:lnSpc>
                <a:spcPct val="115000"/>
              </a:lnSpc>
              <a:spcBef>
                <a:spcPts val="0"/>
              </a:spcBef>
              <a:buClr>
                <a:srgbClr val="073763"/>
              </a:buClr>
              <a:buSzPct val="100000"/>
            </a:pPr>
            <a:r>
              <a:rPr lang="en" sz="2400"/>
              <a:t>Photographs by </a:t>
            </a:r>
            <a:r>
              <a:rPr lang="en" sz="2400" u="sng">
                <a:hlinkClick r:id="rId4"/>
              </a:rPr>
              <a:t>Unsplash</a:t>
            </a:r>
          </a:p>
        </p:txBody>
      </p:sp>
      <p:sp>
        <p:nvSpPr>
          <p:cNvPr id="668" name="Shape 668"/>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2" name="Shape 672"/>
        <p:cNvGrpSpPr/>
        <p:nvPr/>
      </p:nvGrpSpPr>
      <p:grpSpPr>
        <a:xfrm>
          <a:off x="0" y="0"/>
          <a:ext cx="0" cy="0"/>
          <a:chOff x="0" y="0"/>
          <a:chExt cx="0" cy="0"/>
        </a:xfrm>
      </p:grpSpPr>
      <p:sp>
        <p:nvSpPr>
          <p:cNvPr id="673" name="Shape 673"/>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sz="1400"/>
              <a:t>PRESENTATION DESIGN</a:t>
            </a:r>
          </a:p>
        </p:txBody>
      </p:sp>
      <p:sp>
        <p:nvSpPr>
          <p:cNvPr id="674" name="Shape 674"/>
          <p:cNvSpPr txBox="1"/>
          <p:nvPr>
            <p:ph idx="1" type="body"/>
          </p:nvPr>
        </p:nvSpPr>
        <p:spPr>
          <a:xfrm>
            <a:off x="2465047" y="521650"/>
            <a:ext cx="6258599" cy="3129299"/>
          </a:xfrm>
          <a:prstGeom prst="rect">
            <a:avLst/>
          </a:prstGeom>
        </p:spPr>
        <p:txBody>
          <a:bodyPr anchorCtr="0" anchor="t" bIns="91425" lIns="91425" rIns="91425" tIns="91425">
            <a:noAutofit/>
          </a:bodyPr>
          <a:lstStyle/>
          <a:p>
            <a:pPr lvl="0" rtl="0">
              <a:spcBef>
                <a:spcPts val="0"/>
              </a:spcBef>
              <a:buNone/>
            </a:pPr>
            <a:r>
              <a:rPr lang="en" sz="1600"/>
              <a:t>This presentation uses the following typographies:</a:t>
            </a:r>
          </a:p>
          <a:p>
            <a:pPr indent="-330200" lvl="0" marL="457200" rtl="0">
              <a:lnSpc>
                <a:spcPct val="115000"/>
              </a:lnSpc>
              <a:spcBef>
                <a:spcPts val="0"/>
              </a:spcBef>
              <a:buSzPct val="100000"/>
            </a:pPr>
            <a:r>
              <a:rPr lang="en" sz="1600"/>
              <a:t>Titles: </a:t>
            </a:r>
            <a:r>
              <a:rPr b="1" lang="en" sz="1600"/>
              <a:t>Montserrat</a:t>
            </a:r>
          </a:p>
          <a:p>
            <a:pPr indent="-330200" lvl="0" marL="457200" rtl="0">
              <a:lnSpc>
                <a:spcPct val="115000"/>
              </a:lnSpc>
              <a:spcBef>
                <a:spcPts val="0"/>
              </a:spcBef>
              <a:buSzPct val="100000"/>
            </a:pPr>
            <a:r>
              <a:rPr lang="en" sz="1600"/>
              <a:t>Body copy: </a:t>
            </a:r>
            <a:r>
              <a:rPr b="1" lang="en" sz="1600"/>
              <a:t>Roboto</a:t>
            </a:r>
          </a:p>
          <a:p>
            <a:pPr lvl="0" rtl="0">
              <a:lnSpc>
                <a:spcPct val="115000"/>
              </a:lnSpc>
              <a:spcBef>
                <a:spcPts val="0"/>
              </a:spcBef>
              <a:buNone/>
            </a:pPr>
            <a:r>
              <a:rPr lang="en" sz="1600"/>
              <a:t>You can download the fonts on this page:</a:t>
            </a:r>
          </a:p>
          <a:p>
            <a:pPr lvl="0" rtl="0">
              <a:lnSpc>
                <a:spcPct val="115000"/>
              </a:lnSpc>
              <a:spcBef>
                <a:spcPts val="0"/>
              </a:spcBef>
              <a:buNone/>
            </a:pPr>
            <a:r>
              <a:rPr lang="en" sz="1600" u="sng">
                <a:solidFill>
                  <a:srgbClr val="3D85C6"/>
                </a:solidFill>
                <a:hlinkClick r:id="rId3"/>
              </a:rPr>
              <a:t>https://www.google.com/fonts#UsePlace:use/Collection:Montserrat:400,700|Roboto:400,400italic,700,700italic</a:t>
            </a:r>
          </a:p>
          <a:p>
            <a:pPr lvl="0" rtl="0">
              <a:lnSpc>
                <a:spcPct val="115000"/>
              </a:lnSpc>
              <a:spcBef>
                <a:spcPts val="0"/>
              </a:spcBef>
              <a:buNone/>
            </a:pPr>
            <a:r>
              <a:t/>
            </a:r>
            <a:endParaRPr sz="1600"/>
          </a:p>
          <a:p>
            <a:pPr lvl="0" rtl="0">
              <a:lnSpc>
                <a:spcPct val="115000"/>
              </a:lnSpc>
              <a:spcBef>
                <a:spcPts val="0"/>
              </a:spcBef>
              <a:buNone/>
            </a:pPr>
            <a:r>
              <a:rPr lang="en" sz="1600"/>
              <a:t>Click on the “arrow button” that appears on the top right</a:t>
            </a:r>
          </a:p>
          <a:p>
            <a:pPr lvl="0" rtl="0">
              <a:lnSpc>
                <a:spcPct val="115000"/>
              </a:lnSpc>
              <a:spcBef>
                <a:spcPts val="0"/>
              </a:spcBef>
              <a:buNone/>
            </a:pPr>
            <a:r>
              <a:t/>
            </a:r>
            <a:endParaRPr sz="1600"/>
          </a:p>
          <a:p>
            <a:pPr lvl="0" rtl="0">
              <a:lnSpc>
                <a:spcPct val="115000"/>
              </a:lnSpc>
              <a:spcBef>
                <a:spcPts val="0"/>
              </a:spcBef>
              <a:buNone/>
            </a:pPr>
            <a:r>
              <a:rPr lang="en" sz="1600"/>
              <a:t>Light blue </a:t>
            </a:r>
            <a:r>
              <a:rPr b="1" lang="en" sz="1600">
                <a:solidFill>
                  <a:srgbClr val="6FA8DC"/>
                </a:solidFill>
              </a:rPr>
              <a:t>#6fa8dc </a:t>
            </a:r>
            <a:r>
              <a:rPr lang="en" sz="1600"/>
              <a:t>/ Medium blue </a:t>
            </a:r>
            <a:r>
              <a:rPr b="1" lang="en" sz="1600">
                <a:solidFill>
                  <a:srgbClr val="3D85C6"/>
                </a:solidFill>
              </a:rPr>
              <a:t>#3d85c6</a:t>
            </a:r>
            <a:r>
              <a:rPr b="1" lang="en" sz="1600">
                <a:solidFill>
                  <a:srgbClr val="6FA8DC"/>
                </a:solidFill>
              </a:rPr>
              <a:t> </a:t>
            </a:r>
            <a:r>
              <a:rPr lang="en" sz="1600"/>
              <a:t>/ Dark blue </a:t>
            </a:r>
            <a:r>
              <a:rPr b="1" lang="en" sz="1600"/>
              <a:t>#073763</a:t>
            </a:r>
          </a:p>
        </p:txBody>
      </p:sp>
      <p:sp>
        <p:nvSpPr>
          <p:cNvPr id="675" name="Shape 675"/>
          <p:cNvSpPr txBox="1"/>
          <p:nvPr/>
        </p:nvSpPr>
        <p:spPr>
          <a:xfrm>
            <a:off x="2465050" y="4230250"/>
            <a:ext cx="6258599" cy="6318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i="1" lang="en" sz="1200">
                <a:solidFill>
                  <a:srgbClr val="073763"/>
                </a:solidFill>
                <a:latin typeface="Roboto"/>
                <a:ea typeface="Roboto"/>
                <a:cs typeface="Roboto"/>
                <a:sym typeface="Roboto"/>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r>
              <a:t/>
            </a:r>
            <a:endParaRPr i="1" sz="1200">
              <a:solidFill>
                <a:srgbClr val="073763"/>
              </a:solidFill>
              <a:latin typeface="Roboto"/>
              <a:ea typeface="Roboto"/>
              <a:cs typeface="Roboto"/>
              <a:sym typeface="Roboto"/>
            </a:endParaRPr>
          </a:p>
          <a:p>
            <a:pPr lvl="0" rtl="0">
              <a:spcBef>
                <a:spcPts val="0"/>
              </a:spcBef>
              <a:buNone/>
            </a:pPr>
            <a:r>
              <a:t/>
            </a:r>
            <a:endParaRPr i="1" sz="1200">
              <a:solidFill>
                <a:srgbClr val="073763"/>
              </a:solidFill>
              <a:latin typeface="Roboto"/>
              <a:ea typeface="Roboto"/>
              <a:cs typeface="Roboto"/>
              <a:sym typeface="Roboto"/>
            </a:endParaRPr>
          </a:p>
        </p:txBody>
      </p:sp>
      <p:pic>
        <p:nvPicPr>
          <p:cNvPr id="676" name="Shape 676"/>
          <p:cNvPicPr preferRelativeResize="0"/>
          <p:nvPr/>
        </p:nvPicPr>
        <p:blipFill>
          <a:blip r:embed="rId4">
            <a:alphaModFix/>
          </a:blip>
          <a:stretch>
            <a:fillRect/>
          </a:stretch>
        </p:blipFill>
        <p:spPr>
          <a:xfrm>
            <a:off x="7791200" y="2964628"/>
            <a:ext cx="635793" cy="250031"/>
          </a:xfrm>
          <a:prstGeom prst="rect">
            <a:avLst/>
          </a:prstGeom>
          <a:noFill/>
          <a:ln>
            <a:noFill/>
          </a:ln>
        </p:spPr>
      </p:pic>
      <p:sp>
        <p:nvSpPr>
          <p:cNvPr id="677" name="Shape 67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FA8DC"/>
        </a:solidFill>
      </p:bgPr>
    </p:bg>
    <p:spTree>
      <p:nvGrpSpPr>
        <p:cNvPr id="681" name="Shape 681"/>
        <p:cNvGrpSpPr/>
        <p:nvPr/>
      </p:nvGrpSpPr>
      <p:grpSpPr>
        <a:xfrm>
          <a:off x="0" y="0"/>
          <a:ext cx="0" cy="0"/>
          <a:chOff x="0" y="0"/>
          <a:chExt cx="0" cy="0"/>
        </a:xfrm>
      </p:grpSpPr>
      <p:sp>
        <p:nvSpPr>
          <p:cNvPr id="682" name="Shape 68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grpSp>
        <p:nvGrpSpPr>
          <p:cNvPr id="683" name="Shape 683"/>
          <p:cNvGrpSpPr/>
          <p:nvPr/>
        </p:nvGrpSpPr>
        <p:grpSpPr>
          <a:xfrm>
            <a:off x="3168146" y="333019"/>
            <a:ext cx="342902" cy="447293"/>
            <a:chOff x="590250" y="244200"/>
            <a:chExt cx="407975" cy="532175"/>
          </a:xfrm>
        </p:grpSpPr>
        <p:sp>
          <p:nvSpPr>
            <p:cNvPr id="684" name="Shape 684"/>
            <p:cNvSpPr/>
            <p:nvPr/>
          </p:nvSpPr>
          <p:spPr>
            <a:xfrm>
              <a:off x="623125" y="313625"/>
              <a:ext cx="375100" cy="462750"/>
            </a:xfrm>
            <a:custGeom>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5" name="Shape 685"/>
            <p:cNvSpPr/>
            <p:nvPr/>
          </p:nvSpPr>
          <p:spPr>
            <a:xfrm>
              <a:off x="590250" y="269775"/>
              <a:ext cx="377525" cy="462775"/>
            </a:xfrm>
            <a:custGeom>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6" name="Shape 686"/>
            <p:cNvSpPr/>
            <p:nvPr/>
          </p:nvSpPr>
          <p:spPr>
            <a:xfrm>
              <a:off x="796650" y="274025"/>
              <a:ext cx="45100" cy="45100"/>
            </a:xfrm>
            <a:custGeom>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7" name="Shape 687"/>
            <p:cNvSpPr/>
            <p:nvPr/>
          </p:nvSpPr>
          <p:spPr>
            <a:xfrm>
              <a:off x="713850" y="274025"/>
              <a:ext cx="45075" cy="45100"/>
            </a:xfrm>
            <a:custGeom>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8" name="Shape 688"/>
            <p:cNvSpPr/>
            <p:nvPr/>
          </p:nvSpPr>
          <p:spPr>
            <a:xfrm>
              <a:off x="631050" y="274025"/>
              <a:ext cx="45075" cy="45100"/>
            </a:xfrm>
            <a:custGeom>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9" name="Shape 689"/>
            <p:cNvSpPr/>
            <p:nvPr/>
          </p:nvSpPr>
          <p:spPr>
            <a:xfrm>
              <a:off x="649925" y="590050"/>
              <a:ext cx="133975" cy="25"/>
            </a:xfrm>
            <a:custGeom>
              <a:pathLst>
                <a:path extrusionOk="0" fill="none" h="1" w="5359">
                  <a:moveTo>
                    <a:pt x="5358"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0" name="Shape 690"/>
            <p:cNvSpPr/>
            <p:nvPr/>
          </p:nvSpPr>
          <p:spPr>
            <a:xfrm>
              <a:off x="649925" y="534625"/>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1" name="Shape 691"/>
            <p:cNvSpPr/>
            <p:nvPr/>
          </p:nvSpPr>
          <p:spPr>
            <a:xfrm>
              <a:off x="649925" y="479825"/>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2" name="Shape 692"/>
            <p:cNvSpPr/>
            <p:nvPr/>
          </p:nvSpPr>
          <p:spPr>
            <a:xfrm>
              <a:off x="649925" y="424425"/>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3" name="Shape 693"/>
            <p:cNvSpPr/>
            <p:nvPr/>
          </p:nvSpPr>
          <p:spPr>
            <a:xfrm>
              <a:off x="879475" y="274025"/>
              <a:ext cx="45075" cy="45100"/>
            </a:xfrm>
            <a:custGeom>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4" name="Shape 694"/>
            <p:cNvSpPr/>
            <p:nvPr/>
          </p:nvSpPr>
          <p:spPr>
            <a:xfrm>
              <a:off x="654800" y="244200"/>
              <a:ext cx="25" cy="51175"/>
            </a:xfrm>
            <a:custGeom>
              <a:pathLst>
                <a:path extrusionOk="0" fill="none" h="2047" w="1">
                  <a:moveTo>
                    <a:pt x="0" y="1"/>
                  </a:moveTo>
                  <a:lnTo>
                    <a:pt x="0" y="204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5" name="Shape 695"/>
            <p:cNvSpPr/>
            <p:nvPr/>
          </p:nvSpPr>
          <p:spPr>
            <a:xfrm>
              <a:off x="737600" y="244200"/>
              <a:ext cx="25" cy="51175"/>
            </a:xfrm>
            <a:custGeom>
              <a:pathLst>
                <a:path extrusionOk="0" fill="none" h="2047" w="1">
                  <a:moveTo>
                    <a:pt x="1" y="1"/>
                  </a:moveTo>
                  <a:lnTo>
                    <a:pt x="1" y="204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6" name="Shape 696"/>
            <p:cNvSpPr/>
            <p:nvPr/>
          </p:nvSpPr>
          <p:spPr>
            <a:xfrm>
              <a:off x="820400" y="244200"/>
              <a:ext cx="25" cy="51175"/>
            </a:xfrm>
            <a:custGeom>
              <a:pathLst>
                <a:path extrusionOk="0" fill="none" h="2047" w="1">
                  <a:moveTo>
                    <a:pt x="1" y="1"/>
                  </a:moveTo>
                  <a:lnTo>
                    <a:pt x="1" y="204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a:off x="903225" y="244200"/>
              <a:ext cx="25" cy="51175"/>
            </a:xfrm>
            <a:custGeom>
              <a:pathLst>
                <a:path extrusionOk="0" fill="none" h="2047" w="1">
                  <a:moveTo>
                    <a:pt x="0" y="1"/>
                  </a:moveTo>
                  <a:lnTo>
                    <a:pt x="0" y="204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698" name="Shape 698"/>
          <p:cNvGrpSpPr/>
          <p:nvPr/>
        </p:nvGrpSpPr>
        <p:grpSpPr>
          <a:xfrm>
            <a:off x="3720838" y="399040"/>
            <a:ext cx="372593" cy="310144"/>
            <a:chOff x="1247825" y="322750"/>
            <a:chExt cx="443300" cy="369000"/>
          </a:xfrm>
        </p:grpSpPr>
        <p:sp>
          <p:nvSpPr>
            <p:cNvPr id="699" name="Shape 699"/>
            <p:cNvSpPr/>
            <p:nvPr/>
          </p:nvSpPr>
          <p:spPr>
            <a:xfrm>
              <a:off x="1247825" y="322750"/>
              <a:ext cx="443300" cy="369000"/>
            </a:xfrm>
            <a:custGeom>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0" name="Shape 700"/>
            <p:cNvSpPr/>
            <p:nvPr/>
          </p:nvSpPr>
          <p:spPr>
            <a:xfrm>
              <a:off x="1398225" y="386675"/>
              <a:ext cx="142500" cy="25"/>
            </a:xfrm>
            <a:custGeom>
              <a:pathLst>
                <a:path extrusionOk="0" fill="none" h="1" w="5700">
                  <a:moveTo>
                    <a:pt x="5700" y="1"/>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1" name="Shape 701"/>
            <p:cNvSpPr/>
            <p:nvPr/>
          </p:nvSpPr>
          <p:spPr>
            <a:xfrm>
              <a:off x="1370225" y="450000"/>
              <a:ext cx="198500" cy="197900"/>
            </a:xfrm>
            <a:custGeom>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2" name="Shape 702"/>
            <p:cNvSpPr/>
            <p:nvPr/>
          </p:nvSpPr>
          <p:spPr>
            <a:xfrm>
              <a:off x="1403100" y="482875"/>
              <a:ext cx="132750" cy="132150"/>
            </a:xfrm>
            <a:custGeom>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3" name="Shape 703"/>
            <p:cNvSpPr/>
            <p:nvPr/>
          </p:nvSpPr>
          <p:spPr>
            <a:xfrm>
              <a:off x="1588800" y="435400"/>
              <a:ext cx="66400" cy="43850"/>
            </a:xfrm>
            <a:custGeom>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04" name="Shape 704"/>
          <p:cNvGrpSpPr/>
          <p:nvPr/>
        </p:nvGrpSpPr>
        <p:grpSpPr>
          <a:xfrm>
            <a:off x="4294017" y="397506"/>
            <a:ext cx="356203" cy="313212"/>
            <a:chOff x="1929775" y="320925"/>
            <a:chExt cx="423800" cy="372650"/>
          </a:xfrm>
        </p:grpSpPr>
        <p:sp>
          <p:nvSpPr>
            <p:cNvPr id="705" name="Shape 705"/>
            <p:cNvSpPr/>
            <p:nvPr/>
          </p:nvSpPr>
          <p:spPr>
            <a:xfrm>
              <a:off x="1929775" y="320925"/>
              <a:ext cx="423800" cy="372650"/>
            </a:xfrm>
            <a:custGeom>
              <a:pathLst>
                <a:path extrusionOk="0" fill="none" h="14906" w="16952">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6" name="Shape 706"/>
            <p:cNvSpPr/>
            <p:nvPr/>
          </p:nvSpPr>
          <p:spPr>
            <a:xfrm>
              <a:off x="1954125" y="345275"/>
              <a:ext cx="375100" cy="323950"/>
            </a:xfrm>
            <a:custGeom>
              <a:pathLst>
                <a:path extrusionOk="0" fill="none" h="12958" w="15004">
                  <a:moveTo>
                    <a:pt x="15003" y="12957"/>
                  </a:moveTo>
                  <a:lnTo>
                    <a:pt x="1" y="12957"/>
                  </a:lnTo>
                  <a:lnTo>
                    <a:pt x="1" y="0"/>
                  </a:lnTo>
                  <a:lnTo>
                    <a:pt x="15003" y="0"/>
                  </a:lnTo>
                  <a:lnTo>
                    <a:pt x="15003" y="1295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7" name="Shape 707"/>
            <p:cNvSpPr/>
            <p:nvPr/>
          </p:nvSpPr>
          <p:spPr>
            <a:xfrm>
              <a:off x="2162375" y="534625"/>
              <a:ext cx="146750" cy="113275"/>
            </a:xfrm>
            <a:custGeom>
              <a:pathLst>
                <a:path extrusionOk="0" fill="none" h="4531" w="587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8" name="Shape 708"/>
            <p:cNvSpPr/>
            <p:nvPr/>
          </p:nvSpPr>
          <p:spPr>
            <a:xfrm>
              <a:off x="1974225" y="468875"/>
              <a:ext cx="232600" cy="179025"/>
            </a:xfrm>
            <a:custGeom>
              <a:pathLst>
                <a:path extrusionOk="0" fill="none" h="7161" w="9304">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9" name="Shape 709"/>
            <p:cNvSpPr/>
            <p:nvPr/>
          </p:nvSpPr>
          <p:spPr>
            <a:xfrm>
              <a:off x="2169675" y="396425"/>
              <a:ext cx="97450" cy="97450"/>
            </a:xfrm>
            <a:custGeom>
              <a:pathLst>
                <a:path extrusionOk="0" fill="none" h="3898" w="3898">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10" name="Shape 710"/>
          <p:cNvSpPr/>
          <p:nvPr/>
        </p:nvSpPr>
        <p:spPr>
          <a:xfrm>
            <a:off x="4891319" y="386253"/>
            <a:ext cx="291716" cy="335737"/>
          </a:xfrm>
          <a:custGeom>
            <a:pathLst>
              <a:path extrusionOk="0" fill="none" h="15978" w="13883">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1" name="Shape 711"/>
          <p:cNvSpPr/>
          <p:nvPr/>
        </p:nvSpPr>
        <p:spPr>
          <a:xfrm>
            <a:off x="5476287" y="387283"/>
            <a:ext cx="251792" cy="333678"/>
          </a:xfrm>
          <a:custGeom>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12" name="Shape 712"/>
          <p:cNvGrpSpPr/>
          <p:nvPr/>
        </p:nvGrpSpPr>
        <p:grpSpPr>
          <a:xfrm>
            <a:off x="6563661" y="362184"/>
            <a:ext cx="336767" cy="383835"/>
            <a:chOff x="4630125" y="278900"/>
            <a:chExt cx="400675" cy="456675"/>
          </a:xfrm>
        </p:grpSpPr>
        <p:sp>
          <p:nvSpPr>
            <p:cNvPr id="713" name="Shape 713"/>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4" name="Shape 714"/>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5" name="Shape 715"/>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6" name="Shape 716"/>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17" name="Shape 717"/>
          <p:cNvSpPr/>
          <p:nvPr/>
        </p:nvSpPr>
        <p:spPr>
          <a:xfrm>
            <a:off x="7104251" y="385749"/>
            <a:ext cx="385894" cy="336746"/>
          </a:xfrm>
          <a:custGeom>
            <a:pathLst>
              <a:path extrusionOk="0" fill="none" h="16026" w="18365">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18" name="Shape 718"/>
          <p:cNvGrpSpPr/>
          <p:nvPr/>
        </p:nvGrpSpPr>
        <p:grpSpPr>
          <a:xfrm>
            <a:off x="3173273" y="908740"/>
            <a:ext cx="342881" cy="418127"/>
            <a:chOff x="596350" y="929175"/>
            <a:chExt cx="407950" cy="497475"/>
          </a:xfrm>
        </p:grpSpPr>
        <p:sp>
          <p:nvSpPr>
            <p:cNvPr id="719" name="Shape 719"/>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0" name="Shape 720"/>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1" name="Shape 721"/>
            <p:cNvSpPr/>
            <p:nvPr/>
          </p:nvSpPr>
          <p:spPr>
            <a:xfrm>
              <a:off x="688900" y="1256150"/>
              <a:ext cx="133975" cy="25"/>
            </a:xfrm>
            <a:custGeom>
              <a:pathLst>
                <a:path extrusionOk="0" fill="none" h="1" w="5359">
                  <a:moveTo>
                    <a:pt x="5358"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688900" y="1201350"/>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3" name="Shape 723"/>
            <p:cNvSpPr/>
            <p:nvPr/>
          </p:nvSpPr>
          <p:spPr>
            <a:xfrm>
              <a:off x="688900" y="1145950"/>
              <a:ext cx="255750" cy="25"/>
            </a:xfrm>
            <a:custGeom>
              <a:pathLst>
                <a:path extrusionOk="0" fill="none" h="1" w="10230">
                  <a:moveTo>
                    <a:pt x="10229"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4" name="Shape 724"/>
            <p:cNvSpPr/>
            <p:nvPr/>
          </p:nvSpPr>
          <p:spPr>
            <a:xfrm>
              <a:off x="688900" y="1090525"/>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5" name="Shape 725"/>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26" name="Shape 726"/>
          <p:cNvGrpSpPr/>
          <p:nvPr/>
        </p:nvGrpSpPr>
        <p:grpSpPr>
          <a:xfrm>
            <a:off x="4297589" y="969656"/>
            <a:ext cx="349059" cy="298881"/>
            <a:chOff x="1934025" y="1001650"/>
            <a:chExt cx="415300" cy="355600"/>
          </a:xfrm>
        </p:grpSpPr>
        <p:sp>
          <p:nvSpPr>
            <p:cNvPr id="727" name="Shape 727"/>
            <p:cNvSpPr/>
            <p:nvPr/>
          </p:nvSpPr>
          <p:spPr>
            <a:xfrm>
              <a:off x="1934025" y="1303650"/>
              <a:ext cx="207650" cy="53600"/>
            </a:xfrm>
            <a:custGeom>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8" name="Shape 728"/>
            <p:cNvSpPr/>
            <p:nvPr/>
          </p:nvSpPr>
          <p:spPr>
            <a:xfrm>
              <a:off x="2141650" y="1303650"/>
              <a:ext cx="207675" cy="53600"/>
            </a:xfrm>
            <a:custGeom>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9" name="Shape 729"/>
            <p:cNvSpPr/>
            <p:nvPr/>
          </p:nvSpPr>
          <p:spPr>
            <a:xfrm>
              <a:off x="1934025" y="1001650"/>
              <a:ext cx="207650" cy="331250"/>
            </a:xfrm>
            <a:custGeom>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0" name="Shape 730"/>
            <p:cNvSpPr/>
            <p:nvPr/>
          </p:nvSpPr>
          <p:spPr>
            <a:xfrm>
              <a:off x="2141650" y="1001650"/>
              <a:ext cx="207675" cy="331250"/>
            </a:xfrm>
            <a:custGeom>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31" name="Shape 731"/>
          <p:cNvSpPr/>
          <p:nvPr/>
        </p:nvSpPr>
        <p:spPr>
          <a:xfrm>
            <a:off x="4861648" y="944598"/>
            <a:ext cx="351076" cy="349038"/>
          </a:xfrm>
          <a:custGeom>
            <a:pathLst>
              <a:path extrusionOk="0" fill="none" h="16611" w="16708">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2" name="Shape 732"/>
          <p:cNvSpPr/>
          <p:nvPr/>
        </p:nvSpPr>
        <p:spPr>
          <a:xfrm>
            <a:off x="5427158" y="961997"/>
            <a:ext cx="350068" cy="314241"/>
          </a:xfrm>
          <a:custGeom>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3" name="Shape 733"/>
          <p:cNvSpPr/>
          <p:nvPr/>
        </p:nvSpPr>
        <p:spPr>
          <a:xfrm>
            <a:off x="5997270" y="964560"/>
            <a:ext cx="339835" cy="309114"/>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4" name="Shape 734"/>
          <p:cNvSpPr/>
          <p:nvPr/>
        </p:nvSpPr>
        <p:spPr>
          <a:xfrm>
            <a:off x="6573539" y="967628"/>
            <a:ext cx="317309" cy="302979"/>
          </a:xfrm>
          <a:custGeom>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35" name="Shape 735"/>
          <p:cNvGrpSpPr/>
          <p:nvPr/>
        </p:nvGrpSpPr>
        <p:grpSpPr>
          <a:xfrm>
            <a:off x="7121984" y="947130"/>
            <a:ext cx="350068" cy="350572"/>
            <a:chOff x="5294400" y="974850"/>
            <a:chExt cx="416500" cy="417100"/>
          </a:xfrm>
        </p:grpSpPr>
        <p:sp>
          <p:nvSpPr>
            <p:cNvPr id="736" name="Shape 736"/>
            <p:cNvSpPr/>
            <p:nvPr/>
          </p:nvSpPr>
          <p:spPr>
            <a:xfrm>
              <a:off x="5325450" y="997975"/>
              <a:ext cx="151650" cy="154700"/>
            </a:xfrm>
            <a:custGeom>
              <a:pathLst>
                <a:path extrusionOk="0" fill="none" h="6188" w="6066">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7" name="Shape 737"/>
            <p:cNvSpPr/>
            <p:nvPr/>
          </p:nvSpPr>
          <p:spPr>
            <a:xfrm>
              <a:off x="5294400" y="974850"/>
              <a:ext cx="416500" cy="417100"/>
            </a:xfrm>
            <a:custGeom>
              <a:pathLst>
                <a:path extrusionOk="0" fill="none" h="16684" w="1666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38" name="Shape 738"/>
          <p:cNvGrpSpPr/>
          <p:nvPr/>
        </p:nvGrpSpPr>
        <p:grpSpPr>
          <a:xfrm>
            <a:off x="7645006" y="907732"/>
            <a:ext cx="433992" cy="422729"/>
            <a:chOff x="5916675" y="927975"/>
            <a:chExt cx="516350" cy="502950"/>
          </a:xfrm>
        </p:grpSpPr>
        <p:sp>
          <p:nvSpPr>
            <p:cNvPr id="739" name="Shape 739"/>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0" name="Shape 740"/>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41" name="Shape 741"/>
          <p:cNvGrpSpPr/>
          <p:nvPr/>
        </p:nvGrpSpPr>
        <p:grpSpPr>
          <a:xfrm>
            <a:off x="3146650" y="1557144"/>
            <a:ext cx="391000" cy="264085"/>
            <a:chOff x="564675" y="1700625"/>
            <a:chExt cx="465200" cy="314200"/>
          </a:xfrm>
        </p:grpSpPr>
        <p:sp>
          <p:nvSpPr>
            <p:cNvPr id="742" name="Shape 742"/>
            <p:cNvSpPr/>
            <p:nvPr/>
          </p:nvSpPr>
          <p:spPr>
            <a:xfrm>
              <a:off x="564675" y="1700625"/>
              <a:ext cx="465200" cy="29250"/>
            </a:xfrm>
            <a:custGeom>
              <a:pathLst>
                <a:path extrusionOk="0" fill="none" h="1170" w="18608">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3" name="Shape 743"/>
            <p:cNvSpPr/>
            <p:nvPr/>
          </p:nvSpPr>
          <p:spPr>
            <a:xfrm>
              <a:off x="564675" y="1732300"/>
              <a:ext cx="465200" cy="272175"/>
            </a:xfrm>
            <a:custGeom>
              <a:pathLst>
                <a:path extrusionOk="0" fill="none" h="10887" w="18608">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4" name="Shape 744"/>
            <p:cNvSpPr/>
            <p:nvPr/>
          </p:nvSpPr>
          <p:spPr>
            <a:xfrm>
              <a:off x="572600" y="2014200"/>
              <a:ext cx="449375" cy="625"/>
            </a:xfrm>
            <a:custGeom>
              <a:pathLst>
                <a:path extrusionOk="0" fill="none" h="25" w="17975">
                  <a:moveTo>
                    <a:pt x="0" y="0"/>
                  </a:moveTo>
                  <a:lnTo>
                    <a:pt x="0" y="0"/>
                  </a:lnTo>
                  <a:lnTo>
                    <a:pt x="98" y="25"/>
                  </a:lnTo>
                  <a:lnTo>
                    <a:pt x="171" y="25"/>
                  </a:lnTo>
                  <a:lnTo>
                    <a:pt x="17804" y="25"/>
                  </a:lnTo>
                  <a:lnTo>
                    <a:pt x="17804" y="25"/>
                  </a:lnTo>
                  <a:lnTo>
                    <a:pt x="17877" y="25"/>
                  </a:lnTo>
                  <a:lnTo>
                    <a:pt x="1797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45" name="Shape 745"/>
          <p:cNvGrpSpPr/>
          <p:nvPr/>
        </p:nvGrpSpPr>
        <p:grpSpPr>
          <a:xfrm>
            <a:off x="3711635" y="1492657"/>
            <a:ext cx="391000" cy="382826"/>
            <a:chOff x="1236875" y="1623900"/>
            <a:chExt cx="465200" cy="455475"/>
          </a:xfrm>
        </p:grpSpPr>
        <p:sp>
          <p:nvSpPr>
            <p:cNvPr id="746" name="Shape 746"/>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7" name="Shape 747"/>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8" name="Shape 748"/>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9" name="Shape 749"/>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0" name="Shape 750"/>
            <p:cNvSpPr/>
            <p:nvPr/>
          </p:nvSpPr>
          <p:spPr>
            <a:xfrm>
              <a:off x="1402500" y="1810225"/>
              <a:ext cx="133975" cy="25"/>
            </a:xfrm>
            <a:custGeom>
              <a:pathLst>
                <a:path extrusionOk="0" fill="none" h="1" w="5359">
                  <a:moveTo>
                    <a:pt x="0" y="0"/>
                  </a:moveTo>
                  <a:lnTo>
                    <a:pt x="535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1" name="Shape 751"/>
            <p:cNvSpPr/>
            <p:nvPr/>
          </p:nvSpPr>
          <p:spPr>
            <a:xfrm>
              <a:off x="1402500" y="1844325"/>
              <a:ext cx="133975" cy="25"/>
            </a:xfrm>
            <a:custGeom>
              <a:pathLst>
                <a:path extrusionOk="0" fill="none" h="1" w="5359">
                  <a:moveTo>
                    <a:pt x="0" y="0"/>
                  </a:moveTo>
                  <a:lnTo>
                    <a:pt x="535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2" name="Shape 752"/>
            <p:cNvSpPr/>
            <p:nvPr/>
          </p:nvSpPr>
          <p:spPr>
            <a:xfrm>
              <a:off x="1402500" y="1878425"/>
              <a:ext cx="85250" cy="25"/>
            </a:xfrm>
            <a:custGeom>
              <a:pathLst>
                <a:path extrusionOk="0" fill="none" h="1" w="3410">
                  <a:moveTo>
                    <a:pt x="0" y="0"/>
                  </a:moveTo>
                  <a:lnTo>
                    <a:pt x="341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53" name="Shape 753"/>
          <p:cNvGrpSpPr/>
          <p:nvPr/>
        </p:nvGrpSpPr>
        <p:grpSpPr>
          <a:xfrm>
            <a:off x="4288890" y="1500852"/>
            <a:ext cx="366457" cy="366436"/>
            <a:chOff x="1923675" y="1633650"/>
            <a:chExt cx="436000" cy="435975"/>
          </a:xfrm>
        </p:grpSpPr>
        <p:sp>
          <p:nvSpPr>
            <p:cNvPr id="754" name="Shape 754"/>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5" name="Shape 755"/>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6" name="Shape 756"/>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7" name="Shape 757"/>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8" name="Shape 758"/>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9" name="Shape 759"/>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60" name="Shape 760"/>
          <p:cNvGrpSpPr/>
          <p:nvPr/>
        </p:nvGrpSpPr>
        <p:grpSpPr>
          <a:xfrm>
            <a:off x="4852340" y="1499318"/>
            <a:ext cx="369504" cy="369504"/>
            <a:chOff x="2594050" y="1631825"/>
            <a:chExt cx="439625" cy="439625"/>
          </a:xfrm>
        </p:grpSpPr>
        <p:sp>
          <p:nvSpPr>
            <p:cNvPr id="761" name="Shape 761"/>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2" name="Shape 762"/>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3" name="Shape 763"/>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4" name="Shape 764"/>
            <p:cNvSpPr/>
            <p:nvPr/>
          </p:nvSpPr>
          <p:spPr>
            <a:xfrm>
              <a:off x="2801675" y="1740825"/>
              <a:ext cx="49950" cy="49950"/>
            </a:xfrm>
            <a:custGeom>
              <a:pathLst>
                <a:path extrusionOk="0" fill="none" h="1998" w="1998">
                  <a:moveTo>
                    <a:pt x="1" y="1997"/>
                  </a:moveTo>
                  <a:lnTo>
                    <a:pt x="199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765" name="Shape 765"/>
          <p:cNvSpPr/>
          <p:nvPr/>
        </p:nvSpPr>
        <p:spPr>
          <a:xfrm>
            <a:off x="5433798" y="1515739"/>
            <a:ext cx="336767" cy="336767"/>
          </a:xfrm>
          <a:custGeom>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766" name="Shape 766"/>
          <p:cNvGrpSpPr/>
          <p:nvPr/>
        </p:nvGrpSpPr>
        <p:grpSpPr>
          <a:xfrm>
            <a:off x="6017105" y="1471686"/>
            <a:ext cx="299911" cy="424767"/>
            <a:chOff x="3979850" y="1598950"/>
            <a:chExt cx="356825" cy="505375"/>
          </a:xfrm>
        </p:grpSpPr>
        <p:sp>
          <p:nvSpPr>
            <p:cNvPr id="767" name="Shape 767"/>
            <p:cNvSpPr/>
            <p:nvPr/>
          </p:nvSpPr>
          <p:spPr>
            <a:xfrm>
              <a:off x="3979850" y="1602600"/>
              <a:ext cx="44475" cy="501725"/>
            </a:xfrm>
            <a:custGeom>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8" name="Shape 768"/>
            <p:cNvSpPr/>
            <p:nvPr/>
          </p:nvSpPr>
          <p:spPr>
            <a:xfrm>
              <a:off x="4037075" y="1598950"/>
              <a:ext cx="299600" cy="228950"/>
            </a:xfrm>
            <a:custGeom>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69" name="Shape 769"/>
          <p:cNvGrpSpPr/>
          <p:nvPr/>
        </p:nvGrpSpPr>
        <p:grpSpPr>
          <a:xfrm>
            <a:off x="6534496" y="1562775"/>
            <a:ext cx="395098" cy="242589"/>
            <a:chOff x="4595425" y="1707325"/>
            <a:chExt cx="470075" cy="288625"/>
          </a:xfrm>
        </p:grpSpPr>
        <p:sp>
          <p:nvSpPr>
            <p:cNvPr id="770" name="Shape 770"/>
            <p:cNvSpPr/>
            <p:nvPr/>
          </p:nvSpPr>
          <p:spPr>
            <a:xfrm>
              <a:off x="4809750" y="1707325"/>
              <a:ext cx="41425" cy="41425"/>
            </a:xfrm>
            <a:custGeom>
              <a:pathLst>
                <a:path extrusionOk="0" fill="none" h="1657" w="1657">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1" name="Shape 771"/>
            <p:cNvSpPr/>
            <p:nvPr/>
          </p:nvSpPr>
          <p:spPr>
            <a:xfrm>
              <a:off x="502407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2" name="Shape 772"/>
            <p:cNvSpPr/>
            <p:nvPr/>
          </p:nvSpPr>
          <p:spPr>
            <a:xfrm>
              <a:off x="4628900" y="1760300"/>
              <a:ext cx="403100" cy="177825"/>
            </a:xfrm>
            <a:custGeom>
              <a:pathLst>
                <a:path extrusionOk="0" fill="none" h="7113" w="16124">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3" name="Shape 773"/>
            <p:cNvSpPr/>
            <p:nvPr/>
          </p:nvSpPr>
          <p:spPr>
            <a:xfrm>
              <a:off x="4595425" y="1761525"/>
              <a:ext cx="41425" cy="41425"/>
            </a:xfrm>
            <a:custGeom>
              <a:pathLst>
                <a:path extrusionOk="0" fill="none" h="1657" w="1657">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4" name="Shape 774"/>
            <p:cNvSpPr/>
            <p:nvPr/>
          </p:nvSpPr>
          <p:spPr>
            <a:xfrm>
              <a:off x="4667275" y="1951475"/>
              <a:ext cx="326375" cy="44475"/>
            </a:xfrm>
            <a:custGeom>
              <a:pathLst>
                <a:path extrusionOk="0" fill="none" h="1779" w="13055">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75" name="Shape 775"/>
          <p:cNvGrpSpPr/>
          <p:nvPr/>
        </p:nvGrpSpPr>
        <p:grpSpPr>
          <a:xfrm>
            <a:off x="7118412" y="1503415"/>
            <a:ext cx="357233" cy="361309"/>
            <a:chOff x="5290150" y="1636700"/>
            <a:chExt cx="425025" cy="429875"/>
          </a:xfrm>
        </p:grpSpPr>
        <p:sp>
          <p:nvSpPr>
            <p:cNvPr id="776" name="Shape 776"/>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7" name="Shape 777"/>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78" name="Shape 778"/>
          <p:cNvGrpSpPr/>
          <p:nvPr/>
        </p:nvGrpSpPr>
        <p:grpSpPr>
          <a:xfrm>
            <a:off x="7682367" y="1492657"/>
            <a:ext cx="359271" cy="376691"/>
            <a:chOff x="5961125" y="1623900"/>
            <a:chExt cx="427450" cy="448175"/>
          </a:xfrm>
        </p:grpSpPr>
        <p:sp>
          <p:nvSpPr>
            <p:cNvPr id="779" name="Shape 779"/>
            <p:cNvSpPr/>
            <p:nvPr/>
          </p:nvSpPr>
          <p:spPr>
            <a:xfrm>
              <a:off x="5961125" y="1678700"/>
              <a:ext cx="376925" cy="376925"/>
            </a:xfrm>
            <a:custGeom>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0" name="Shape 780"/>
            <p:cNvSpPr/>
            <p:nvPr/>
          </p:nvSpPr>
          <p:spPr>
            <a:xfrm>
              <a:off x="6009825" y="1727425"/>
              <a:ext cx="279500" cy="279500"/>
            </a:xfrm>
            <a:custGeom>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1" name="Shape 781"/>
            <p:cNvSpPr/>
            <p:nvPr/>
          </p:nvSpPr>
          <p:spPr>
            <a:xfrm>
              <a:off x="6107250" y="1824850"/>
              <a:ext cx="84650" cy="84650"/>
            </a:xfrm>
            <a:custGeom>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2" name="Shape 782"/>
            <p:cNvSpPr/>
            <p:nvPr/>
          </p:nvSpPr>
          <p:spPr>
            <a:xfrm>
              <a:off x="6058550" y="1776125"/>
              <a:ext cx="182075" cy="182075"/>
            </a:xfrm>
            <a:custGeom>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3" name="Shape 783"/>
            <p:cNvSpPr/>
            <p:nvPr/>
          </p:nvSpPr>
          <p:spPr>
            <a:xfrm>
              <a:off x="5971475" y="2001400"/>
              <a:ext cx="74925" cy="70675"/>
            </a:xfrm>
            <a:custGeom>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4" name="Shape 784"/>
            <p:cNvSpPr/>
            <p:nvPr/>
          </p:nvSpPr>
          <p:spPr>
            <a:xfrm>
              <a:off x="6253375" y="2001400"/>
              <a:ext cx="74325" cy="70675"/>
            </a:xfrm>
            <a:custGeom>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5" name="Shape 785"/>
            <p:cNvSpPr/>
            <p:nvPr/>
          </p:nvSpPr>
          <p:spPr>
            <a:xfrm>
              <a:off x="6137700" y="1623900"/>
              <a:ext cx="250875" cy="255150"/>
            </a:xfrm>
            <a:custGeom>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86" name="Shape 786"/>
          <p:cNvGrpSpPr/>
          <p:nvPr/>
        </p:nvGrpSpPr>
        <p:grpSpPr>
          <a:xfrm>
            <a:off x="8235058" y="1502386"/>
            <a:ext cx="383835" cy="363369"/>
            <a:chOff x="6618700" y="1635475"/>
            <a:chExt cx="456675" cy="432325"/>
          </a:xfrm>
        </p:grpSpPr>
        <p:sp>
          <p:nvSpPr>
            <p:cNvPr id="787" name="Shape 787"/>
            <p:cNvSpPr/>
            <p:nvPr/>
          </p:nvSpPr>
          <p:spPr>
            <a:xfrm>
              <a:off x="6663775" y="1904000"/>
              <a:ext cx="117525" cy="163800"/>
            </a:xfrm>
            <a:custGeom>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8" name="Shape 788"/>
            <p:cNvSpPr/>
            <p:nvPr/>
          </p:nvSpPr>
          <p:spPr>
            <a:xfrm>
              <a:off x="7046125" y="1775525"/>
              <a:ext cx="29250" cy="99275"/>
            </a:xfrm>
            <a:custGeom>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9" name="Shape 789"/>
            <p:cNvSpPr/>
            <p:nvPr/>
          </p:nvSpPr>
          <p:spPr>
            <a:xfrm>
              <a:off x="6618700" y="1751775"/>
              <a:ext cx="96850" cy="146750"/>
            </a:xfrm>
            <a:custGeom>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0" name="Shape 790"/>
            <p:cNvSpPr/>
            <p:nvPr/>
          </p:nvSpPr>
          <p:spPr>
            <a:xfrm>
              <a:off x="6721600" y="1660450"/>
              <a:ext cx="278900" cy="329425"/>
            </a:xfrm>
            <a:custGeom>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1" name="Shape 791"/>
            <p:cNvSpPr/>
            <p:nvPr/>
          </p:nvSpPr>
          <p:spPr>
            <a:xfrm>
              <a:off x="7006550" y="1635475"/>
              <a:ext cx="34750" cy="378750"/>
            </a:xfrm>
            <a:custGeom>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792" name="Shape 792"/>
          <p:cNvGrpSpPr/>
          <p:nvPr/>
        </p:nvGrpSpPr>
        <p:grpSpPr>
          <a:xfrm>
            <a:off x="3190146" y="2085798"/>
            <a:ext cx="304008" cy="326513"/>
            <a:chOff x="616425" y="2329600"/>
            <a:chExt cx="361700" cy="388475"/>
          </a:xfrm>
        </p:grpSpPr>
        <p:sp>
          <p:nvSpPr>
            <p:cNvPr id="793" name="Shape 793"/>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4" name="Shape 794"/>
            <p:cNvSpPr/>
            <p:nvPr/>
          </p:nvSpPr>
          <p:spPr>
            <a:xfrm>
              <a:off x="704725" y="2545750"/>
              <a:ext cx="185125" cy="25"/>
            </a:xfrm>
            <a:custGeom>
              <a:pathLst>
                <a:path extrusionOk="0" fill="none" h="1" w="7405">
                  <a:moveTo>
                    <a:pt x="7404"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5" name="Shape 795"/>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6" name="Shape 796"/>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7" name="Shape 797"/>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8" name="Shape 798"/>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9" name="Shape 799"/>
            <p:cNvSpPr/>
            <p:nvPr/>
          </p:nvSpPr>
          <p:spPr>
            <a:xfrm>
              <a:off x="766825" y="2388050"/>
              <a:ext cx="60925" cy="25"/>
            </a:xfrm>
            <a:custGeom>
              <a:pathLst>
                <a:path extrusionOk="0" fill="none" h="1" w="2437">
                  <a:moveTo>
                    <a:pt x="2436"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0" name="Shape 800"/>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01" name="Shape 801"/>
          <p:cNvGrpSpPr/>
          <p:nvPr/>
        </p:nvGrpSpPr>
        <p:grpSpPr>
          <a:xfrm>
            <a:off x="3746957" y="2088865"/>
            <a:ext cx="320377" cy="320377"/>
            <a:chOff x="1278900" y="2333250"/>
            <a:chExt cx="381175" cy="381175"/>
          </a:xfrm>
        </p:grpSpPr>
        <p:sp>
          <p:nvSpPr>
            <p:cNvPr id="802" name="Shape 802"/>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3" name="Shape 803"/>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4" name="Shape 804"/>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5" name="Shape 805"/>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06" name="Shape 806"/>
          <p:cNvGrpSpPr/>
          <p:nvPr/>
        </p:nvGrpSpPr>
        <p:grpSpPr>
          <a:xfrm>
            <a:off x="4311920" y="2088865"/>
            <a:ext cx="320398" cy="320377"/>
            <a:chOff x="1951075" y="2333250"/>
            <a:chExt cx="381200" cy="381175"/>
          </a:xfrm>
        </p:grpSpPr>
        <p:sp>
          <p:nvSpPr>
            <p:cNvPr id="807" name="Shape 807"/>
            <p:cNvSpPr/>
            <p:nvPr/>
          </p:nvSpPr>
          <p:spPr>
            <a:xfrm>
              <a:off x="1951075" y="2333250"/>
              <a:ext cx="381200" cy="381175"/>
            </a:xfrm>
            <a:custGeom>
              <a:pathLst>
                <a:path extrusionOk="0" fill="none" h="15247" w="15248">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8" name="Shape 808"/>
            <p:cNvSpPr/>
            <p:nvPr/>
          </p:nvSpPr>
          <p:spPr>
            <a:xfrm>
              <a:off x="2197675" y="2503125"/>
              <a:ext cx="43875" cy="47525"/>
            </a:xfrm>
            <a:custGeom>
              <a:pathLst>
                <a:path extrusionOk="0" fill="none" h="1901" w="1755">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9" name="Shape 809"/>
            <p:cNvSpPr/>
            <p:nvPr/>
          </p:nvSpPr>
          <p:spPr>
            <a:xfrm>
              <a:off x="20418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0" name="Shape 810"/>
            <p:cNvSpPr/>
            <p:nvPr/>
          </p:nvSpPr>
          <p:spPr>
            <a:xfrm>
              <a:off x="2041800" y="2584100"/>
              <a:ext cx="199750" cy="41425"/>
            </a:xfrm>
            <a:custGeom>
              <a:pathLst>
                <a:path extrusionOk="0" fill="none" h="1657" w="799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11" name="Shape 811"/>
          <p:cNvGrpSpPr/>
          <p:nvPr/>
        </p:nvGrpSpPr>
        <p:grpSpPr>
          <a:xfrm>
            <a:off x="4876904" y="2088865"/>
            <a:ext cx="320377" cy="320377"/>
            <a:chOff x="2623275" y="2333250"/>
            <a:chExt cx="381175" cy="381175"/>
          </a:xfrm>
        </p:grpSpPr>
        <p:sp>
          <p:nvSpPr>
            <p:cNvPr id="812" name="Shape 812"/>
            <p:cNvSpPr/>
            <p:nvPr/>
          </p:nvSpPr>
          <p:spPr>
            <a:xfrm>
              <a:off x="2623275" y="2333250"/>
              <a:ext cx="381175" cy="381175"/>
            </a:xfrm>
            <a:custGeom>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3" name="Shape 813"/>
            <p:cNvSpPr/>
            <p:nvPr/>
          </p:nvSpPr>
          <p:spPr>
            <a:xfrm>
              <a:off x="2869875" y="2503125"/>
              <a:ext cx="43875" cy="47525"/>
            </a:xfrm>
            <a:custGeom>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4" name="Shape 814"/>
            <p:cNvSpPr/>
            <p:nvPr/>
          </p:nvSpPr>
          <p:spPr>
            <a:xfrm>
              <a:off x="2714000" y="2503125"/>
              <a:ext cx="43875" cy="47525"/>
            </a:xfrm>
            <a:custGeom>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5" name="Shape 815"/>
            <p:cNvSpPr/>
            <p:nvPr/>
          </p:nvSpPr>
          <p:spPr>
            <a:xfrm>
              <a:off x="2810200" y="2595675"/>
              <a:ext cx="99875" cy="31075"/>
            </a:xfrm>
            <a:custGeom>
              <a:pathLst>
                <a:path extrusionOk="0" fill="none" h="1243" w="3995">
                  <a:moveTo>
                    <a:pt x="1" y="1242"/>
                  </a:moveTo>
                  <a:lnTo>
                    <a:pt x="399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16" name="Shape 816"/>
          <p:cNvGrpSpPr/>
          <p:nvPr/>
        </p:nvGrpSpPr>
        <p:grpSpPr>
          <a:xfrm>
            <a:off x="5516608" y="2033603"/>
            <a:ext cx="170936" cy="426826"/>
            <a:chOff x="3384375" y="2267500"/>
            <a:chExt cx="203375" cy="507825"/>
          </a:xfrm>
        </p:grpSpPr>
        <p:sp>
          <p:nvSpPr>
            <p:cNvPr id="817" name="Shape 817"/>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8" name="Shape 818"/>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19" name="Shape 819"/>
          <p:cNvGrpSpPr/>
          <p:nvPr/>
        </p:nvGrpSpPr>
        <p:grpSpPr>
          <a:xfrm>
            <a:off x="6661916" y="2087836"/>
            <a:ext cx="140237" cy="318339"/>
            <a:chOff x="4747025" y="2332025"/>
            <a:chExt cx="166850" cy="378750"/>
          </a:xfrm>
        </p:grpSpPr>
        <p:sp>
          <p:nvSpPr>
            <p:cNvPr id="820" name="Shape 820"/>
            <p:cNvSpPr/>
            <p:nvPr/>
          </p:nvSpPr>
          <p:spPr>
            <a:xfrm>
              <a:off x="4747025" y="2427025"/>
              <a:ext cx="166850" cy="283750"/>
            </a:xfrm>
            <a:custGeom>
              <a:pathLst>
                <a:path extrusionOk="0" fill="none" h="11350" w="6674">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1" name="Shape 821"/>
            <p:cNvSpPr/>
            <p:nvPr/>
          </p:nvSpPr>
          <p:spPr>
            <a:xfrm>
              <a:off x="4792100" y="2332025"/>
              <a:ext cx="76725" cy="84050"/>
            </a:xfrm>
            <a:custGeom>
              <a:pathLst>
                <a:path extrusionOk="0" fill="none" h="3362" w="3069">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22" name="Shape 822"/>
          <p:cNvGrpSpPr/>
          <p:nvPr/>
        </p:nvGrpSpPr>
        <p:grpSpPr>
          <a:xfrm>
            <a:off x="6094389" y="2035641"/>
            <a:ext cx="145343" cy="422729"/>
            <a:chOff x="4071800" y="2269925"/>
            <a:chExt cx="172925" cy="502950"/>
          </a:xfrm>
        </p:grpSpPr>
        <p:sp>
          <p:nvSpPr>
            <p:cNvPr id="823" name="Shape 823"/>
            <p:cNvSpPr/>
            <p:nvPr/>
          </p:nvSpPr>
          <p:spPr>
            <a:xfrm>
              <a:off x="4118075" y="2269925"/>
              <a:ext cx="80375" cy="91350"/>
            </a:xfrm>
            <a:custGeom>
              <a:pathLst>
                <a:path extrusionOk="0" fill="none" h="3654" w="3215">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4" name="Shape 824"/>
            <p:cNvSpPr/>
            <p:nvPr/>
          </p:nvSpPr>
          <p:spPr>
            <a:xfrm>
              <a:off x="4071800" y="2372825"/>
              <a:ext cx="172925" cy="400050"/>
            </a:xfrm>
            <a:custGeom>
              <a:pathLst>
                <a:path extrusionOk="0" fill="none" h="16002" w="6917">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25" name="Shape 825"/>
          <p:cNvSpPr/>
          <p:nvPr/>
        </p:nvSpPr>
        <p:spPr>
          <a:xfrm>
            <a:off x="7137010" y="2080241"/>
            <a:ext cx="320377" cy="337775"/>
          </a:xfrm>
          <a:custGeom>
            <a:pathLst>
              <a:path extrusionOk="0" fill="none" h="16075" w="15247">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26" name="Shape 826"/>
          <p:cNvGrpSpPr/>
          <p:nvPr/>
        </p:nvGrpSpPr>
        <p:grpSpPr>
          <a:xfrm>
            <a:off x="7692095" y="2086302"/>
            <a:ext cx="345970" cy="325504"/>
            <a:chOff x="5972700" y="2330200"/>
            <a:chExt cx="411625" cy="387275"/>
          </a:xfrm>
        </p:grpSpPr>
        <p:sp>
          <p:nvSpPr>
            <p:cNvPr id="827" name="Shape 827"/>
            <p:cNvSpPr/>
            <p:nvPr/>
          </p:nvSpPr>
          <p:spPr>
            <a:xfrm>
              <a:off x="5972700" y="2476950"/>
              <a:ext cx="98050" cy="219825"/>
            </a:xfrm>
            <a:custGeom>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8" name="Shape 828"/>
            <p:cNvSpPr/>
            <p:nvPr/>
          </p:nvSpPr>
          <p:spPr>
            <a:xfrm>
              <a:off x="6078025" y="2330200"/>
              <a:ext cx="306300" cy="387275"/>
            </a:xfrm>
            <a:custGeom>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29" name="Shape 829"/>
          <p:cNvGrpSpPr/>
          <p:nvPr/>
        </p:nvGrpSpPr>
        <p:grpSpPr>
          <a:xfrm>
            <a:off x="3287392" y="2614430"/>
            <a:ext cx="109538" cy="399195"/>
            <a:chOff x="732125" y="2958550"/>
            <a:chExt cx="130325" cy="474950"/>
          </a:xfrm>
        </p:grpSpPr>
        <p:sp>
          <p:nvSpPr>
            <p:cNvPr id="830" name="Shape 830"/>
            <p:cNvSpPr/>
            <p:nvPr/>
          </p:nvSpPr>
          <p:spPr>
            <a:xfrm>
              <a:off x="732125" y="2958550"/>
              <a:ext cx="130325" cy="474950"/>
            </a:xfrm>
            <a:custGeom>
              <a:pathLst>
                <a:path extrusionOk="0" fill="none" h="18998" w="5213">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1" name="Shape 831"/>
            <p:cNvSpPr/>
            <p:nvPr/>
          </p:nvSpPr>
          <p:spPr>
            <a:xfrm>
              <a:off x="756475" y="3090675"/>
              <a:ext cx="81625" cy="318475"/>
            </a:xfrm>
            <a:custGeom>
              <a:pathLst>
                <a:path extrusionOk="0" fill="none" h="12739" w="3265">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802750" y="3129050"/>
              <a:ext cx="13425" cy="25"/>
            </a:xfrm>
            <a:custGeom>
              <a:pathLst>
                <a:path extrusionOk="0" fill="none" h="1" w="537">
                  <a:moveTo>
                    <a:pt x="536"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3" name="Shape 833"/>
            <p:cNvSpPr/>
            <p:nvPr/>
          </p:nvSpPr>
          <p:spPr>
            <a:xfrm>
              <a:off x="802750" y="3162525"/>
              <a:ext cx="13425" cy="25"/>
            </a:xfrm>
            <a:custGeom>
              <a:pathLst>
                <a:path extrusionOk="0" fill="none" h="1" w="537">
                  <a:moveTo>
                    <a:pt x="536"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4" name="Shape 834"/>
            <p:cNvSpPr/>
            <p:nvPr/>
          </p:nvSpPr>
          <p:spPr>
            <a:xfrm>
              <a:off x="802750" y="3196025"/>
              <a:ext cx="13425" cy="25"/>
            </a:xfrm>
            <a:custGeom>
              <a:pathLst>
                <a:path extrusionOk="0" fill="none" h="1" w="537">
                  <a:moveTo>
                    <a:pt x="536"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5" name="Shape 835"/>
            <p:cNvSpPr/>
            <p:nvPr/>
          </p:nvSpPr>
          <p:spPr>
            <a:xfrm>
              <a:off x="802750" y="3229500"/>
              <a:ext cx="13425" cy="25"/>
            </a:xfrm>
            <a:custGeom>
              <a:pathLst>
                <a:path extrusionOk="0" fill="none" h="1" w="537">
                  <a:moveTo>
                    <a:pt x="536"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6" name="Shape 836"/>
            <p:cNvSpPr/>
            <p:nvPr/>
          </p:nvSpPr>
          <p:spPr>
            <a:xfrm>
              <a:off x="802750" y="3263000"/>
              <a:ext cx="13425" cy="25"/>
            </a:xfrm>
            <a:custGeom>
              <a:pathLst>
                <a:path extrusionOk="0" fill="none" h="1" w="537">
                  <a:moveTo>
                    <a:pt x="536"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7" name="Shape 837"/>
            <p:cNvSpPr/>
            <p:nvPr/>
          </p:nvSpPr>
          <p:spPr>
            <a:xfrm>
              <a:off x="802750" y="3296475"/>
              <a:ext cx="13425" cy="25"/>
            </a:xfrm>
            <a:custGeom>
              <a:pathLst>
                <a:path extrusionOk="0" fill="none" h="1" w="537">
                  <a:moveTo>
                    <a:pt x="536"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38" name="Shape 838"/>
          <p:cNvSpPr/>
          <p:nvPr/>
        </p:nvSpPr>
        <p:spPr>
          <a:xfrm>
            <a:off x="4304312" y="2598659"/>
            <a:ext cx="335737" cy="430924"/>
          </a:xfrm>
          <a:custGeom>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9" name="Shape 839"/>
          <p:cNvSpPr/>
          <p:nvPr/>
        </p:nvSpPr>
        <p:spPr>
          <a:xfrm>
            <a:off x="3782804" y="2598659"/>
            <a:ext cx="248745"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40" name="Shape 840"/>
          <p:cNvGrpSpPr/>
          <p:nvPr/>
        </p:nvGrpSpPr>
        <p:grpSpPr>
          <a:xfrm>
            <a:off x="4843137" y="2627227"/>
            <a:ext cx="387932" cy="367466"/>
            <a:chOff x="2583100" y="2973775"/>
            <a:chExt cx="461550" cy="437200"/>
          </a:xfrm>
        </p:grpSpPr>
        <p:sp>
          <p:nvSpPr>
            <p:cNvPr id="841" name="Shape 841"/>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2" name="Shape 842"/>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43" name="Shape 843"/>
          <p:cNvSpPr/>
          <p:nvPr/>
        </p:nvSpPr>
        <p:spPr>
          <a:xfrm>
            <a:off x="6554081" y="2636021"/>
            <a:ext cx="356203" cy="356203"/>
          </a:xfrm>
          <a:custGeom>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44" name="Shape 844"/>
          <p:cNvGrpSpPr/>
          <p:nvPr/>
        </p:nvGrpSpPr>
        <p:grpSpPr>
          <a:xfrm>
            <a:off x="7082586" y="2655383"/>
            <a:ext cx="435021" cy="323445"/>
            <a:chOff x="5247525" y="3007275"/>
            <a:chExt cx="517575" cy="384825"/>
          </a:xfrm>
        </p:grpSpPr>
        <p:sp>
          <p:nvSpPr>
            <p:cNvPr id="845" name="Shape 845"/>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6" name="Shape 846"/>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47" name="Shape 847"/>
          <p:cNvGrpSpPr/>
          <p:nvPr/>
        </p:nvGrpSpPr>
        <p:grpSpPr>
          <a:xfrm>
            <a:off x="5993571" y="2636955"/>
            <a:ext cx="342881" cy="350068"/>
            <a:chOff x="3951850" y="2985350"/>
            <a:chExt cx="407950" cy="416500"/>
          </a:xfrm>
        </p:grpSpPr>
        <p:sp>
          <p:nvSpPr>
            <p:cNvPr id="848" name="Shape 848"/>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9" name="Shape 849"/>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0" name="Shape 850"/>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1" name="Shape 851"/>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52" name="Shape 852"/>
          <p:cNvGrpSpPr/>
          <p:nvPr/>
        </p:nvGrpSpPr>
        <p:grpSpPr>
          <a:xfrm>
            <a:off x="3150244" y="3226503"/>
            <a:ext cx="397136" cy="305017"/>
            <a:chOff x="568950" y="3686775"/>
            <a:chExt cx="472500" cy="362900"/>
          </a:xfrm>
        </p:grpSpPr>
        <p:sp>
          <p:nvSpPr>
            <p:cNvPr id="853" name="Shape 853"/>
            <p:cNvSpPr/>
            <p:nvPr/>
          </p:nvSpPr>
          <p:spPr>
            <a:xfrm>
              <a:off x="568950" y="3686775"/>
              <a:ext cx="472500" cy="362900"/>
            </a:xfrm>
            <a:custGeom>
              <a:pathLst>
                <a:path extrusionOk="0" fill="none" h="14516" w="1890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4" name="Shape 854"/>
            <p:cNvSpPr/>
            <p:nvPr/>
          </p:nvSpPr>
          <p:spPr>
            <a:xfrm>
              <a:off x="645650" y="3820725"/>
              <a:ext cx="34125" cy="34125"/>
            </a:xfrm>
            <a:custGeom>
              <a:pathLst>
                <a:path extrusionOk="0" fill="none" h="1365" w="1365">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5" name="Shape 855"/>
            <p:cNvSpPr/>
            <p:nvPr/>
          </p:nvSpPr>
          <p:spPr>
            <a:xfrm>
              <a:off x="747950" y="3753750"/>
              <a:ext cx="85275" cy="12200"/>
            </a:xfrm>
            <a:custGeom>
              <a:pathLst>
                <a:path extrusionOk="0" fill="none" h="488" w="3411">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56" name="Shape 856"/>
          <p:cNvSpPr/>
          <p:nvPr/>
        </p:nvSpPr>
        <p:spPr>
          <a:xfrm>
            <a:off x="7727085" y="2619652"/>
            <a:ext cx="270220"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857" name="Shape 857"/>
          <p:cNvGrpSpPr/>
          <p:nvPr/>
        </p:nvGrpSpPr>
        <p:grpSpPr>
          <a:xfrm>
            <a:off x="3718295" y="3252096"/>
            <a:ext cx="377699" cy="253852"/>
            <a:chOff x="1244800" y="3717225"/>
            <a:chExt cx="449375" cy="302025"/>
          </a:xfrm>
        </p:grpSpPr>
        <p:sp>
          <p:nvSpPr>
            <p:cNvPr id="858" name="Shape 858"/>
            <p:cNvSpPr/>
            <p:nvPr/>
          </p:nvSpPr>
          <p:spPr>
            <a:xfrm>
              <a:off x="1244800" y="3717225"/>
              <a:ext cx="449375" cy="302025"/>
            </a:xfrm>
            <a:custGeom>
              <a:pathLst>
                <a:path extrusionOk="0" fill="none" h="12081" w="17975">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9" name="Shape 859"/>
            <p:cNvSpPr/>
            <p:nvPr/>
          </p:nvSpPr>
          <p:spPr>
            <a:xfrm>
              <a:off x="1244800" y="3795150"/>
              <a:ext cx="449375" cy="25"/>
            </a:xfrm>
            <a:custGeom>
              <a:pathLst>
                <a:path extrusionOk="0" fill="none" h="1" w="17975">
                  <a:moveTo>
                    <a:pt x="17974"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0" name="Shape 860"/>
            <p:cNvSpPr/>
            <p:nvPr/>
          </p:nvSpPr>
          <p:spPr>
            <a:xfrm>
              <a:off x="1244800" y="3853000"/>
              <a:ext cx="449375" cy="25"/>
            </a:xfrm>
            <a:custGeom>
              <a:pathLst>
                <a:path extrusionOk="0" fill="none" h="1" w="17975">
                  <a:moveTo>
                    <a:pt x="0" y="0"/>
                  </a:moveTo>
                  <a:lnTo>
                    <a:pt x="1797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1" name="Shape 861"/>
            <p:cNvSpPr/>
            <p:nvPr/>
          </p:nvSpPr>
          <p:spPr>
            <a:xfrm>
              <a:off x="1302625" y="3893800"/>
              <a:ext cx="161375" cy="25"/>
            </a:xfrm>
            <a:custGeom>
              <a:pathLst>
                <a:path extrusionOk="0" fill="none" h="1" w="6455">
                  <a:moveTo>
                    <a:pt x="6455"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2" name="Shape 862"/>
            <p:cNvSpPr/>
            <p:nvPr/>
          </p:nvSpPr>
          <p:spPr>
            <a:xfrm>
              <a:off x="1302625" y="3933975"/>
              <a:ext cx="110250" cy="25"/>
            </a:xfrm>
            <a:custGeom>
              <a:pathLst>
                <a:path extrusionOk="0" fill="none" h="1" w="4410">
                  <a:moveTo>
                    <a:pt x="4409" y="1"/>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3" name="Shape 863"/>
            <p:cNvSpPr/>
            <p:nvPr/>
          </p:nvSpPr>
          <p:spPr>
            <a:xfrm>
              <a:off x="1572975" y="3899875"/>
              <a:ext cx="62125" cy="40225"/>
            </a:xfrm>
            <a:custGeom>
              <a:pathLst>
                <a:path extrusionOk="0" fill="none" h="1609" w="2485">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64" name="Shape 864"/>
          <p:cNvGrpSpPr/>
          <p:nvPr/>
        </p:nvGrpSpPr>
        <p:grpSpPr>
          <a:xfrm>
            <a:off x="4288386" y="3232639"/>
            <a:ext cx="367466" cy="287114"/>
            <a:chOff x="1923075" y="3694075"/>
            <a:chExt cx="437200" cy="341600"/>
          </a:xfrm>
        </p:grpSpPr>
        <p:sp>
          <p:nvSpPr>
            <p:cNvPr id="865" name="Shape 865"/>
            <p:cNvSpPr/>
            <p:nvPr/>
          </p:nvSpPr>
          <p:spPr>
            <a:xfrm>
              <a:off x="2247600" y="3983300"/>
              <a:ext cx="52400" cy="52375"/>
            </a:xfrm>
            <a:custGeom>
              <a:pathLst>
                <a:path extrusionOk="0" fill="none" h="2095" w="2096">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6" name="Shape 866"/>
            <p:cNvSpPr/>
            <p:nvPr/>
          </p:nvSpPr>
          <p:spPr>
            <a:xfrm>
              <a:off x="2035100" y="3983300"/>
              <a:ext cx="52400" cy="52375"/>
            </a:xfrm>
            <a:custGeom>
              <a:pathLst>
                <a:path extrusionOk="0" fill="none" h="2095" w="2096">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7" name="Shape 867"/>
            <p:cNvSpPr/>
            <p:nvPr/>
          </p:nvSpPr>
          <p:spPr>
            <a:xfrm>
              <a:off x="1923075" y="3694075"/>
              <a:ext cx="437200" cy="280100"/>
            </a:xfrm>
            <a:custGeom>
              <a:pathLst>
                <a:path extrusionOk="0" fill="none" h="11204" w="17488">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8" name="Shape 868"/>
            <p:cNvSpPr/>
            <p:nvPr/>
          </p:nvSpPr>
          <p:spPr>
            <a:xfrm>
              <a:off x="2261000" y="3781750"/>
              <a:ext cx="48725" cy="108400"/>
            </a:xfrm>
            <a:custGeom>
              <a:pathLst>
                <a:path extrusionOk="0" fill="none" h="4336" w="1949">
                  <a:moveTo>
                    <a:pt x="1" y="4336"/>
                  </a:moveTo>
                  <a:lnTo>
                    <a:pt x="1949"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9" name="Shape 869"/>
            <p:cNvSpPr/>
            <p:nvPr/>
          </p:nvSpPr>
          <p:spPr>
            <a:xfrm>
              <a:off x="2225675" y="3780550"/>
              <a:ext cx="32300" cy="113875"/>
            </a:xfrm>
            <a:custGeom>
              <a:pathLst>
                <a:path extrusionOk="0" fill="none" h="4555" w="1292">
                  <a:moveTo>
                    <a:pt x="1" y="4554"/>
                  </a:moveTo>
                  <a:lnTo>
                    <a:pt x="1292"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0" name="Shape 870"/>
            <p:cNvSpPr/>
            <p:nvPr/>
          </p:nvSpPr>
          <p:spPr>
            <a:xfrm>
              <a:off x="2190375" y="3779325"/>
              <a:ext cx="15850" cy="119350"/>
            </a:xfrm>
            <a:custGeom>
              <a:pathLst>
                <a:path extrusionOk="0" fill="none" h="4774" w="634">
                  <a:moveTo>
                    <a:pt x="0" y="4774"/>
                  </a:moveTo>
                  <a:lnTo>
                    <a:pt x="63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1" name="Shape 871"/>
            <p:cNvSpPr/>
            <p:nvPr/>
          </p:nvSpPr>
          <p:spPr>
            <a:xfrm>
              <a:off x="2154450" y="3777500"/>
              <a:ext cx="1250" cy="126050"/>
            </a:xfrm>
            <a:custGeom>
              <a:pathLst>
                <a:path extrusionOk="0" fill="none" h="5042" w="50">
                  <a:moveTo>
                    <a:pt x="49" y="5042"/>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2" name="Shape 872"/>
            <p:cNvSpPr/>
            <p:nvPr/>
          </p:nvSpPr>
          <p:spPr>
            <a:xfrm>
              <a:off x="2103300" y="3776275"/>
              <a:ext cx="17075" cy="131550"/>
            </a:xfrm>
            <a:custGeom>
              <a:pathLst>
                <a:path extrusionOk="0" fill="none" h="5262" w="683">
                  <a:moveTo>
                    <a:pt x="683" y="5261"/>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3" name="Shape 873"/>
            <p:cNvSpPr/>
            <p:nvPr/>
          </p:nvSpPr>
          <p:spPr>
            <a:xfrm>
              <a:off x="2051550" y="3775050"/>
              <a:ext cx="34125" cy="137025"/>
            </a:xfrm>
            <a:custGeom>
              <a:pathLst>
                <a:path extrusionOk="0" fill="none" h="5481" w="1365">
                  <a:moveTo>
                    <a:pt x="1364" y="548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74" name="Shape 874"/>
          <p:cNvGrpSpPr/>
          <p:nvPr/>
        </p:nvGrpSpPr>
        <p:grpSpPr>
          <a:xfrm>
            <a:off x="4856942" y="3228037"/>
            <a:ext cx="360301" cy="295813"/>
            <a:chOff x="2599525" y="3688600"/>
            <a:chExt cx="428675" cy="351950"/>
          </a:xfrm>
        </p:grpSpPr>
        <p:sp>
          <p:nvSpPr>
            <p:cNvPr id="875" name="Shape 875"/>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6" name="Shape 876"/>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7" name="Shape 877"/>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78" name="Shape 878"/>
          <p:cNvGrpSpPr/>
          <p:nvPr/>
        </p:nvGrpSpPr>
        <p:grpSpPr>
          <a:xfrm>
            <a:off x="5439324" y="3207571"/>
            <a:ext cx="333699" cy="329076"/>
            <a:chOff x="3292425" y="3664250"/>
            <a:chExt cx="397025" cy="391525"/>
          </a:xfrm>
        </p:grpSpPr>
        <p:sp>
          <p:nvSpPr>
            <p:cNvPr id="879" name="Shape 879"/>
            <p:cNvSpPr/>
            <p:nvPr/>
          </p:nvSpPr>
          <p:spPr>
            <a:xfrm>
              <a:off x="3292425" y="3680675"/>
              <a:ext cx="375100" cy="375100"/>
            </a:xfrm>
            <a:custGeom>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0" name="Shape 880"/>
            <p:cNvSpPr/>
            <p:nvPr/>
          </p:nvSpPr>
          <p:spPr>
            <a:xfrm>
              <a:off x="3504325" y="3664250"/>
              <a:ext cx="131525" cy="153450"/>
            </a:xfrm>
            <a:custGeom>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1" name="Shape 881"/>
            <p:cNvSpPr/>
            <p:nvPr/>
          </p:nvSpPr>
          <p:spPr>
            <a:xfrm>
              <a:off x="3501875" y="3749500"/>
              <a:ext cx="187575" cy="96825"/>
            </a:xfrm>
            <a:custGeom>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82" name="Shape 882"/>
          <p:cNvGrpSpPr/>
          <p:nvPr/>
        </p:nvGrpSpPr>
        <p:grpSpPr>
          <a:xfrm>
            <a:off x="5977181" y="3250037"/>
            <a:ext cx="369525" cy="268182"/>
            <a:chOff x="3932350" y="3714775"/>
            <a:chExt cx="439650" cy="319075"/>
          </a:xfrm>
        </p:grpSpPr>
        <p:sp>
          <p:nvSpPr>
            <p:cNvPr id="883" name="Shape 883"/>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4" name="Shape 884"/>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5" name="Shape 885"/>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6" name="Shape 886"/>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7" name="Shape 887"/>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88" name="Shape 888"/>
          <p:cNvGrpSpPr/>
          <p:nvPr/>
        </p:nvGrpSpPr>
        <p:grpSpPr>
          <a:xfrm>
            <a:off x="6542165" y="3250037"/>
            <a:ext cx="369504" cy="268182"/>
            <a:chOff x="4604550" y="3714775"/>
            <a:chExt cx="439625" cy="319075"/>
          </a:xfrm>
        </p:grpSpPr>
        <p:sp>
          <p:nvSpPr>
            <p:cNvPr id="889" name="Shape 889"/>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0" name="Shape 890"/>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91" name="Shape 891"/>
          <p:cNvGrpSpPr/>
          <p:nvPr/>
        </p:nvGrpSpPr>
        <p:grpSpPr>
          <a:xfrm>
            <a:off x="7120450" y="3222406"/>
            <a:ext cx="353136" cy="313737"/>
            <a:chOff x="5292575" y="3681900"/>
            <a:chExt cx="420150" cy="373275"/>
          </a:xfrm>
        </p:grpSpPr>
        <p:sp>
          <p:nvSpPr>
            <p:cNvPr id="892" name="Shape 892"/>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3" name="Shape 893"/>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4" name="Shape 894"/>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5" name="Shape 895"/>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6" name="Shape 896"/>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7" name="Shape 897"/>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8" name="Shape 898"/>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899" name="Shape 899"/>
          <p:cNvGrpSpPr/>
          <p:nvPr/>
        </p:nvGrpSpPr>
        <p:grpSpPr>
          <a:xfrm>
            <a:off x="7665473" y="3182482"/>
            <a:ext cx="393059" cy="393059"/>
            <a:chOff x="5941025" y="3634400"/>
            <a:chExt cx="467650" cy="467650"/>
          </a:xfrm>
        </p:grpSpPr>
        <p:sp>
          <p:nvSpPr>
            <p:cNvPr id="900" name="Shape 900"/>
            <p:cNvSpPr/>
            <p:nvPr/>
          </p:nvSpPr>
          <p:spPr>
            <a:xfrm>
              <a:off x="5941025" y="3634400"/>
              <a:ext cx="467650" cy="467650"/>
            </a:xfrm>
            <a:custGeom>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1" name="Shape 901"/>
            <p:cNvSpPr/>
            <p:nvPr/>
          </p:nvSpPr>
          <p:spPr>
            <a:xfrm>
              <a:off x="6211975" y="3753150"/>
              <a:ext cx="19525" cy="18900"/>
            </a:xfrm>
            <a:custGeom>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2" name="Shape 902"/>
            <p:cNvSpPr/>
            <p:nvPr/>
          </p:nvSpPr>
          <p:spPr>
            <a:xfrm>
              <a:off x="5943475" y="3695900"/>
              <a:ext cx="177800" cy="351350"/>
            </a:xfrm>
            <a:custGeom>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3" name="Shape 903"/>
            <p:cNvSpPr/>
            <p:nvPr/>
          </p:nvSpPr>
          <p:spPr>
            <a:xfrm>
              <a:off x="6128575" y="3695900"/>
              <a:ext cx="86475" cy="47525"/>
            </a:xfrm>
            <a:custGeom>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4" name="Shape 904"/>
            <p:cNvSpPr/>
            <p:nvPr/>
          </p:nvSpPr>
          <p:spPr>
            <a:xfrm>
              <a:off x="6357500" y="3940075"/>
              <a:ext cx="18900" cy="34725"/>
            </a:xfrm>
            <a:custGeom>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5" name="Shape 905"/>
            <p:cNvSpPr/>
            <p:nvPr/>
          </p:nvSpPr>
          <p:spPr>
            <a:xfrm>
              <a:off x="6202850" y="3720875"/>
              <a:ext cx="204000" cy="278875"/>
            </a:xfrm>
            <a:custGeom>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06" name="Shape 906"/>
          <p:cNvGrpSpPr/>
          <p:nvPr/>
        </p:nvGrpSpPr>
        <p:grpSpPr>
          <a:xfrm>
            <a:off x="8255546" y="3207571"/>
            <a:ext cx="342881" cy="342902"/>
            <a:chOff x="6643075" y="3664250"/>
            <a:chExt cx="407950" cy="407975"/>
          </a:xfrm>
        </p:grpSpPr>
        <p:sp>
          <p:nvSpPr>
            <p:cNvPr id="907" name="Shape 907"/>
            <p:cNvSpPr/>
            <p:nvPr/>
          </p:nvSpPr>
          <p:spPr>
            <a:xfrm>
              <a:off x="6794075" y="3815250"/>
              <a:ext cx="211300" cy="211300"/>
            </a:xfrm>
            <a:custGeom>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8" name="Shape 908"/>
            <p:cNvSpPr/>
            <p:nvPr/>
          </p:nvSpPr>
          <p:spPr>
            <a:xfrm>
              <a:off x="6643075" y="3664250"/>
              <a:ext cx="407950" cy="407975"/>
            </a:xfrm>
            <a:custGeom>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09" name="Shape 909"/>
          <p:cNvGrpSpPr/>
          <p:nvPr/>
        </p:nvGrpSpPr>
        <p:grpSpPr>
          <a:xfrm>
            <a:off x="3156379" y="3758224"/>
            <a:ext cx="371564" cy="371543"/>
            <a:chOff x="576250" y="4319400"/>
            <a:chExt cx="442075" cy="442050"/>
          </a:xfrm>
        </p:grpSpPr>
        <p:sp>
          <p:nvSpPr>
            <p:cNvPr id="910" name="Shape 910"/>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1" name="Shape 911"/>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2" name="Shape 912"/>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3" name="Shape 913"/>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14" name="Shape 914"/>
          <p:cNvSpPr/>
          <p:nvPr/>
        </p:nvSpPr>
        <p:spPr>
          <a:xfrm>
            <a:off x="3706043" y="3830522"/>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5" name="Shape 915"/>
          <p:cNvSpPr/>
          <p:nvPr/>
        </p:nvSpPr>
        <p:spPr>
          <a:xfrm>
            <a:off x="5996766" y="3773702"/>
            <a:ext cx="340843" cy="340864"/>
          </a:xfrm>
          <a:custGeom>
            <a:pathLst>
              <a:path extrusionOk="0" fill="none" h="16222" w="16221">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6" name="Shape 916"/>
          <p:cNvSpPr/>
          <p:nvPr/>
        </p:nvSpPr>
        <p:spPr>
          <a:xfrm>
            <a:off x="5431760" y="3795199"/>
            <a:ext cx="340843" cy="297873"/>
          </a:xfrm>
          <a:custGeom>
            <a:pathLst>
              <a:path extrusionOk="0" fill="none" h="14176" w="16221">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17" name="Shape 917"/>
          <p:cNvSpPr/>
          <p:nvPr/>
        </p:nvSpPr>
        <p:spPr>
          <a:xfrm>
            <a:off x="6560237" y="3772168"/>
            <a:ext cx="343911" cy="343932"/>
          </a:xfrm>
          <a:custGeom>
            <a:pathLst>
              <a:path extrusionOk="0" fill="none" h="16368" w="16367">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nvGrpSpPr>
          <p:cNvPr id="918" name="Shape 918"/>
          <p:cNvGrpSpPr/>
          <p:nvPr/>
        </p:nvGrpSpPr>
        <p:grpSpPr>
          <a:xfrm>
            <a:off x="7099984" y="3777157"/>
            <a:ext cx="394068" cy="325504"/>
            <a:chOff x="5268225" y="4341925"/>
            <a:chExt cx="468850" cy="387275"/>
          </a:xfrm>
        </p:grpSpPr>
        <p:sp>
          <p:nvSpPr>
            <p:cNvPr id="919" name="Shape 919"/>
            <p:cNvSpPr/>
            <p:nvPr/>
          </p:nvSpPr>
          <p:spPr>
            <a:xfrm>
              <a:off x="5652425" y="4676800"/>
              <a:ext cx="65775" cy="52400"/>
            </a:xfrm>
            <a:custGeom>
              <a:pathLst>
                <a:path extrusionOk="0" fill="none" h="2096" w="2631">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0" name="Shape 920"/>
            <p:cNvSpPr/>
            <p:nvPr/>
          </p:nvSpPr>
          <p:spPr>
            <a:xfrm>
              <a:off x="5287100" y="4676800"/>
              <a:ext cx="65775" cy="52400"/>
            </a:xfrm>
            <a:custGeom>
              <a:pathLst>
                <a:path extrusionOk="0" fill="none" h="2096" w="2631">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1" name="Shape 921"/>
            <p:cNvSpPr/>
            <p:nvPr/>
          </p:nvSpPr>
          <p:spPr>
            <a:xfrm>
              <a:off x="5268225" y="4341925"/>
              <a:ext cx="468850" cy="333075"/>
            </a:xfrm>
            <a:custGeom>
              <a:pathLst>
                <a:path extrusionOk="0" fill="none" h="13323" w="18754">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2" name="Shape 922"/>
            <p:cNvSpPr/>
            <p:nvPr/>
          </p:nvSpPr>
          <p:spPr>
            <a:xfrm>
              <a:off x="5351025" y="4375400"/>
              <a:ext cx="303250" cy="149825"/>
            </a:xfrm>
            <a:custGeom>
              <a:pathLst>
                <a:path extrusionOk="0" fill="none" h="5993" w="1213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3" name="Shape 923"/>
            <p:cNvSpPr/>
            <p:nvPr/>
          </p:nvSpPr>
          <p:spPr>
            <a:xfrm>
              <a:off x="5326675" y="4569025"/>
              <a:ext cx="81000" cy="65175"/>
            </a:xfrm>
            <a:custGeom>
              <a:pathLst>
                <a:path extrusionOk="0" fill="none" h="2607" w="324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4" name="Shape 924"/>
            <p:cNvSpPr/>
            <p:nvPr/>
          </p:nvSpPr>
          <p:spPr>
            <a:xfrm>
              <a:off x="5447225" y="4615925"/>
              <a:ext cx="110850" cy="25"/>
            </a:xfrm>
            <a:custGeom>
              <a:pathLst>
                <a:path extrusionOk="0" fill="none" h="1" w="4434">
                  <a:moveTo>
                    <a:pt x="1" y="0"/>
                  </a:moveTo>
                  <a:lnTo>
                    <a:pt x="443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5" name="Shape 925"/>
            <p:cNvSpPr/>
            <p:nvPr/>
          </p:nvSpPr>
          <p:spPr>
            <a:xfrm>
              <a:off x="5439925" y="4589125"/>
              <a:ext cx="125450" cy="25"/>
            </a:xfrm>
            <a:custGeom>
              <a:pathLst>
                <a:path extrusionOk="0" fill="none" h="1" w="5018">
                  <a:moveTo>
                    <a:pt x="1" y="0"/>
                  </a:moveTo>
                  <a:lnTo>
                    <a:pt x="501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6" name="Shape 926"/>
            <p:cNvSpPr/>
            <p:nvPr/>
          </p:nvSpPr>
          <p:spPr>
            <a:xfrm>
              <a:off x="5597625" y="4569025"/>
              <a:ext cx="81000" cy="65175"/>
            </a:xfrm>
            <a:custGeom>
              <a:pathLst>
                <a:path extrusionOk="0" fill="none" h="2607" w="324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27" name="Shape 927"/>
          <p:cNvGrpSpPr/>
          <p:nvPr/>
        </p:nvGrpSpPr>
        <p:grpSpPr>
          <a:xfrm>
            <a:off x="7684930" y="3766924"/>
            <a:ext cx="354144" cy="354144"/>
            <a:chOff x="5964175" y="4329750"/>
            <a:chExt cx="421350" cy="421350"/>
          </a:xfrm>
        </p:grpSpPr>
        <p:sp>
          <p:nvSpPr>
            <p:cNvPr id="928" name="Shape 928"/>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9" name="Shape 929"/>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30" name="Shape 930"/>
          <p:cNvGrpSpPr/>
          <p:nvPr/>
        </p:nvGrpSpPr>
        <p:grpSpPr>
          <a:xfrm>
            <a:off x="3720838" y="4331908"/>
            <a:ext cx="372593" cy="360301"/>
            <a:chOff x="1247825" y="5001950"/>
            <a:chExt cx="443300" cy="428675"/>
          </a:xfrm>
        </p:grpSpPr>
        <p:sp>
          <p:nvSpPr>
            <p:cNvPr id="931" name="Shape 931"/>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2" name="Shape 932"/>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3" name="Shape 933"/>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4" name="Shape 934"/>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5" name="Shape 935"/>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6" name="Shape 936"/>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37" name="Shape 937"/>
          <p:cNvGrpSpPr/>
          <p:nvPr/>
        </p:nvGrpSpPr>
        <p:grpSpPr>
          <a:xfrm>
            <a:off x="4319085" y="4313984"/>
            <a:ext cx="306068" cy="389991"/>
            <a:chOff x="1959600" y="4980625"/>
            <a:chExt cx="364150" cy="464000"/>
          </a:xfrm>
        </p:grpSpPr>
        <p:sp>
          <p:nvSpPr>
            <p:cNvPr id="938" name="Shape 938"/>
            <p:cNvSpPr/>
            <p:nvPr/>
          </p:nvSpPr>
          <p:spPr>
            <a:xfrm>
              <a:off x="1959600" y="4980625"/>
              <a:ext cx="364150" cy="239325"/>
            </a:xfrm>
            <a:custGeom>
              <a:pathLst>
                <a:path extrusionOk="0" fill="none" h="9573" w="14566">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9" name="Shape 939"/>
            <p:cNvSpPr/>
            <p:nvPr/>
          </p:nvSpPr>
          <p:spPr>
            <a:xfrm>
              <a:off x="2053375" y="5121275"/>
              <a:ext cx="176600" cy="25"/>
            </a:xfrm>
            <a:custGeom>
              <a:pathLst>
                <a:path extrusionOk="0" fill="none" h="1" w="7064">
                  <a:moveTo>
                    <a:pt x="1" y="1"/>
                  </a:moveTo>
                  <a:lnTo>
                    <a:pt x="706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0" name="Shape 940"/>
            <p:cNvSpPr/>
            <p:nvPr/>
          </p:nvSpPr>
          <p:spPr>
            <a:xfrm>
              <a:off x="2104525" y="5121275"/>
              <a:ext cx="74300" cy="323350"/>
            </a:xfrm>
            <a:custGeom>
              <a:pathLst>
                <a:path extrusionOk="0" fill="none" h="12934" w="2972">
                  <a:moveTo>
                    <a:pt x="0" y="1"/>
                  </a:moveTo>
                  <a:lnTo>
                    <a:pt x="0" y="12933"/>
                  </a:lnTo>
                  <a:lnTo>
                    <a:pt x="2972" y="12933"/>
                  </a:lnTo>
                  <a:lnTo>
                    <a:pt x="2972"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1" name="Shape 941"/>
            <p:cNvSpPr/>
            <p:nvPr/>
          </p:nvSpPr>
          <p:spPr>
            <a:xfrm>
              <a:off x="2166625" y="5023850"/>
              <a:ext cx="85275" cy="85275"/>
            </a:xfrm>
            <a:custGeom>
              <a:pathLst>
                <a:path extrusionOk="0" fill="none" h="3411" w="3411">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2" name="Shape 942"/>
            <p:cNvSpPr/>
            <p:nvPr/>
          </p:nvSpPr>
          <p:spPr>
            <a:xfrm>
              <a:off x="2031450" y="5023850"/>
              <a:ext cx="85275" cy="85275"/>
            </a:xfrm>
            <a:custGeom>
              <a:pathLst>
                <a:path extrusionOk="0" fill="none" h="3411" w="3411">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3" name="Shape 943"/>
            <p:cNvSpPr/>
            <p:nvPr/>
          </p:nvSpPr>
          <p:spPr>
            <a:xfrm>
              <a:off x="1979100" y="5219925"/>
              <a:ext cx="125450" cy="224700"/>
            </a:xfrm>
            <a:custGeom>
              <a:pathLst>
                <a:path extrusionOk="0" fill="none" h="8988" w="5018">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4" name="Shape 944"/>
            <p:cNvSpPr/>
            <p:nvPr/>
          </p:nvSpPr>
          <p:spPr>
            <a:xfrm>
              <a:off x="2178800" y="5219925"/>
              <a:ext cx="125450" cy="224700"/>
            </a:xfrm>
            <a:custGeom>
              <a:pathLst>
                <a:path extrusionOk="0" fill="none" h="8988" w="5018">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45" name="Shape 945"/>
          <p:cNvGrpSpPr/>
          <p:nvPr/>
        </p:nvGrpSpPr>
        <p:grpSpPr>
          <a:xfrm>
            <a:off x="4861565" y="4328840"/>
            <a:ext cx="351076" cy="360805"/>
            <a:chOff x="2605025" y="4998300"/>
            <a:chExt cx="417700" cy="429275"/>
          </a:xfrm>
        </p:grpSpPr>
        <p:sp>
          <p:nvSpPr>
            <p:cNvPr id="946" name="Shape 946"/>
            <p:cNvSpPr/>
            <p:nvPr/>
          </p:nvSpPr>
          <p:spPr>
            <a:xfrm>
              <a:off x="2819350" y="5216875"/>
              <a:ext cx="202150" cy="210700"/>
            </a:xfrm>
            <a:custGeom>
              <a:pathLst>
                <a:path extrusionOk="0" fill="none" h="8428" w="8086">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7" name="Shape 947"/>
            <p:cNvSpPr/>
            <p:nvPr/>
          </p:nvSpPr>
          <p:spPr>
            <a:xfrm>
              <a:off x="2606225" y="4998300"/>
              <a:ext cx="203400" cy="207650"/>
            </a:xfrm>
            <a:custGeom>
              <a:pathLst>
                <a:path extrusionOk="0" fill="none" h="8306" w="8136">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8" name="Shape 948"/>
            <p:cNvSpPr/>
            <p:nvPr/>
          </p:nvSpPr>
          <p:spPr>
            <a:xfrm>
              <a:off x="2605025" y="5003775"/>
              <a:ext cx="417700" cy="417700"/>
            </a:xfrm>
            <a:custGeom>
              <a:pathLst>
                <a:path extrusionOk="0" fill="none" h="16708" w="16708">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49" name="Shape 949"/>
          <p:cNvGrpSpPr/>
          <p:nvPr/>
        </p:nvGrpSpPr>
        <p:grpSpPr>
          <a:xfrm>
            <a:off x="5392256" y="4331908"/>
            <a:ext cx="419661" cy="349542"/>
            <a:chOff x="3236425" y="5001950"/>
            <a:chExt cx="499300" cy="415875"/>
          </a:xfrm>
        </p:grpSpPr>
        <p:sp>
          <p:nvSpPr>
            <p:cNvPr id="950" name="Shape 950"/>
            <p:cNvSpPr/>
            <p:nvPr/>
          </p:nvSpPr>
          <p:spPr>
            <a:xfrm>
              <a:off x="3236425" y="5309425"/>
              <a:ext cx="499300" cy="108400"/>
            </a:xfrm>
            <a:custGeom>
              <a:pathLst>
                <a:path extrusionOk="0" fill="none" h="4336" w="19972">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1" name="Shape 951"/>
            <p:cNvSpPr/>
            <p:nvPr/>
          </p:nvSpPr>
          <p:spPr>
            <a:xfrm>
              <a:off x="3294875" y="5330725"/>
              <a:ext cx="382400" cy="25"/>
            </a:xfrm>
            <a:custGeom>
              <a:pathLst>
                <a:path extrusionOk="0" fill="none" h="1" w="15296">
                  <a:moveTo>
                    <a:pt x="0" y="1"/>
                  </a:moveTo>
                  <a:lnTo>
                    <a:pt x="15295"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2" name="Shape 952"/>
            <p:cNvSpPr/>
            <p:nvPr/>
          </p:nvSpPr>
          <p:spPr>
            <a:xfrm>
              <a:off x="3280250" y="5162675"/>
              <a:ext cx="411625" cy="140075"/>
            </a:xfrm>
            <a:custGeom>
              <a:pathLst>
                <a:path extrusionOk="0" fill="none" h="5603" w="16465">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3" name="Shape 953"/>
            <p:cNvSpPr/>
            <p:nvPr/>
          </p:nvSpPr>
          <p:spPr>
            <a:xfrm>
              <a:off x="3471450" y="5001950"/>
              <a:ext cx="17075" cy="114475"/>
            </a:xfrm>
            <a:custGeom>
              <a:pathLst>
                <a:path extrusionOk="0" fill="none" h="4579" w="683">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4" name="Shape 954"/>
            <p:cNvSpPr/>
            <p:nvPr/>
          </p:nvSpPr>
          <p:spPr>
            <a:xfrm>
              <a:off x="3427600" y="5001950"/>
              <a:ext cx="17075" cy="114475"/>
            </a:xfrm>
            <a:custGeom>
              <a:pathLst>
                <a:path extrusionOk="0" fill="none" h="4579" w="683">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5" name="Shape 955"/>
            <p:cNvSpPr/>
            <p:nvPr/>
          </p:nvSpPr>
          <p:spPr>
            <a:xfrm>
              <a:off x="3515275" y="5001950"/>
              <a:ext cx="16475" cy="114475"/>
            </a:xfrm>
            <a:custGeom>
              <a:pathLst>
                <a:path extrusionOk="0" fill="none" h="4579" w="659">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56" name="Shape 956"/>
          <p:cNvGrpSpPr/>
          <p:nvPr/>
        </p:nvGrpSpPr>
        <p:grpSpPr>
          <a:xfrm>
            <a:off x="6007376" y="4313984"/>
            <a:ext cx="319368" cy="380263"/>
            <a:chOff x="3968275" y="4980625"/>
            <a:chExt cx="379975" cy="452425"/>
          </a:xfrm>
        </p:grpSpPr>
        <p:sp>
          <p:nvSpPr>
            <p:cNvPr id="957" name="Shape 957"/>
            <p:cNvSpPr/>
            <p:nvPr/>
          </p:nvSpPr>
          <p:spPr>
            <a:xfrm>
              <a:off x="4168000" y="4980625"/>
              <a:ext cx="85875" cy="102325"/>
            </a:xfrm>
            <a:custGeom>
              <a:pathLst>
                <a:path extrusionOk="0" fill="none" h="4093" w="3435">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8" name="Shape 958"/>
            <p:cNvSpPr/>
            <p:nvPr/>
          </p:nvSpPr>
          <p:spPr>
            <a:xfrm>
              <a:off x="3968275" y="5043350"/>
              <a:ext cx="379975" cy="389700"/>
            </a:xfrm>
            <a:custGeom>
              <a:pathLst>
                <a:path extrusionOk="0" fill="none" h="15588" w="15199">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9" name="Shape 959"/>
            <p:cNvSpPr/>
            <p:nvPr/>
          </p:nvSpPr>
          <p:spPr>
            <a:xfrm>
              <a:off x="4031000" y="5150500"/>
              <a:ext cx="54200" cy="61525"/>
            </a:xfrm>
            <a:custGeom>
              <a:pathLst>
                <a:path extrusionOk="0" fill="none" h="2461" w="2168">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60" name="Shape 960"/>
          <p:cNvGrpSpPr/>
          <p:nvPr/>
        </p:nvGrpSpPr>
        <p:grpSpPr>
          <a:xfrm>
            <a:off x="7662909" y="4398938"/>
            <a:ext cx="404322" cy="220084"/>
            <a:chOff x="5937975" y="5081700"/>
            <a:chExt cx="481050" cy="261850"/>
          </a:xfrm>
        </p:grpSpPr>
        <p:sp>
          <p:nvSpPr>
            <p:cNvPr id="961" name="Shape 961"/>
            <p:cNvSpPr/>
            <p:nvPr/>
          </p:nvSpPr>
          <p:spPr>
            <a:xfrm>
              <a:off x="6104200" y="5081700"/>
              <a:ext cx="314825" cy="215575"/>
            </a:xfrm>
            <a:custGeom>
              <a:pathLst>
                <a:path extrusionOk="0" fill="none" h="8623" w="12593">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2" name="Shape 962"/>
            <p:cNvSpPr/>
            <p:nvPr/>
          </p:nvSpPr>
          <p:spPr>
            <a:xfrm>
              <a:off x="5937975" y="5210175"/>
              <a:ext cx="333700" cy="133375"/>
            </a:xfrm>
            <a:custGeom>
              <a:pathLst>
                <a:path extrusionOk="0" fill="none" h="5335" w="13348">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3" name="Shape 963"/>
            <p:cNvSpPr/>
            <p:nvPr/>
          </p:nvSpPr>
          <p:spPr>
            <a:xfrm>
              <a:off x="6352025" y="5109100"/>
              <a:ext cx="19500" cy="18900"/>
            </a:xfrm>
            <a:custGeom>
              <a:pathLst>
                <a:path extrusionOk="0" h="756" w="78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cap="flat" cmpd="sng" w="952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64" name="Shape 964"/>
          <p:cNvGrpSpPr/>
          <p:nvPr/>
        </p:nvGrpSpPr>
        <p:grpSpPr>
          <a:xfrm>
            <a:off x="8281118" y="4356471"/>
            <a:ext cx="290182" cy="333678"/>
            <a:chOff x="6673500" y="5031175"/>
            <a:chExt cx="345250" cy="397000"/>
          </a:xfrm>
        </p:grpSpPr>
        <p:sp>
          <p:nvSpPr>
            <p:cNvPr id="965" name="Shape 965"/>
            <p:cNvSpPr/>
            <p:nvPr/>
          </p:nvSpPr>
          <p:spPr>
            <a:xfrm>
              <a:off x="6731950" y="5031175"/>
              <a:ext cx="105375" cy="147375"/>
            </a:xfrm>
            <a:custGeom>
              <a:pathLst>
                <a:path extrusionOk="0" fill="none" h="5895" w="4215">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6" name="Shape 966"/>
            <p:cNvSpPr/>
            <p:nvPr/>
          </p:nvSpPr>
          <p:spPr>
            <a:xfrm>
              <a:off x="6673500" y="5146850"/>
              <a:ext cx="84050" cy="116925"/>
            </a:xfrm>
            <a:custGeom>
              <a:pathLst>
                <a:path extrusionOk="0" fill="none" h="4677" w="3362">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7" name="Shape 967"/>
            <p:cNvSpPr/>
            <p:nvPr/>
          </p:nvSpPr>
          <p:spPr>
            <a:xfrm>
              <a:off x="6859225" y="5033600"/>
              <a:ext cx="105350" cy="144950"/>
            </a:xfrm>
            <a:custGeom>
              <a:pathLst>
                <a:path extrusionOk="0" fill="none" h="5798" w="4214">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8" name="Shape 968"/>
            <p:cNvSpPr/>
            <p:nvPr/>
          </p:nvSpPr>
          <p:spPr>
            <a:xfrm>
              <a:off x="6931675" y="5150500"/>
              <a:ext cx="87075" cy="115725"/>
            </a:xfrm>
            <a:custGeom>
              <a:pathLst>
                <a:path extrusionOk="0" fill="none" h="4629" w="3483">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9" name="Shape 969"/>
            <p:cNvSpPr/>
            <p:nvPr/>
          </p:nvSpPr>
          <p:spPr>
            <a:xfrm>
              <a:off x="6715525" y="5180350"/>
              <a:ext cx="263050" cy="247825"/>
            </a:xfrm>
            <a:custGeom>
              <a:pathLst>
                <a:path extrusionOk="0" fill="none" h="9913" w="10522">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70" name="Shape 970"/>
          <p:cNvGrpSpPr/>
          <p:nvPr/>
        </p:nvGrpSpPr>
        <p:grpSpPr>
          <a:xfrm>
            <a:off x="5973105" y="381116"/>
            <a:ext cx="387932" cy="345970"/>
            <a:chOff x="3927500" y="301425"/>
            <a:chExt cx="461550" cy="411625"/>
          </a:xfrm>
        </p:grpSpPr>
        <p:sp>
          <p:nvSpPr>
            <p:cNvPr id="971" name="Shape 971"/>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2" name="Shape 972"/>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3" name="Shape 973"/>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4" name="Shape 974"/>
            <p:cNvSpPr/>
            <p:nvPr/>
          </p:nvSpPr>
          <p:spPr>
            <a:xfrm>
              <a:off x="4295850" y="442075"/>
              <a:ext cx="46300" cy="26225"/>
            </a:xfrm>
            <a:custGeom>
              <a:pathLst>
                <a:path extrusionOk="0" fill="none" h="1049" w="1852">
                  <a:moveTo>
                    <a:pt x="1" y="1"/>
                  </a:moveTo>
                  <a:lnTo>
                    <a:pt x="1852" y="104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5" name="Shape 975"/>
            <p:cNvSpPr/>
            <p:nvPr/>
          </p:nvSpPr>
          <p:spPr>
            <a:xfrm>
              <a:off x="4296475" y="415900"/>
              <a:ext cx="45075" cy="78575"/>
            </a:xfrm>
            <a:custGeom>
              <a:pathLst>
                <a:path extrusionOk="0" fill="none" h="3143" w="1803">
                  <a:moveTo>
                    <a:pt x="1802" y="1"/>
                  </a:moveTo>
                  <a:lnTo>
                    <a:pt x="0" y="314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6" name="Shape 976"/>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7" name="Shape 977"/>
            <p:cNvSpPr/>
            <p:nvPr/>
          </p:nvSpPr>
          <p:spPr>
            <a:xfrm>
              <a:off x="3970725" y="558375"/>
              <a:ext cx="1850" cy="12200"/>
            </a:xfrm>
            <a:custGeom>
              <a:pathLst>
                <a:path extrusionOk="0" fill="none" h="488" w="74">
                  <a:moveTo>
                    <a:pt x="0" y="488"/>
                  </a:moveTo>
                  <a:lnTo>
                    <a:pt x="7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8" name="Shape 978"/>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9" name="Shape 979"/>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0" name="Shape 980"/>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1" name="Shape 981"/>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2" name="Shape 982"/>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3" name="Shape 983"/>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4" name="Shape 984"/>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5" name="Shape 985"/>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6" name="Shape 986"/>
            <p:cNvSpPr/>
            <p:nvPr/>
          </p:nvSpPr>
          <p:spPr>
            <a:xfrm>
              <a:off x="4141800" y="502975"/>
              <a:ext cx="3700" cy="11600"/>
            </a:xfrm>
            <a:custGeom>
              <a:pathLst>
                <a:path extrusionOk="0" fill="none" h="464" w="148">
                  <a:moveTo>
                    <a:pt x="1" y="0"/>
                  </a:moveTo>
                  <a:lnTo>
                    <a:pt x="147" y="4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7" name="Shape 987"/>
            <p:cNvSpPr/>
            <p:nvPr/>
          </p:nvSpPr>
          <p:spPr>
            <a:xfrm>
              <a:off x="4150950" y="533425"/>
              <a:ext cx="3675" cy="11575"/>
            </a:xfrm>
            <a:custGeom>
              <a:pathLst>
                <a:path extrusionOk="0" fill="none" h="463" w="147">
                  <a:moveTo>
                    <a:pt x="0" y="0"/>
                  </a:moveTo>
                  <a:lnTo>
                    <a:pt x="146" y="4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8" name="Shape 988"/>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9" name="Shape 989"/>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0" name="Shape 990"/>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1" name="Shape 991"/>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2" name="Shape 992"/>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3" name="Shape 993"/>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4" name="Shape 994"/>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5" name="Shape 995"/>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6" name="Shape 996"/>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7" name="Shape 997"/>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998" name="Shape 998"/>
          <p:cNvGrpSpPr/>
          <p:nvPr/>
        </p:nvGrpSpPr>
        <p:grpSpPr>
          <a:xfrm>
            <a:off x="8260652" y="387777"/>
            <a:ext cx="332669" cy="332669"/>
            <a:chOff x="6649150" y="309350"/>
            <a:chExt cx="395800" cy="395800"/>
          </a:xfrm>
        </p:grpSpPr>
        <p:sp>
          <p:nvSpPr>
            <p:cNvPr id="999" name="Shape 999"/>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0" name="Shape 1000"/>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1" name="Shape 1001"/>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2" name="Shape 1002"/>
            <p:cNvSpPr/>
            <p:nvPr/>
          </p:nvSpPr>
          <p:spPr>
            <a:xfrm>
              <a:off x="6847025" y="333700"/>
              <a:ext cx="25" cy="29250"/>
            </a:xfrm>
            <a:custGeom>
              <a:pathLst>
                <a:path extrusionOk="0" fill="none" h="1170" w="1">
                  <a:moveTo>
                    <a:pt x="1" y="1170"/>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3" name="Shape 1003"/>
            <p:cNvSpPr/>
            <p:nvPr/>
          </p:nvSpPr>
          <p:spPr>
            <a:xfrm>
              <a:off x="6760575" y="356850"/>
              <a:ext cx="25" cy="25"/>
            </a:xfrm>
            <a:custGeom>
              <a:pathLst>
                <a:path extrusionOk="0" fill="none" h="1" w="1">
                  <a:moveTo>
                    <a:pt x="1"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4" name="Shape 1004"/>
            <p:cNvSpPr/>
            <p:nvPr/>
          </p:nvSpPr>
          <p:spPr>
            <a:xfrm>
              <a:off x="6760575" y="356850"/>
              <a:ext cx="14025" cy="24975"/>
            </a:xfrm>
            <a:custGeom>
              <a:pathLst>
                <a:path extrusionOk="0" fill="none" h="999" w="561">
                  <a:moveTo>
                    <a:pt x="1" y="0"/>
                  </a:moveTo>
                  <a:lnTo>
                    <a:pt x="561" y="9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5" name="Shape 1005"/>
            <p:cNvSpPr/>
            <p:nvPr/>
          </p:nvSpPr>
          <p:spPr>
            <a:xfrm>
              <a:off x="6696650" y="420775"/>
              <a:ext cx="25" cy="25"/>
            </a:xfrm>
            <a:custGeom>
              <a:pathLst>
                <a:path extrusionOk="0" fill="none" h="1" w="1">
                  <a:moveTo>
                    <a:pt x="0"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6" name="Shape 1006"/>
            <p:cNvSpPr/>
            <p:nvPr/>
          </p:nvSpPr>
          <p:spPr>
            <a:xfrm>
              <a:off x="6696650" y="420775"/>
              <a:ext cx="24975" cy="14025"/>
            </a:xfrm>
            <a:custGeom>
              <a:pathLst>
                <a:path extrusionOk="0" fill="none" h="561" w="999">
                  <a:moveTo>
                    <a:pt x="0" y="0"/>
                  </a:moveTo>
                  <a:lnTo>
                    <a:pt x="999" y="56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7" name="Shape 1007"/>
            <p:cNvSpPr/>
            <p:nvPr/>
          </p:nvSpPr>
          <p:spPr>
            <a:xfrm>
              <a:off x="6673500" y="507225"/>
              <a:ext cx="29250" cy="25"/>
            </a:xfrm>
            <a:custGeom>
              <a:pathLst>
                <a:path extrusionOk="0" fill="none" h="1" w="1170">
                  <a:moveTo>
                    <a:pt x="1" y="1"/>
                  </a:moveTo>
                  <a:lnTo>
                    <a:pt x="117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8" name="Shape 1008"/>
            <p:cNvSpPr/>
            <p:nvPr/>
          </p:nvSpPr>
          <p:spPr>
            <a:xfrm>
              <a:off x="6696650" y="593700"/>
              <a:ext cx="25" cy="25"/>
            </a:xfrm>
            <a:custGeom>
              <a:pathLst>
                <a:path extrusionOk="0" fill="none" h="1" w="1">
                  <a:moveTo>
                    <a:pt x="0"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9" name="Shape 1009"/>
            <p:cNvSpPr/>
            <p:nvPr/>
          </p:nvSpPr>
          <p:spPr>
            <a:xfrm>
              <a:off x="6696650" y="579700"/>
              <a:ext cx="24975" cy="14025"/>
            </a:xfrm>
            <a:custGeom>
              <a:pathLst>
                <a:path extrusionOk="0" fill="none" h="561" w="999">
                  <a:moveTo>
                    <a:pt x="0" y="560"/>
                  </a:moveTo>
                  <a:lnTo>
                    <a:pt x="999"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0" name="Shape 1010"/>
            <p:cNvSpPr/>
            <p:nvPr/>
          </p:nvSpPr>
          <p:spPr>
            <a:xfrm>
              <a:off x="6760575" y="632675"/>
              <a:ext cx="14025" cy="24975"/>
            </a:xfrm>
            <a:custGeom>
              <a:pathLst>
                <a:path extrusionOk="0" fill="none" h="999" w="561">
                  <a:moveTo>
                    <a:pt x="1" y="999"/>
                  </a:moveTo>
                  <a:lnTo>
                    <a:pt x="56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1" name="Shape 1011"/>
            <p:cNvSpPr/>
            <p:nvPr/>
          </p:nvSpPr>
          <p:spPr>
            <a:xfrm>
              <a:off x="6760575" y="657625"/>
              <a:ext cx="25" cy="25"/>
            </a:xfrm>
            <a:custGeom>
              <a:pathLst>
                <a:path extrusionOk="0" fill="none" h="1" w="1">
                  <a:moveTo>
                    <a:pt x="1" y="1"/>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2" name="Shape 1012"/>
            <p:cNvSpPr/>
            <p:nvPr/>
          </p:nvSpPr>
          <p:spPr>
            <a:xfrm>
              <a:off x="6847025" y="651550"/>
              <a:ext cx="25" cy="29250"/>
            </a:xfrm>
            <a:custGeom>
              <a:pathLst>
                <a:path extrusionOk="0" fill="none" h="1170" w="1">
                  <a:moveTo>
                    <a:pt x="1" y="0"/>
                  </a:moveTo>
                  <a:lnTo>
                    <a:pt x="1" y="116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3" name="Shape 1013"/>
            <p:cNvSpPr/>
            <p:nvPr/>
          </p:nvSpPr>
          <p:spPr>
            <a:xfrm>
              <a:off x="6919500" y="632675"/>
              <a:ext cx="14025" cy="24975"/>
            </a:xfrm>
            <a:custGeom>
              <a:pathLst>
                <a:path extrusionOk="0" fill="none" h="999" w="561">
                  <a:moveTo>
                    <a:pt x="560" y="999"/>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4" name="Shape 1014"/>
            <p:cNvSpPr/>
            <p:nvPr/>
          </p:nvSpPr>
          <p:spPr>
            <a:xfrm>
              <a:off x="6933500" y="657625"/>
              <a:ext cx="25" cy="25"/>
            </a:xfrm>
            <a:custGeom>
              <a:pathLst>
                <a:path extrusionOk="0" fill="none" h="1" w="1">
                  <a:moveTo>
                    <a:pt x="0"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5" name="Shape 1015"/>
            <p:cNvSpPr/>
            <p:nvPr/>
          </p:nvSpPr>
          <p:spPr>
            <a:xfrm>
              <a:off x="6972475" y="579700"/>
              <a:ext cx="24975" cy="14025"/>
            </a:xfrm>
            <a:custGeom>
              <a:pathLst>
                <a:path extrusionOk="0" fill="none" h="561" w="999">
                  <a:moveTo>
                    <a:pt x="999" y="56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6" name="Shape 1016"/>
            <p:cNvSpPr/>
            <p:nvPr/>
          </p:nvSpPr>
          <p:spPr>
            <a:xfrm>
              <a:off x="6997425" y="593700"/>
              <a:ext cx="25" cy="25"/>
            </a:xfrm>
            <a:custGeom>
              <a:pathLst>
                <a:path extrusionOk="0" fill="none" h="1" w="1">
                  <a:moveTo>
                    <a:pt x="1"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7" name="Shape 1017"/>
            <p:cNvSpPr/>
            <p:nvPr/>
          </p:nvSpPr>
          <p:spPr>
            <a:xfrm>
              <a:off x="6991350" y="507225"/>
              <a:ext cx="29250" cy="25"/>
            </a:xfrm>
            <a:custGeom>
              <a:pathLst>
                <a:path extrusionOk="0" fill="none" h="1" w="1170">
                  <a:moveTo>
                    <a:pt x="116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8" name="Shape 1018"/>
            <p:cNvSpPr/>
            <p:nvPr/>
          </p:nvSpPr>
          <p:spPr>
            <a:xfrm>
              <a:off x="6972475" y="420775"/>
              <a:ext cx="24975" cy="14025"/>
            </a:xfrm>
            <a:custGeom>
              <a:pathLst>
                <a:path extrusionOk="0" fill="none" h="561" w="999">
                  <a:moveTo>
                    <a:pt x="0" y="561"/>
                  </a:moveTo>
                  <a:lnTo>
                    <a:pt x="999"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9" name="Shape 1019"/>
            <p:cNvSpPr/>
            <p:nvPr/>
          </p:nvSpPr>
          <p:spPr>
            <a:xfrm>
              <a:off x="6997425" y="420775"/>
              <a:ext cx="25" cy="25"/>
            </a:xfrm>
            <a:custGeom>
              <a:pathLst>
                <a:path extrusionOk="0" fill="none" h="1" w="1">
                  <a:moveTo>
                    <a:pt x="1"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0" name="Shape 1020"/>
            <p:cNvSpPr/>
            <p:nvPr/>
          </p:nvSpPr>
          <p:spPr>
            <a:xfrm>
              <a:off x="6919500" y="356850"/>
              <a:ext cx="14025" cy="24975"/>
            </a:xfrm>
            <a:custGeom>
              <a:pathLst>
                <a:path extrusionOk="0" fill="none" h="999" w="561">
                  <a:moveTo>
                    <a:pt x="560" y="0"/>
                  </a:moveTo>
                  <a:lnTo>
                    <a:pt x="0" y="9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1" name="Shape 1021"/>
            <p:cNvSpPr/>
            <p:nvPr/>
          </p:nvSpPr>
          <p:spPr>
            <a:xfrm>
              <a:off x="6933500" y="356850"/>
              <a:ext cx="25" cy="25"/>
            </a:xfrm>
            <a:custGeom>
              <a:pathLst>
                <a:path extrusionOk="0" fill="none" h="1" w="1">
                  <a:moveTo>
                    <a:pt x="0"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22" name="Shape 1022"/>
          <p:cNvGrpSpPr/>
          <p:nvPr/>
        </p:nvGrpSpPr>
        <p:grpSpPr>
          <a:xfrm>
            <a:off x="7693104" y="395447"/>
            <a:ext cx="337796" cy="319873"/>
            <a:chOff x="5973900" y="318475"/>
            <a:chExt cx="401900" cy="380575"/>
          </a:xfrm>
        </p:grpSpPr>
        <p:sp>
          <p:nvSpPr>
            <p:cNvPr id="1023" name="Shape 1023"/>
            <p:cNvSpPr/>
            <p:nvPr/>
          </p:nvSpPr>
          <p:spPr>
            <a:xfrm>
              <a:off x="5973900" y="337975"/>
              <a:ext cx="401900" cy="67000"/>
            </a:xfrm>
            <a:custGeom>
              <a:pathLst>
                <a:path extrusionOk="0" fill="none" h="2680" w="16076">
                  <a:moveTo>
                    <a:pt x="16075" y="2679"/>
                  </a:moveTo>
                  <a:lnTo>
                    <a:pt x="16075" y="0"/>
                  </a:lnTo>
                  <a:lnTo>
                    <a:pt x="1" y="0"/>
                  </a:lnTo>
                  <a:lnTo>
                    <a:pt x="1" y="26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4" name="Shape 1024"/>
            <p:cNvSpPr/>
            <p:nvPr/>
          </p:nvSpPr>
          <p:spPr>
            <a:xfrm>
              <a:off x="6024450"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5" name="Shape 1025"/>
            <p:cNvSpPr/>
            <p:nvPr/>
          </p:nvSpPr>
          <p:spPr>
            <a:xfrm>
              <a:off x="6280175" y="348325"/>
              <a:ext cx="45075" cy="45075"/>
            </a:xfrm>
            <a:custGeom>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6" name="Shape 1026"/>
            <p:cNvSpPr/>
            <p:nvPr/>
          </p:nvSpPr>
          <p:spPr>
            <a:xfrm>
              <a:off x="5973900" y="667375"/>
              <a:ext cx="401900" cy="31675"/>
            </a:xfrm>
            <a:custGeom>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7" name="Shape 1027"/>
            <p:cNvSpPr/>
            <p:nvPr/>
          </p:nvSpPr>
          <p:spPr>
            <a:xfrm>
              <a:off x="6302700"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8" name="Shape 1028"/>
            <p:cNvSpPr/>
            <p:nvPr/>
          </p:nvSpPr>
          <p:spPr>
            <a:xfrm>
              <a:off x="6046975" y="318475"/>
              <a:ext cx="28650" cy="63350"/>
            </a:xfrm>
            <a:custGeom>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9" name="Shape 1029"/>
            <p:cNvSpPr/>
            <p:nvPr/>
          </p:nvSpPr>
          <p:spPr>
            <a:xfrm>
              <a:off x="5973900" y="407375"/>
              <a:ext cx="401900" cy="272200"/>
            </a:xfrm>
            <a:custGeom>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0" name="Shape 1030"/>
            <p:cNvSpPr/>
            <p:nvPr/>
          </p:nvSpPr>
          <p:spPr>
            <a:xfrm>
              <a:off x="6024450" y="456100"/>
              <a:ext cx="300800" cy="175375"/>
            </a:xfrm>
            <a:custGeom>
              <a:pathLst>
                <a:path extrusionOk="0" fill="none" h="7015" w="12032">
                  <a:moveTo>
                    <a:pt x="0" y="0"/>
                  </a:moveTo>
                  <a:lnTo>
                    <a:pt x="12032" y="0"/>
                  </a:lnTo>
                  <a:lnTo>
                    <a:pt x="12032" y="7014"/>
                  </a:lnTo>
                  <a:lnTo>
                    <a:pt x="0" y="7014"/>
                  </a:lnTo>
                  <a:lnTo>
                    <a:pt x="0" y="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1" name="Shape 1031"/>
            <p:cNvSpPr/>
            <p:nvPr/>
          </p:nvSpPr>
          <p:spPr>
            <a:xfrm>
              <a:off x="6024450" y="573000"/>
              <a:ext cx="300800" cy="25"/>
            </a:xfrm>
            <a:custGeom>
              <a:pathLst>
                <a:path extrusionOk="0" fill="none" h="1" w="12032">
                  <a:moveTo>
                    <a:pt x="0" y="0"/>
                  </a:moveTo>
                  <a:lnTo>
                    <a:pt x="12032"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2" name="Shape 1032"/>
            <p:cNvSpPr/>
            <p:nvPr/>
          </p:nvSpPr>
          <p:spPr>
            <a:xfrm>
              <a:off x="6024450" y="514550"/>
              <a:ext cx="300800" cy="25"/>
            </a:xfrm>
            <a:custGeom>
              <a:pathLst>
                <a:path extrusionOk="0" fill="none" h="1" w="12032">
                  <a:moveTo>
                    <a:pt x="0" y="0"/>
                  </a:moveTo>
                  <a:lnTo>
                    <a:pt x="12032"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3" name="Shape 1033"/>
            <p:cNvSpPr/>
            <p:nvPr/>
          </p:nvSpPr>
          <p:spPr>
            <a:xfrm>
              <a:off x="6264950" y="456100"/>
              <a:ext cx="25" cy="175375"/>
            </a:xfrm>
            <a:custGeom>
              <a:pathLst>
                <a:path extrusionOk="0" fill="none" h="7015" w="1">
                  <a:moveTo>
                    <a:pt x="1" y="0"/>
                  </a:moveTo>
                  <a:lnTo>
                    <a:pt x="1" y="701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4" name="Shape 1034"/>
            <p:cNvSpPr/>
            <p:nvPr/>
          </p:nvSpPr>
          <p:spPr>
            <a:xfrm>
              <a:off x="6204675" y="456100"/>
              <a:ext cx="25" cy="175375"/>
            </a:xfrm>
            <a:custGeom>
              <a:pathLst>
                <a:path extrusionOk="0" fill="none" h="7015" w="1">
                  <a:moveTo>
                    <a:pt x="0" y="0"/>
                  </a:moveTo>
                  <a:lnTo>
                    <a:pt x="0" y="701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5" name="Shape 1035"/>
            <p:cNvSpPr/>
            <p:nvPr/>
          </p:nvSpPr>
          <p:spPr>
            <a:xfrm>
              <a:off x="6145000" y="456100"/>
              <a:ext cx="25" cy="175375"/>
            </a:xfrm>
            <a:custGeom>
              <a:pathLst>
                <a:path extrusionOk="0" fill="none" h="7015" w="1">
                  <a:moveTo>
                    <a:pt x="1" y="0"/>
                  </a:moveTo>
                  <a:lnTo>
                    <a:pt x="1" y="701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6" name="Shape 1036"/>
            <p:cNvSpPr/>
            <p:nvPr/>
          </p:nvSpPr>
          <p:spPr>
            <a:xfrm>
              <a:off x="6084725" y="456100"/>
              <a:ext cx="25" cy="175375"/>
            </a:xfrm>
            <a:custGeom>
              <a:pathLst>
                <a:path extrusionOk="0" fill="none" h="7015" w="1">
                  <a:moveTo>
                    <a:pt x="1" y="0"/>
                  </a:moveTo>
                  <a:lnTo>
                    <a:pt x="1" y="701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37" name="Shape 1037"/>
          <p:cNvGrpSpPr/>
          <p:nvPr/>
        </p:nvGrpSpPr>
        <p:grpSpPr>
          <a:xfrm>
            <a:off x="3738257" y="908740"/>
            <a:ext cx="342881" cy="418127"/>
            <a:chOff x="1268550" y="929175"/>
            <a:chExt cx="407950" cy="497475"/>
          </a:xfrm>
        </p:grpSpPr>
        <p:sp>
          <p:nvSpPr>
            <p:cNvPr id="1038" name="Shape 1038"/>
            <p:cNvSpPr/>
            <p:nvPr/>
          </p:nvSpPr>
          <p:spPr>
            <a:xfrm>
              <a:off x="1268550" y="953550"/>
              <a:ext cx="387250" cy="473100"/>
            </a:xfrm>
            <a:custGeom>
              <a:pathLst>
                <a:path extrusionOk="0" fill="none" h="18924" w="1549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9" name="Shape 1039"/>
            <p:cNvSpPr/>
            <p:nvPr/>
          </p:nvSpPr>
          <p:spPr>
            <a:xfrm>
              <a:off x="1298975" y="929175"/>
              <a:ext cx="377525" cy="462775"/>
            </a:xfrm>
            <a:custGeom>
              <a:pathLst>
                <a:path extrusionOk="0" fill="none" h="18511" w="15101">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0" name="Shape 1040"/>
            <p:cNvSpPr/>
            <p:nvPr/>
          </p:nvSpPr>
          <p:spPr>
            <a:xfrm>
              <a:off x="15924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41" name="Shape 1041"/>
          <p:cNvGrpSpPr/>
          <p:nvPr/>
        </p:nvGrpSpPr>
        <p:grpSpPr>
          <a:xfrm>
            <a:off x="8224321" y="924605"/>
            <a:ext cx="405331" cy="388962"/>
            <a:chOff x="6605925" y="948050"/>
            <a:chExt cx="482250" cy="462775"/>
          </a:xfrm>
        </p:grpSpPr>
        <p:sp>
          <p:nvSpPr>
            <p:cNvPr id="1042" name="Shape 1042"/>
            <p:cNvSpPr/>
            <p:nvPr/>
          </p:nvSpPr>
          <p:spPr>
            <a:xfrm>
              <a:off x="6847025" y="1209875"/>
              <a:ext cx="60325" cy="200950"/>
            </a:xfrm>
            <a:custGeom>
              <a:pathLst>
                <a:path extrusionOk="0" fill="none" h="8038" w="2413">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3" name="Shape 1043"/>
            <p:cNvSpPr/>
            <p:nvPr/>
          </p:nvSpPr>
          <p:spPr>
            <a:xfrm>
              <a:off x="6605925" y="971800"/>
              <a:ext cx="482250" cy="228350"/>
            </a:xfrm>
            <a:custGeom>
              <a:pathLst>
                <a:path extrusionOk="0" fill="none" h="9134" w="1929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4" name="Shape 1044"/>
            <p:cNvSpPr/>
            <p:nvPr/>
          </p:nvSpPr>
          <p:spPr>
            <a:xfrm>
              <a:off x="6847025" y="948050"/>
              <a:ext cx="25" cy="23775"/>
            </a:xfrm>
            <a:custGeom>
              <a:pathLst>
                <a:path extrusionOk="0" fill="none" h="951" w="1">
                  <a:moveTo>
                    <a:pt x="1" y="951"/>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5" name="Shape 1045"/>
            <p:cNvSpPr/>
            <p:nvPr/>
          </p:nvSpPr>
          <p:spPr>
            <a:xfrm>
              <a:off x="6847025" y="1001025"/>
              <a:ext cx="25" cy="183900"/>
            </a:xfrm>
            <a:custGeom>
              <a:pathLst>
                <a:path extrusionOk="0" fill="none" h="7356" w="1">
                  <a:moveTo>
                    <a:pt x="1" y="1"/>
                  </a:moveTo>
                  <a:lnTo>
                    <a:pt x="1" y="735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6" name="Shape 1046"/>
            <p:cNvSpPr/>
            <p:nvPr/>
          </p:nvSpPr>
          <p:spPr>
            <a:xfrm>
              <a:off x="6872000" y="994325"/>
              <a:ext cx="85275" cy="190600"/>
            </a:xfrm>
            <a:custGeom>
              <a:pathLst>
                <a:path extrusionOk="0" fill="none" h="7624" w="3411">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7" name="Shape 1047"/>
            <p:cNvSpPr/>
            <p:nvPr/>
          </p:nvSpPr>
          <p:spPr>
            <a:xfrm>
              <a:off x="6736825" y="994325"/>
              <a:ext cx="85275" cy="190600"/>
            </a:xfrm>
            <a:custGeom>
              <a:pathLst>
                <a:path extrusionOk="0" fill="none" h="7624" w="3411">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48" name="Shape 1048"/>
          <p:cNvGrpSpPr/>
          <p:nvPr/>
        </p:nvGrpSpPr>
        <p:grpSpPr>
          <a:xfrm>
            <a:off x="8272778" y="2064036"/>
            <a:ext cx="215966" cy="342398"/>
            <a:chOff x="6718575" y="2318625"/>
            <a:chExt cx="256950" cy="407375"/>
          </a:xfrm>
        </p:grpSpPr>
        <p:sp>
          <p:nvSpPr>
            <p:cNvPr id="1049" name="Shape 1049"/>
            <p:cNvSpPr/>
            <p:nvPr/>
          </p:nvSpPr>
          <p:spPr>
            <a:xfrm>
              <a:off x="6795900" y="2673600"/>
              <a:ext cx="102300" cy="22550"/>
            </a:xfrm>
            <a:custGeom>
              <a:pathLst>
                <a:path extrusionOk="0" fill="none" h="902" w="4092">
                  <a:moveTo>
                    <a:pt x="4092" y="902"/>
                  </a:moveTo>
                  <a:lnTo>
                    <a:pt x="4092" y="1"/>
                  </a:lnTo>
                  <a:lnTo>
                    <a:pt x="0" y="1"/>
                  </a:lnTo>
                  <a:lnTo>
                    <a:pt x="0" y="902"/>
                  </a:lnTo>
                  <a:lnTo>
                    <a:pt x="4092" y="90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0" name="Shape 1050"/>
            <p:cNvSpPr/>
            <p:nvPr/>
          </p:nvSpPr>
          <p:spPr>
            <a:xfrm>
              <a:off x="6795900" y="2650475"/>
              <a:ext cx="102300" cy="22550"/>
            </a:xfrm>
            <a:custGeom>
              <a:pathLst>
                <a:path extrusionOk="0" fill="none" h="902" w="4092">
                  <a:moveTo>
                    <a:pt x="4092" y="901"/>
                  </a:moveTo>
                  <a:lnTo>
                    <a:pt x="4092" y="0"/>
                  </a:lnTo>
                  <a:lnTo>
                    <a:pt x="0" y="0"/>
                  </a:lnTo>
                  <a:lnTo>
                    <a:pt x="0" y="901"/>
                  </a:lnTo>
                  <a:lnTo>
                    <a:pt x="4092" y="90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1" name="Shape 1051"/>
            <p:cNvSpPr/>
            <p:nvPr/>
          </p:nvSpPr>
          <p:spPr>
            <a:xfrm>
              <a:off x="6795900" y="2696125"/>
              <a:ext cx="102300" cy="29875"/>
            </a:xfrm>
            <a:custGeom>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2" name="Shape 1052"/>
            <p:cNvSpPr/>
            <p:nvPr/>
          </p:nvSpPr>
          <p:spPr>
            <a:xfrm>
              <a:off x="6784925" y="2459275"/>
              <a:ext cx="35350" cy="166875"/>
            </a:xfrm>
            <a:custGeom>
              <a:pathLst>
                <a:path extrusionOk="0" fill="none" h="6675" w="1414">
                  <a:moveTo>
                    <a:pt x="1413" y="6674"/>
                  </a:moveTo>
                  <a:lnTo>
                    <a:pt x="1413" y="6674"/>
                  </a:lnTo>
                  <a:lnTo>
                    <a:pt x="585" y="2850"/>
                  </a:ln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3" name="Shape 1053"/>
            <p:cNvSpPr/>
            <p:nvPr/>
          </p:nvSpPr>
          <p:spPr>
            <a:xfrm>
              <a:off x="6718575" y="2318625"/>
              <a:ext cx="256950" cy="307525"/>
            </a:xfrm>
            <a:custGeom>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4" name="Shape 1054"/>
            <p:cNvSpPr/>
            <p:nvPr/>
          </p:nvSpPr>
          <p:spPr>
            <a:xfrm>
              <a:off x="6873825" y="2459275"/>
              <a:ext cx="35350" cy="166875"/>
            </a:xfrm>
            <a:custGeom>
              <a:pathLst>
                <a:path extrusionOk="0" fill="none" h="6675" w="1414">
                  <a:moveTo>
                    <a:pt x="1413" y="1"/>
                  </a:moveTo>
                  <a:lnTo>
                    <a:pt x="1413" y="1"/>
                  </a:lnTo>
                  <a:lnTo>
                    <a:pt x="829" y="2850"/>
                  </a:lnTo>
                  <a:lnTo>
                    <a:pt x="1" y="667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5" name="Shape 1055"/>
            <p:cNvSpPr/>
            <p:nvPr/>
          </p:nvSpPr>
          <p:spPr>
            <a:xfrm>
              <a:off x="6801975" y="2453200"/>
              <a:ext cx="90150" cy="19500"/>
            </a:xfrm>
            <a:custGeom>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6" name="Shape 1056"/>
            <p:cNvSpPr/>
            <p:nvPr/>
          </p:nvSpPr>
          <p:spPr>
            <a:xfrm>
              <a:off x="6795900" y="2628550"/>
              <a:ext cx="102300" cy="25"/>
            </a:xfrm>
            <a:custGeom>
              <a:pathLst>
                <a:path extrusionOk="0" fill="none" h="1" w="4092">
                  <a:moveTo>
                    <a:pt x="0" y="1"/>
                  </a:moveTo>
                  <a:lnTo>
                    <a:pt x="4092"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57" name="Shape 1057"/>
          <p:cNvGrpSpPr/>
          <p:nvPr/>
        </p:nvGrpSpPr>
        <p:grpSpPr>
          <a:xfrm>
            <a:off x="5420392" y="2703481"/>
            <a:ext cx="363369" cy="221114"/>
            <a:chOff x="3269900" y="3064500"/>
            <a:chExt cx="432325" cy="263075"/>
          </a:xfrm>
        </p:grpSpPr>
        <p:sp>
          <p:nvSpPr>
            <p:cNvPr id="1058" name="Shape 1058"/>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9" name="Shape 1059"/>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0" name="Shape 1060"/>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61" name="Shape 1061"/>
          <p:cNvGrpSpPr/>
          <p:nvPr/>
        </p:nvGrpSpPr>
        <p:grpSpPr>
          <a:xfrm>
            <a:off x="8294419" y="2635926"/>
            <a:ext cx="265114" cy="372593"/>
            <a:chOff x="6689325" y="2984125"/>
            <a:chExt cx="315425" cy="443300"/>
          </a:xfrm>
        </p:grpSpPr>
        <p:sp>
          <p:nvSpPr>
            <p:cNvPr id="1062" name="Shape 1062"/>
            <p:cNvSpPr/>
            <p:nvPr/>
          </p:nvSpPr>
          <p:spPr>
            <a:xfrm>
              <a:off x="6689325" y="2984125"/>
              <a:ext cx="315425" cy="77975"/>
            </a:xfrm>
            <a:custGeom>
              <a:pathLst>
                <a:path extrusionOk="0" fill="none" h="3119" w="12617">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3" name="Shape 1063"/>
            <p:cNvSpPr/>
            <p:nvPr/>
          </p:nvSpPr>
          <p:spPr>
            <a:xfrm>
              <a:off x="6702125" y="3069375"/>
              <a:ext cx="289850" cy="358050"/>
            </a:xfrm>
            <a:custGeom>
              <a:pathLst>
                <a:path extrusionOk="0" fill="none" h="14322" w="11594">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4" name="Shape 1064"/>
            <p:cNvSpPr/>
            <p:nvPr/>
          </p:nvSpPr>
          <p:spPr>
            <a:xfrm>
              <a:off x="6761175" y="3117475"/>
              <a:ext cx="25" cy="261850"/>
            </a:xfrm>
            <a:custGeom>
              <a:pathLst>
                <a:path extrusionOk="0" fill="none" h="10474" w="1">
                  <a:moveTo>
                    <a:pt x="1" y="10473"/>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5" name="Shape 1065"/>
            <p:cNvSpPr/>
            <p:nvPr/>
          </p:nvSpPr>
          <p:spPr>
            <a:xfrm>
              <a:off x="6847025" y="3117475"/>
              <a:ext cx="25" cy="261850"/>
            </a:xfrm>
            <a:custGeom>
              <a:pathLst>
                <a:path extrusionOk="0" fill="none" h="10474" w="1">
                  <a:moveTo>
                    <a:pt x="1" y="1"/>
                  </a:moveTo>
                  <a:lnTo>
                    <a:pt x="1" y="1047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6" name="Shape 1066"/>
            <p:cNvSpPr/>
            <p:nvPr/>
          </p:nvSpPr>
          <p:spPr>
            <a:xfrm>
              <a:off x="6932875" y="3117475"/>
              <a:ext cx="25" cy="261850"/>
            </a:xfrm>
            <a:custGeom>
              <a:pathLst>
                <a:path extrusionOk="0" fill="none" h="10474" w="1">
                  <a:moveTo>
                    <a:pt x="1" y="1"/>
                  </a:moveTo>
                  <a:lnTo>
                    <a:pt x="1" y="1047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67" name="Shape 1067"/>
          <p:cNvGrpSpPr/>
          <p:nvPr/>
        </p:nvGrpSpPr>
        <p:grpSpPr>
          <a:xfrm>
            <a:off x="4343144" y="3730593"/>
            <a:ext cx="256415" cy="414534"/>
            <a:chOff x="1988225" y="4286525"/>
            <a:chExt cx="305075" cy="493200"/>
          </a:xfrm>
        </p:grpSpPr>
        <p:sp>
          <p:nvSpPr>
            <p:cNvPr id="1068" name="Shape 1068"/>
            <p:cNvSpPr/>
            <p:nvPr/>
          </p:nvSpPr>
          <p:spPr>
            <a:xfrm>
              <a:off x="2178800" y="4519725"/>
              <a:ext cx="114500" cy="114475"/>
            </a:xfrm>
            <a:custGeom>
              <a:pathLst>
                <a:path extrusionOk="0" fill="none" h="4579" w="458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9" name="Shape 1069"/>
            <p:cNvSpPr/>
            <p:nvPr/>
          </p:nvSpPr>
          <p:spPr>
            <a:xfrm>
              <a:off x="1988225" y="4539200"/>
              <a:ext cx="156500" cy="156500"/>
            </a:xfrm>
            <a:custGeom>
              <a:pathLst>
                <a:path extrusionOk="0" fill="none" h="6260" w="626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0" name="Shape 1070"/>
            <p:cNvSpPr/>
            <p:nvPr/>
          </p:nvSpPr>
          <p:spPr>
            <a:xfrm>
              <a:off x="2042425" y="4286525"/>
              <a:ext cx="239300" cy="236250"/>
            </a:xfrm>
            <a:custGeom>
              <a:pathLst>
                <a:path extrusionOk="0" fill="none" h="9450" w="9572">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1" name="Shape 1071"/>
            <p:cNvSpPr/>
            <p:nvPr/>
          </p:nvSpPr>
          <p:spPr>
            <a:xfrm>
              <a:off x="2161750" y="4522750"/>
              <a:ext cx="25" cy="256975"/>
            </a:xfrm>
            <a:custGeom>
              <a:pathLst>
                <a:path extrusionOk="0" fill="none" h="10279" w="1">
                  <a:moveTo>
                    <a:pt x="1" y="10279"/>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2" name="Shape 1072"/>
            <p:cNvSpPr/>
            <p:nvPr/>
          </p:nvSpPr>
          <p:spPr>
            <a:xfrm>
              <a:off x="2133750" y="4377850"/>
              <a:ext cx="56050" cy="56025"/>
            </a:xfrm>
            <a:custGeom>
              <a:pathLst>
                <a:path extrusionOk="0" fill="none" h="2241" w="2242">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3" name="Shape 1073"/>
            <p:cNvSpPr/>
            <p:nvPr/>
          </p:nvSpPr>
          <p:spPr>
            <a:xfrm>
              <a:off x="2038150" y="4589125"/>
              <a:ext cx="87100" cy="87100"/>
            </a:xfrm>
            <a:custGeom>
              <a:pathLst>
                <a:path extrusionOk="0" fill="none" h="3484" w="3484">
                  <a:moveTo>
                    <a:pt x="1" y="0"/>
                  </a:moveTo>
                  <a:lnTo>
                    <a:pt x="3483" y="348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4" name="Shape 1074"/>
            <p:cNvSpPr/>
            <p:nvPr/>
          </p:nvSpPr>
          <p:spPr>
            <a:xfrm>
              <a:off x="2194025" y="4564150"/>
              <a:ext cx="54825" cy="54825"/>
            </a:xfrm>
            <a:custGeom>
              <a:pathLst>
                <a:path extrusionOk="0" fill="none" h="2193" w="2193">
                  <a:moveTo>
                    <a:pt x="2192" y="1"/>
                  </a:moveTo>
                  <a:lnTo>
                    <a:pt x="1" y="219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75" name="Shape 1075"/>
          <p:cNvGrpSpPr/>
          <p:nvPr/>
        </p:nvGrpSpPr>
        <p:grpSpPr>
          <a:xfrm>
            <a:off x="4887137" y="3759758"/>
            <a:ext cx="309640" cy="392030"/>
            <a:chOff x="2635450" y="4321225"/>
            <a:chExt cx="368400" cy="466425"/>
          </a:xfrm>
        </p:grpSpPr>
        <p:sp>
          <p:nvSpPr>
            <p:cNvPr id="1076" name="Shape 1076"/>
            <p:cNvSpPr/>
            <p:nvPr/>
          </p:nvSpPr>
          <p:spPr>
            <a:xfrm>
              <a:off x="2635450" y="4653050"/>
              <a:ext cx="368400" cy="134600"/>
            </a:xfrm>
            <a:custGeom>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7" name="Shape 1077"/>
            <p:cNvSpPr/>
            <p:nvPr/>
          </p:nvSpPr>
          <p:spPr>
            <a:xfrm>
              <a:off x="2819350" y="4321225"/>
              <a:ext cx="25" cy="347075"/>
            </a:xfrm>
            <a:custGeom>
              <a:pathLst>
                <a:path extrusionOk="0" fill="none" h="13883" w="1">
                  <a:moveTo>
                    <a:pt x="0" y="13883"/>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8" name="Shape 1078"/>
            <p:cNvSpPr/>
            <p:nvPr/>
          </p:nvSpPr>
          <p:spPr>
            <a:xfrm>
              <a:off x="2835175" y="4328525"/>
              <a:ext cx="114475" cy="114500"/>
            </a:xfrm>
            <a:custGeom>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9" name="Shape 1079"/>
            <p:cNvSpPr/>
            <p:nvPr/>
          </p:nvSpPr>
          <p:spPr>
            <a:xfrm>
              <a:off x="2850400" y="4372975"/>
              <a:ext cx="54825" cy="54825"/>
            </a:xfrm>
            <a:custGeom>
              <a:pathLst>
                <a:path extrusionOk="0" fill="none" h="2193" w="2193">
                  <a:moveTo>
                    <a:pt x="2192" y="0"/>
                  </a:moveTo>
                  <a:lnTo>
                    <a:pt x="0" y="219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0" name="Shape 1080"/>
            <p:cNvSpPr/>
            <p:nvPr/>
          </p:nvSpPr>
          <p:spPr>
            <a:xfrm>
              <a:off x="2646425" y="4429600"/>
              <a:ext cx="156500" cy="156500"/>
            </a:xfrm>
            <a:custGeom>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1" name="Shape 1081"/>
            <p:cNvSpPr/>
            <p:nvPr/>
          </p:nvSpPr>
          <p:spPr>
            <a:xfrm>
              <a:off x="2696350" y="4479525"/>
              <a:ext cx="87100" cy="87100"/>
            </a:xfrm>
            <a:custGeom>
              <a:pathLst>
                <a:path extrusionOk="0" fill="none" h="3484" w="3484">
                  <a:moveTo>
                    <a:pt x="0" y="1"/>
                  </a:moveTo>
                  <a:lnTo>
                    <a:pt x="3483" y="348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82" name="Shape 1082"/>
          <p:cNvGrpSpPr/>
          <p:nvPr/>
        </p:nvGrpSpPr>
        <p:grpSpPr>
          <a:xfrm>
            <a:off x="8255546" y="3750030"/>
            <a:ext cx="342881" cy="383835"/>
            <a:chOff x="6643075" y="4309650"/>
            <a:chExt cx="407950" cy="456675"/>
          </a:xfrm>
        </p:grpSpPr>
        <p:sp>
          <p:nvSpPr>
            <p:cNvPr id="1083" name="Shape 1083"/>
            <p:cNvSpPr/>
            <p:nvPr/>
          </p:nvSpPr>
          <p:spPr>
            <a:xfrm>
              <a:off x="6643075" y="4698125"/>
              <a:ext cx="407950" cy="14625"/>
            </a:xfrm>
            <a:custGeom>
              <a:pathLst>
                <a:path extrusionOk="0" fill="none" h="585" w="16318">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4" name="Shape 1084"/>
            <p:cNvSpPr/>
            <p:nvPr/>
          </p:nvSpPr>
          <p:spPr>
            <a:xfrm>
              <a:off x="6643075" y="4727350"/>
              <a:ext cx="407950" cy="14625"/>
            </a:xfrm>
            <a:custGeom>
              <a:pathLst>
                <a:path extrusionOk="0" fill="none" h="585" w="16318">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5" name="Shape 1085"/>
            <p:cNvSpPr/>
            <p:nvPr/>
          </p:nvSpPr>
          <p:spPr>
            <a:xfrm>
              <a:off x="6643075" y="4751700"/>
              <a:ext cx="407950" cy="14625"/>
            </a:xfrm>
            <a:custGeom>
              <a:pathLst>
                <a:path extrusionOk="0" fill="none" h="585" w="16318">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6" name="Shape 1086"/>
            <p:cNvSpPr/>
            <p:nvPr/>
          </p:nvSpPr>
          <p:spPr>
            <a:xfrm>
              <a:off x="6672900" y="4309650"/>
              <a:ext cx="348900" cy="376300"/>
            </a:xfrm>
            <a:custGeom>
              <a:pathLst>
                <a:path extrusionOk="0" fill="none" h="15052" w="13956">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7" name="Shape 1087"/>
            <p:cNvSpPr/>
            <p:nvPr/>
          </p:nvSpPr>
          <p:spPr>
            <a:xfrm>
              <a:off x="6805625" y="4452725"/>
              <a:ext cx="15850" cy="28050"/>
            </a:xfrm>
            <a:custGeom>
              <a:pathLst>
                <a:path extrusionOk="0" fill="none" h="1122" w="634">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8" name="Shape 1088"/>
            <p:cNvSpPr/>
            <p:nvPr/>
          </p:nvSpPr>
          <p:spPr>
            <a:xfrm>
              <a:off x="6872600" y="4452725"/>
              <a:ext cx="15875" cy="28050"/>
            </a:xfrm>
            <a:custGeom>
              <a:pathLst>
                <a:path extrusionOk="0" fill="none" h="1122" w="635">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9" name="Shape 1089"/>
            <p:cNvSpPr/>
            <p:nvPr/>
          </p:nvSpPr>
          <p:spPr>
            <a:xfrm>
              <a:off x="6709425" y="4414975"/>
              <a:ext cx="275250" cy="54825"/>
            </a:xfrm>
            <a:custGeom>
              <a:pathLst>
                <a:path extrusionOk="0" fill="none" h="2193" w="11010">
                  <a:moveTo>
                    <a:pt x="11009" y="2193"/>
                  </a:moveTo>
                  <a:lnTo>
                    <a:pt x="5505" y="1"/>
                  </a:lnTo>
                  <a:lnTo>
                    <a:pt x="1" y="219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0" name="Shape 1090"/>
            <p:cNvSpPr/>
            <p:nvPr/>
          </p:nvSpPr>
          <p:spPr>
            <a:xfrm>
              <a:off x="6733175" y="4382725"/>
              <a:ext cx="227750" cy="37150"/>
            </a:xfrm>
            <a:custGeom>
              <a:pathLst>
                <a:path extrusionOk="0" fill="none" h="1486" w="9110">
                  <a:moveTo>
                    <a:pt x="1" y="1486"/>
                  </a:moveTo>
                  <a:lnTo>
                    <a:pt x="1681" y="1486"/>
                  </a:lnTo>
                  <a:lnTo>
                    <a:pt x="1681" y="0"/>
                  </a:lnTo>
                  <a:lnTo>
                    <a:pt x="4555" y="0"/>
                  </a:lnTo>
                  <a:lnTo>
                    <a:pt x="7429" y="0"/>
                  </a:lnTo>
                  <a:lnTo>
                    <a:pt x="7429" y="1486"/>
                  </a:lnTo>
                  <a:lnTo>
                    <a:pt x="9109" y="148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1" name="Shape 1091"/>
            <p:cNvSpPr/>
            <p:nvPr/>
          </p:nvSpPr>
          <p:spPr>
            <a:xfrm>
              <a:off x="6847025" y="4414975"/>
              <a:ext cx="25" cy="145550"/>
            </a:xfrm>
            <a:custGeom>
              <a:pathLst>
                <a:path extrusionOk="0" fill="none" h="5822" w="1">
                  <a:moveTo>
                    <a:pt x="1" y="1"/>
                  </a:moveTo>
                  <a:lnTo>
                    <a:pt x="1" y="582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092" name="Shape 1092"/>
          <p:cNvGrpSpPr/>
          <p:nvPr/>
        </p:nvGrpSpPr>
        <p:grpSpPr>
          <a:xfrm>
            <a:off x="7070819" y="4291984"/>
            <a:ext cx="452420" cy="433992"/>
            <a:chOff x="5233525" y="4954450"/>
            <a:chExt cx="538275" cy="516350"/>
          </a:xfrm>
        </p:grpSpPr>
        <p:sp>
          <p:nvSpPr>
            <p:cNvPr id="1093" name="Shape 1093"/>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4" name="Shape 1094"/>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5" name="Shape 1095"/>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6" name="Shape 1096"/>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7" name="Shape 1097"/>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8" name="Shape 1098"/>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9" name="Shape 1099"/>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0" name="Shape 1100"/>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1" name="Shape 1101"/>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2" name="Shape 1102"/>
            <p:cNvSpPr/>
            <p:nvPr/>
          </p:nvSpPr>
          <p:spPr>
            <a:xfrm>
              <a:off x="5497775" y="5299675"/>
              <a:ext cx="4900" cy="126675"/>
            </a:xfrm>
            <a:custGeom>
              <a:pathLst>
                <a:path extrusionOk="0" fill="none" h="5067" w="196">
                  <a:moveTo>
                    <a:pt x="0" y="5067"/>
                  </a:moveTo>
                  <a:lnTo>
                    <a:pt x="195"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3" name="Shape 1103"/>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04" name="Shape 1104"/>
          <p:cNvGrpSpPr/>
          <p:nvPr/>
        </p:nvGrpSpPr>
        <p:grpSpPr>
          <a:xfrm>
            <a:off x="6501737" y="4299654"/>
            <a:ext cx="460615" cy="418653"/>
            <a:chOff x="4556450" y="4963575"/>
            <a:chExt cx="548025" cy="498100"/>
          </a:xfrm>
        </p:grpSpPr>
        <p:sp>
          <p:nvSpPr>
            <p:cNvPr id="1105" name="Shape 1105"/>
            <p:cNvSpPr/>
            <p:nvPr/>
          </p:nvSpPr>
          <p:spPr>
            <a:xfrm>
              <a:off x="4611850" y="5222350"/>
              <a:ext cx="436600" cy="239325"/>
            </a:xfrm>
            <a:custGeom>
              <a:pathLst>
                <a:path extrusionOk="0" fill="none" h="9573" w="17464">
                  <a:moveTo>
                    <a:pt x="1" y="1"/>
                  </a:moveTo>
                  <a:lnTo>
                    <a:pt x="1" y="4677"/>
                  </a:lnTo>
                  <a:lnTo>
                    <a:pt x="8720" y="9572"/>
                  </a:lnTo>
                  <a:lnTo>
                    <a:pt x="17463" y="4677"/>
                  </a:lnTo>
                  <a:lnTo>
                    <a:pt x="1746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6" name="Shape 1106"/>
            <p:cNvSpPr/>
            <p:nvPr/>
          </p:nvSpPr>
          <p:spPr>
            <a:xfrm>
              <a:off x="4612475" y="4963575"/>
              <a:ext cx="435975" cy="125450"/>
            </a:xfrm>
            <a:custGeom>
              <a:pathLst>
                <a:path extrusionOk="0" fill="none" h="5018" w="17439">
                  <a:moveTo>
                    <a:pt x="17438" y="5018"/>
                  </a:moveTo>
                  <a:lnTo>
                    <a:pt x="8671" y="1"/>
                  </a:lnTo>
                  <a:lnTo>
                    <a:pt x="0" y="501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7" name="Shape 1107"/>
            <p:cNvSpPr/>
            <p:nvPr/>
          </p:nvSpPr>
          <p:spPr>
            <a:xfrm>
              <a:off x="4556450" y="5089000"/>
              <a:ext cx="274025" cy="225925"/>
            </a:xfrm>
            <a:custGeom>
              <a:pathLst>
                <a:path extrusionOk="0" fill="none" h="9037" w="10961">
                  <a:moveTo>
                    <a:pt x="8720" y="9037"/>
                  </a:moveTo>
                  <a:lnTo>
                    <a:pt x="1" y="4068"/>
                  </a:lnTo>
                  <a:lnTo>
                    <a:pt x="2241" y="1"/>
                  </a:lnTo>
                  <a:lnTo>
                    <a:pt x="10960" y="4969"/>
                  </a:lnTo>
                  <a:lnTo>
                    <a:pt x="8720" y="903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8" name="Shape 1108"/>
            <p:cNvSpPr/>
            <p:nvPr/>
          </p:nvSpPr>
          <p:spPr>
            <a:xfrm>
              <a:off x="4830450" y="5089000"/>
              <a:ext cx="274025" cy="225925"/>
            </a:xfrm>
            <a:custGeom>
              <a:pathLst>
                <a:path extrusionOk="0" fill="none" h="9037" w="10961">
                  <a:moveTo>
                    <a:pt x="2241" y="9037"/>
                  </a:moveTo>
                  <a:lnTo>
                    <a:pt x="10960" y="4068"/>
                  </a:lnTo>
                  <a:lnTo>
                    <a:pt x="8719" y="1"/>
                  </a:lnTo>
                  <a:lnTo>
                    <a:pt x="0" y="4969"/>
                  </a:lnTo>
                  <a:lnTo>
                    <a:pt x="2241" y="9037"/>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9" name="Shape 1109"/>
            <p:cNvSpPr/>
            <p:nvPr/>
          </p:nvSpPr>
          <p:spPr>
            <a:xfrm>
              <a:off x="4830450" y="5213225"/>
              <a:ext cx="25" cy="248450"/>
            </a:xfrm>
            <a:custGeom>
              <a:pathLst>
                <a:path extrusionOk="0" fill="none" h="9938" w="1">
                  <a:moveTo>
                    <a:pt x="0" y="0"/>
                  </a:moveTo>
                  <a:lnTo>
                    <a:pt x="0" y="9937"/>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10" name="Shape 1110"/>
          <p:cNvGrpSpPr/>
          <p:nvPr/>
        </p:nvGrpSpPr>
        <p:grpSpPr>
          <a:xfrm>
            <a:off x="3119019" y="4390238"/>
            <a:ext cx="445254" cy="246182"/>
            <a:chOff x="531800" y="5071350"/>
            <a:chExt cx="529750" cy="292900"/>
          </a:xfrm>
        </p:grpSpPr>
        <p:sp>
          <p:nvSpPr>
            <p:cNvPr id="1111" name="Shape 1111"/>
            <p:cNvSpPr/>
            <p:nvPr/>
          </p:nvSpPr>
          <p:spPr>
            <a:xfrm>
              <a:off x="632875" y="5077450"/>
              <a:ext cx="272200" cy="185725"/>
            </a:xfrm>
            <a:custGeom>
              <a:pathLst>
                <a:path extrusionOk="0" fill="none" h="7429" w="10888">
                  <a:moveTo>
                    <a:pt x="2947" y="0"/>
                  </a:moveTo>
                  <a:lnTo>
                    <a:pt x="6406" y="7428"/>
                  </a:lnTo>
                  <a:lnTo>
                    <a:pt x="10887" y="2314"/>
                  </a:lnTo>
                  <a:lnTo>
                    <a:pt x="4019" y="2314"/>
                  </a:lnTo>
                  <a:lnTo>
                    <a:pt x="0" y="7428"/>
                  </a:lnTo>
                  <a:lnTo>
                    <a:pt x="6406" y="742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2" name="Shape 1112"/>
            <p:cNvSpPr/>
            <p:nvPr/>
          </p:nvSpPr>
          <p:spPr>
            <a:xfrm>
              <a:off x="886175" y="5071350"/>
              <a:ext cx="74300" cy="191825"/>
            </a:xfrm>
            <a:custGeom>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3" name="Shape 1113"/>
            <p:cNvSpPr/>
            <p:nvPr/>
          </p:nvSpPr>
          <p:spPr>
            <a:xfrm>
              <a:off x="531800" y="5162075"/>
              <a:ext cx="202175" cy="202175"/>
            </a:xfrm>
            <a:custGeom>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4" name="Shape 1114"/>
            <p:cNvSpPr/>
            <p:nvPr/>
          </p:nvSpPr>
          <p:spPr>
            <a:xfrm>
              <a:off x="859375" y="5162075"/>
              <a:ext cx="202175" cy="202175"/>
            </a:xfrm>
            <a:custGeom>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5" name="Shape 1115"/>
            <p:cNvSpPr/>
            <p:nvPr/>
          </p:nvSpPr>
          <p:spPr>
            <a:xfrm>
              <a:off x="676100" y="5071350"/>
              <a:ext cx="86500" cy="7325"/>
            </a:xfrm>
            <a:custGeom>
              <a:pathLst>
                <a:path extrusionOk="0" fill="none" h="293" w="3460">
                  <a:moveTo>
                    <a:pt x="1" y="1"/>
                  </a:moveTo>
                  <a:lnTo>
                    <a:pt x="3459" y="29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6" name="Shape 1116"/>
            <p:cNvSpPr/>
            <p:nvPr/>
          </p:nvSpPr>
          <p:spPr>
            <a:xfrm>
              <a:off x="941575" y="5244275"/>
              <a:ext cx="37175" cy="37175"/>
            </a:xfrm>
            <a:custGeom>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7" name="Shape 1117"/>
            <p:cNvSpPr/>
            <p:nvPr/>
          </p:nvSpPr>
          <p:spPr>
            <a:xfrm>
              <a:off x="614600" y="5244275"/>
              <a:ext cx="37175" cy="37175"/>
            </a:xfrm>
            <a:custGeom>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18" name="Shape 1118"/>
          <p:cNvSpPr txBox="1"/>
          <p:nvPr/>
        </p:nvSpPr>
        <p:spPr>
          <a:xfrm>
            <a:off x="173650" y="1557150"/>
            <a:ext cx="2592000" cy="1525799"/>
          </a:xfrm>
          <a:prstGeom prst="rect">
            <a:avLst/>
          </a:prstGeom>
          <a:noFill/>
          <a:ln>
            <a:noFill/>
          </a:ln>
        </p:spPr>
        <p:txBody>
          <a:bodyPr anchorCtr="0" anchor="t" bIns="91425" lIns="91425" rIns="91425" tIns="91425">
            <a:noAutofit/>
          </a:bodyPr>
          <a:lstStyle/>
          <a:p>
            <a:pPr lvl="0" rtl="0">
              <a:spcBef>
                <a:spcPts val="0"/>
              </a:spcBef>
              <a:buClr>
                <a:schemeClr val="dk1"/>
              </a:buClr>
              <a:buSzPct val="122222"/>
              <a:buFont typeface="Arial"/>
              <a:buNone/>
            </a:pPr>
            <a:r>
              <a:rPr b="1" lang="en" sz="900">
                <a:solidFill>
                  <a:srgbClr val="FFFFFF"/>
                </a:solidFill>
                <a:latin typeface="Roboto"/>
                <a:ea typeface="Roboto"/>
                <a:cs typeface="Roboto"/>
                <a:sym typeface="Roboto"/>
              </a:rPr>
              <a:t>SlidesCarnival icons are editable shapes</a:t>
            </a:r>
            <a:r>
              <a:rPr lang="en" sz="900">
                <a:solidFill>
                  <a:srgbClr val="FFFFFF"/>
                </a:solidFill>
                <a:latin typeface="Roboto"/>
                <a:ea typeface="Roboto"/>
                <a:cs typeface="Roboto"/>
                <a:sym typeface="Roboto"/>
              </a:rPr>
              <a:t>. </a:t>
            </a:r>
          </a:p>
          <a:p>
            <a:pPr lvl="0" rtl="0">
              <a:spcBef>
                <a:spcPts val="0"/>
              </a:spcBef>
              <a:buClr>
                <a:schemeClr val="dk1"/>
              </a:buClr>
              <a:buFont typeface="Arial"/>
              <a:buNone/>
            </a:pPr>
            <a:r>
              <a:t/>
            </a:r>
            <a:endParaRPr sz="900">
              <a:solidFill>
                <a:srgbClr val="FFFFFF"/>
              </a:solidFill>
              <a:latin typeface="Roboto"/>
              <a:ea typeface="Roboto"/>
              <a:cs typeface="Roboto"/>
              <a:sym typeface="Roboto"/>
            </a:endParaRPr>
          </a:p>
          <a:p>
            <a:pPr lvl="0" rtl="0">
              <a:spcBef>
                <a:spcPts val="0"/>
              </a:spcBef>
              <a:buClr>
                <a:schemeClr val="dk1"/>
              </a:buClr>
              <a:buSzPct val="122222"/>
              <a:buFont typeface="Arial"/>
              <a:buNone/>
            </a:pPr>
            <a:r>
              <a:rPr lang="en" sz="900">
                <a:solidFill>
                  <a:srgbClr val="FFFFFF"/>
                </a:solidFill>
                <a:latin typeface="Roboto"/>
                <a:ea typeface="Roboto"/>
                <a:cs typeface="Roboto"/>
                <a:sym typeface="Roboto"/>
              </a:rPr>
              <a:t>This means that you can:</a:t>
            </a:r>
          </a:p>
          <a:p>
            <a:pPr indent="-285750" lvl="0" marL="457200" rtl="0">
              <a:spcBef>
                <a:spcPts val="0"/>
              </a:spcBef>
              <a:buClr>
                <a:srgbClr val="FFFFFF"/>
              </a:buClr>
              <a:buSzPct val="100000"/>
              <a:buFont typeface="Roboto"/>
              <a:buChar char="●"/>
            </a:pPr>
            <a:r>
              <a:rPr lang="en" sz="900">
                <a:solidFill>
                  <a:srgbClr val="FFFFFF"/>
                </a:solidFill>
                <a:latin typeface="Roboto"/>
                <a:ea typeface="Roboto"/>
                <a:cs typeface="Roboto"/>
                <a:sym typeface="Roboto"/>
              </a:rPr>
              <a:t>Resize them without losing quality.</a:t>
            </a:r>
          </a:p>
          <a:p>
            <a:pPr indent="-285750" lvl="0" marL="457200" rtl="0">
              <a:spcBef>
                <a:spcPts val="0"/>
              </a:spcBef>
              <a:buClr>
                <a:srgbClr val="FFFFFF"/>
              </a:buClr>
              <a:buSzPct val="100000"/>
              <a:buFont typeface="Roboto"/>
              <a:buChar char="●"/>
            </a:pPr>
            <a:r>
              <a:rPr lang="en" sz="900">
                <a:solidFill>
                  <a:srgbClr val="FFFFFF"/>
                </a:solidFill>
                <a:latin typeface="Roboto"/>
                <a:ea typeface="Roboto"/>
                <a:cs typeface="Roboto"/>
                <a:sym typeface="Roboto"/>
              </a:rPr>
              <a:t>Change line color, width and style.</a:t>
            </a:r>
          </a:p>
          <a:p>
            <a:pPr lvl="0" rtl="0">
              <a:spcBef>
                <a:spcPts val="0"/>
              </a:spcBef>
              <a:buNone/>
            </a:pPr>
            <a:r>
              <a:t/>
            </a:r>
            <a:endParaRPr sz="900">
              <a:solidFill>
                <a:srgbClr val="FFFFFF"/>
              </a:solidFill>
              <a:latin typeface="Roboto"/>
              <a:ea typeface="Roboto"/>
              <a:cs typeface="Roboto"/>
              <a:sym typeface="Roboto"/>
            </a:endParaRPr>
          </a:p>
          <a:p>
            <a:pPr lvl="0" rtl="0">
              <a:spcBef>
                <a:spcPts val="0"/>
              </a:spcBef>
              <a:buNone/>
            </a:pPr>
            <a:r>
              <a:rPr lang="en" sz="900">
                <a:solidFill>
                  <a:srgbClr val="FFFFFF"/>
                </a:solidFill>
                <a:latin typeface="Roboto"/>
                <a:ea typeface="Roboto"/>
                <a:cs typeface="Roboto"/>
                <a:sym typeface="Roboto"/>
              </a:rPr>
              <a:t>Isn’t that nice? :)</a:t>
            </a:r>
          </a:p>
          <a:p>
            <a:pPr lvl="0" rtl="0">
              <a:spcBef>
                <a:spcPts val="0"/>
              </a:spcBef>
              <a:buNone/>
            </a:pPr>
            <a:r>
              <a:t/>
            </a:r>
            <a:endParaRPr sz="900">
              <a:solidFill>
                <a:srgbClr val="FFFFFF"/>
              </a:solidFill>
              <a:latin typeface="Roboto"/>
              <a:ea typeface="Roboto"/>
              <a:cs typeface="Roboto"/>
              <a:sym typeface="Roboto"/>
            </a:endParaRPr>
          </a:p>
          <a:p>
            <a:pPr lvl="0" rtl="0">
              <a:spcBef>
                <a:spcPts val="0"/>
              </a:spcBef>
              <a:buNone/>
            </a:pPr>
            <a:r>
              <a:rPr lang="en" sz="900">
                <a:solidFill>
                  <a:srgbClr val="FFFFFF"/>
                </a:solidFill>
                <a:latin typeface="Roboto"/>
                <a:ea typeface="Roboto"/>
                <a:cs typeface="Roboto"/>
                <a:sym typeface="Roboto"/>
              </a:rPr>
              <a:t>Examples:</a:t>
            </a:r>
          </a:p>
          <a:p>
            <a:pPr lvl="0" rtl="0">
              <a:spcBef>
                <a:spcPts val="0"/>
              </a:spcBef>
              <a:buClr>
                <a:schemeClr val="dk1"/>
              </a:buClr>
              <a:buFont typeface="Arial"/>
              <a:buNone/>
            </a:pPr>
            <a:r>
              <a:t/>
            </a:r>
            <a:endParaRPr sz="900">
              <a:solidFill>
                <a:srgbClr val="FFFFFF"/>
              </a:solidFill>
              <a:latin typeface="Roboto"/>
              <a:ea typeface="Roboto"/>
              <a:cs typeface="Roboto"/>
              <a:sym typeface="Roboto"/>
            </a:endParaRPr>
          </a:p>
          <a:p>
            <a:pPr lvl="0" rtl="0">
              <a:spcBef>
                <a:spcPts val="0"/>
              </a:spcBef>
              <a:buNone/>
            </a:pPr>
            <a:r>
              <a:t/>
            </a:r>
            <a:endParaRPr sz="900">
              <a:solidFill>
                <a:srgbClr val="FFFFFF"/>
              </a:solidFill>
              <a:latin typeface="Roboto"/>
              <a:ea typeface="Roboto"/>
              <a:cs typeface="Roboto"/>
              <a:sym typeface="Roboto"/>
            </a:endParaRPr>
          </a:p>
        </p:txBody>
      </p:sp>
      <p:grpSp>
        <p:nvGrpSpPr>
          <p:cNvPr id="1119" name="Shape 1119"/>
          <p:cNvGrpSpPr/>
          <p:nvPr/>
        </p:nvGrpSpPr>
        <p:grpSpPr>
          <a:xfrm>
            <a:off x="1168969" y="3048475"/>
            <a:ext cx="433992" cy="422729"/>
            <a:chOff x="5916675" y="927975"/>
            <a:chExt cx="516350" cy="502950"/>
          </a:xfrm>
        </p:grpSpPr>
        <p:sp>
          <p:nvSpPr>
            <p:cNvPr id="1120" name="Shape 1120"/>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38100">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1" name="Shape 1121"/>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38100">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22" name="Shape 1122"/>
          <p:cNvGrpSpPr/>
          <p:nvPr/>
        </p:nvGrpSpPr>
        <p:grpSpPr>
          <a:xfrm>
            <a:off x="284989" y="3754376"/>
            <a:ext cx="1079481" cy="1051467"/>
            <a:chOff x="5916675" y="927975"/>
            <a:chExt cx="516350" cy="502950"/>
          </a:xfrm>
        </p:grpSpPr>
        <p:sp>
          <p:nvSpPr>
            <p:cNvPr id="1123" name="Shape 1123"/>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cap="rnd" cmpd="sng" w="9525">
              <a:solidFill>
                <a:srgbClr val="FFFF00"/>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4" name="Shape 1124"/>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cap="rnd" cmpd="sng" w="9525">
              <a:solidFill>
                <a:srgbClr val="FFFF00"/>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125" name="Shape 1125"/>
          <p:cNvGrpSpPr/>
          <p:nvPr/>
        </p:nvGrpSpPr>
        <p:grpSpPr>
          <a:xfrm>
            <a:off x="285132" y="3048475"/>
            <a:ext cx="433992" cy="422729"/>
            <a:chOff x="5916675" y="927975"/>
            <a:chExt cx="516350" cy="502950"/>
          </a:xfrm>
        </p:grpSpPr>
        <p:sp>
          <p:nvSpPr>
            <p:cNvPr id="1126" name="Shape 1126"/>
            <p:cNvSpPr/>
            <p:nvPr/>
          </p:nvSpPr>
          <p:spPr>
            <a:xfrm>
              <a:off x="5916675" y="927975"/>
              <a:ext cx="516350" cy="502950"/>
            </a:xfrm>
            <a:custGeom>
              <a:pathLst>
                <a:path extrusionOk="0" fill="none" h="20118" w="20654">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7" name="Shape 1127"/>
            <p:cNvSpPr/>
            <p:nvPr/>
          </p:nvSpPr>
          <p:spPr>
            <a:xfrm>
              <a:off x="6006800" y="1011375"/>
              <a:ext cx="336125" cy="336125"/>
            </a:xfrm>
            <a:custGeom>
              <a:pathLst>
                <a:path extrusionOk="0" fill="none" h="13445" w="13445">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cap="rnd" cmpd="sng" w="12175">
              <a:solidFill>
                <a:srgbClr val="FFFF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28" name="Shape 1128"/>
          <p:cNvSpPr/>
          <p:nvPr/>
        </p:nvSpPr>
        <p:spPr>
          <a:xfrm>
            <a:off x="1361130" y="3284853"/>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3810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9" name="Shape 1129"/>
          <p:cNvSpPr/>
          <p:nvPr/>
        </p:nvSpPr>
        <p:spPr>
          <a:xfrm>
            <a:off x="477293" y="3284853"/>
            <a:ext cx="402263" cy="227229"/>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0" name="Shape 1130"/>
          <p:cNvSpPr/>
          <p:nvPr/>
        </p:nvSpPr>
        <p:spPr>
          <a:xfrm>
            <a:off x="762828" y="4342390"/>
            <a:ext cx="1000561" cy="565193"/>
          </a:xfrm>
          <a:custGeom>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9525">
            <a:solidFill>
              <a:srgbClr val="FFFFFF"/>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4" name="Shape 1134"/>
        <p:cNvGrpSpPr/>
        <p:nvPr/>
      </p:nvGrpSpPr>
      <p:grpSpPr>
        <a:xfrm>
          <a:off x="0" y="0"/>
          <a:ext cx="0" cy="0"/>
          <a:chOff x="0" y="0"/>
          <a:chExt cx="0" cy="0"/>
        </a:xfrm>
      </p:grpSpPr>
      <p:sp>
        <p:nvSpPr>
          <p:cNvPr id="1135" name="Shape 113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1136" name="Shape 1136"/>
          <p:cNvSpPr txBox="1"/>
          <p:nvPr/>
        </p:nvSpPr>
        <p:spPr>
          <a:xfrm>
            <a:off x="3306850" y="457075"/>
            <a:ext cx="5166300" cy="1380900"/>
          </a:xfrm>
          <a:prstGeom prst="rect">
            <a:avLst/>
          </a:prstGeom>
          <a:noFill/>
          <a:ln>
            <a:noFill/>
          </a:ln>
        </p:spPr>
        <p:txBody>
          <a:bodyPr anchorCtr="0" anchor="t" bIns="91425" lIns="91425" rIns="91425" tIns="91425">
            <a:noAutofit/>
          </a:bodyPr>
          <a:lstStyle/>
          <a:p>
            <a:pPr lvl="0" rtl="0">
              <a:spcBef>
                <a:spcPts val="0"/>
              </a:spcBef>
              <a:buClr>
                <a:srgbClr val="000000"/>
              </a:buClr>
              <a:buFont typeface="Arial"/>
              <a:buNone/>
            </a:pPr>
            <a:r>
              <a:rPr b="1" lang="en">
                <a:solidFill>
                  <a:srgbClr val="FFFFFF"/>
                </a:solidFill>
                <a:latin typeface="Roboto"/>
                <a:ea typeface="Roboto"/>
                <a:cs typeface="Roboto"/>
                <a:sym typeface="Roboto"/>
              </a:rPr>
              <a:t>Now you can use any emoji as an icon!</a:t>
            </a:r>
          </a:p>
          <a:p>
            <a:pPr lvl="0" rtl="0">
              <a:spcBef>
                <a:spcPts val="0"/>
              </a:spcBef>
              <a:buClr>
                <a:srgbClr val="000000"/>
              </a:buClr>
              <a:buFont typeface="Arial"/>
              <a:buNone/>
            </a:pPr>
            <a:r>
              <a:rPr lang="en">
                <a:solidFill>
                  <a:srgbClr val="FFFFFF"/>
                </a:solidFill>
                <a:latin typeface="Roboto"/>
                <a:ea typeface="Roboto"/>
                <a:cs typeface="Roboto"/>
                <a:sym typeface="Roboto"/>
              </a:rPr>
              <a:t>And of course it resizes without losing quality and you can change the color.</a:t>
            </a:r>
          </a:p>
          <a:p>
            <a:pPr lvl="0" rtl="0">
              <a:spcBef>
                <a:spcPts val="0"/>
              </a:spcBef>
              <a:buNone/>
            </a:pPr>
            <a:r>
              <a:t/>
            </a:r>
            <a:endParaRPr>
              <a:solidFill>
                <a:srgbClr val="FFFFFF"/>
              </a:solidFill>
              <a:latin typeface="Roboto"/>
              <a:ea typeface="Roboto"/>
              <a:cs typeface="Roboto"/>
              <a:sym typeface="Roboto"/>
            </a:endParaRPr>
          </a:p>
          <a:p>
            <a:pPr lvl="0" rtl="0">
              <a:spcBef>
                <a:spcPts val="0"/>
              </a:spcBef>
              <a:buNone/>
            </a:pPr>
            <a:r>
              <a:rPr lang="en">
                <a:solidFill>
                  <a:srgbClr val="FFFFFF"/>
                </a:solidFill>
                <a:latin typeface="Roboto"/>
                <a:ea typeface="Roboto"/>
                <a:cs typeface="Roboto"/>
                <a:sym typeface="Roboto"/>
              </a:rPr>
              <a:t>How? Follow Google instructions </a:t>
            </a:r>
            <a:r>
              <a:rPr lang="en" u="sng">
                <a:solidFill>
                  <a:srgbClr val="FFFFFF"/>
                </a:solidFill>
                <a:latin typeface="Roboto"/>
                <a:ea typeface="Roboto"/>
                <a:cs typeface="Roboto"/>
                <a:sym typeface="Roboto"/>
                <a:hlinkClick r:id="rId3"/>
              </a:rPr>
              <a:t>https://twitter.com/googledocs/status/730087240156643328</a:t>
            </a:r>
          </a:p>
          <a:p>
            <a:pPr lvl="0" rtl="0">
              <a:spcBef>
                <a:spcPts val="0"/>
              </a:spcBef>
              <a:buNone/>
            </a:pPr>
            <a:r>
              <a:t/>
            </a:r>
            <a:endParaRPr>
              <a:solidFill>
                <a:srgbClr val="FFFFFF"/>
              </a:solidFill>
              <a:latin typeface="Roboto"/>
              <a:ea typeface="Roboto"/>
              <a:cs typeface="Roboto"/>
              <a:sym typeface="Roboto"/>
            </a:endParaRPr>
          </a:p>
          <a:p>
            <a:pPr lvl="0" rtl="0">
              <a:spcBef>
                <a:spcPts val="0"/>
              </a:spcBef>
              <a:buNone/>
            </a:pPr>
            <a:r>
              <a:t/>
            </a:r>
            <a:endParaRPr>
              <a:solidFill>
                <a:srgbClr val="FFFFFF"/>
              </a:solidFill>
              <a:latin typeface="Roboto"/>
              <a:ea typeface="Roboto"/>
              <a:cs typeface="Roboto"/>
              <a:sym typeface="Roboto"/>
            </a:endParaRPr>
          </a:p>
          <a:p>
            <a:pPr lvl="0" rtl="0">
              <a:spcBef>
                <a:spcPts val="0"/>
              </a:spcBef>
              <a:buClr>
                <a:srgbClr val="000000"/>
              </a:buClr>
              <a:buFont typeface="Arial"/>
              <a:buNone/>
            </a:pPr>
            <a:r>
              <a:t/>
            </a:r>
            <a:endParaRPr>
              <a:solidFill>
                <a:srgbClr val="FFFFFF"/>
              </a:solidFill>
              <a:latin typeface="Roboto"/>
              <a:ea typeface="Roboto"/>
              <a:cs typeface="Roboto"/>
              <a:sym typeface="Roboto"/>
            </a:endParaRPr>
          </a:p>
          <a:p>
            <a:pPr lvl="0" rtl="0">
              <a:spcBef>
                <a:spcPts val="0"/>
              </a:spcBef>
              <a:buNone/>
            </a:pPr>
            <a:r>
              <a:t/>
            </a:r>
            <a:endParaRPr>
              <a:solidFill>
                <a:srgbClr val="FFFFFF"/>
              </a:solidFill>
              <a:latin typeface="Roboto"/>
              <a:ea typeface="Roboto"/>
              <a:cs typeface="Roboto"/>
              <a:sym typeface="Roboto"/>
            </a:endParaRPr>
          </a:p>
        </p:txBody>
      </p:sp>
      <p:sp>
        <p:nvSpPr>
          <p:cNvPr id="1137" name="Shape 1137"/>
          <p:cNvSpPr txBox="1"/>
          <p:nvPr/>
        </p:nvSpPr>
        <p:spPr>
          <a:xfrm>
            <a:off x="1951100" y="2221850"/>
            <a:ext cx="6735000" cy="25707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3600">
                <a:solidFill>
                  <a:srgbClr val="FFFFFF"/>
                </a:solidFill>
              </a:rPr>
              <a:t>✋👆👉👍👤👦👧👨👩👪💃🏃💑❤😂😉😋😒😭👶😸🐟🍒🍔💣📌📖🔨🎃🎈🎨🏈🏰🌏🔌🔑</a:t>
            </a:r>
            <a:r>
              <a:rPr lang="en" sz="2400">
                <a:solidFill>
                  <a:srgbClr val="FFFFFF"/>
                </a:solidFill>
                <a:highlight>
                  <a:srgbClr val="000000"/>
                </a:highlight>
              </a:rPr>
              <a:t> </a:t>
            </a:r>
            <a:r>
              <a:rPr lang="en" sz="2400">
                <a:solidFill>
                  <a:srgbClr val="FFFFFF"/>
                </a:solidFill>
                <a:highlight>
                  <a:srgbClr val="000000"/>
                </a:highlight>
                <a:latin typeface="Roboto"/>
                <a:ea typeface="Roboto"/>
                <a:cs typeface="Roboto"/>
                <a:sym typeface="Roboto"/>
              </a:rPr>
              <a:t>and many more...</a:t>
            </a:r>
          </a:p>
        </p:txBody>
      </p:sp>
      <p:sp>
        <p:nvSpPr>
          <p:cNvPr id="1138" name="Shape 1138"/>
          <p:cNvSpPr txBox="1"/>
          <p:nvPr/>
        </p:nvSpPr>
        <p:spPr>
          <a:xfrm>
            <a:off x="1791975" y="475414"/>
            <a:ext cx="1440600" cy="1296000"/>
          </a:xfrm>
          <a:prstGeom prst="rect">
            <a:avLst/>
          </a:prstGeom>
          <a:noFill/>
          <a:ln>
            <a:noFill/>
          </a:ln>
        </p:spPr>
        <p:txBody>
          <a:bodyPr anchorCtr="0" anchor="ctr" bIns="91425" lIns="91425" rIns="91425" tIns="91425">
            <a:noAutofit/>
          </a:bodyPr>
          <a:lstStyle/>
          <a:p>
            <a:pPr lvl="0" rtl="0" algn="ctr">
              <a:spcBef>
                <a:spcPts val="0"/>
              </a:spcBef>
              <a:buClr>
                <a:srgbClr val="000000"/>
              </a:buClr>
              <a:buSzPct val="25000"/>
              <a:buFont typeface="Arial"/>
              <a:buNone/>
            </a:pPr>
            <a:r>
              <a:rPr lang="en" sz="9600">
                <a:solidFill>
                  <a:srgbClr val="FFFF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
        <p:nvSpPr>
          <p:cNvPr id="111" name="Shape 111"/>
          <p:cNvSpPr txBox="1"/>
          <p:nvPr/>
        </p:nvSpPr>
        <p:spPr>
          <a:xfrm>
            <a:off x="3177400" y="810675"/>
            <a:ext cx="1956900" cy="7269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73763"/>
                </a:solidFill>
                <a:latin typeface="Roboto"/>
                <a:ea typeface="Roboto"/>
                <a:cs typeface="Roboto"/>
                <a:sym typeface="Roboto"/>
              </a:rPr>
              <a:t>OLD</a:t>
            </a:r>
            <a:r>
              <a:rPr lang="en"/>
              <a:t> </a:t>
            </a:r>
            <a:r>
              <a:rPr lang="en" sz="1800">
                <a:solidFill>
                  <a:srgbClr val="073763"/>
                </a:solidFill>
                <a:latin typeface="Roboto"/>
                <a:ea typeface="Roboto"/>
                <a:cs typeface="Roboto"/>
                <a:sym typeface="Roboto"/>
              </a:rPr>
              <a:t>FASHIONED</a:t>
            </a:r>
          </a:p>
        </p:txBody>
      </p:sp>
      <p:sp>
        <p:nvSpPr>
          <p:cNvPr id="112" name="Shape 112"/>
          <p:cNvSpPr txBox="1"/>
          <p:nvPr/>
        </p:nvSpPr>
        <p:spPr>
          <a:xfrm>
            <a:off x="5491850" y="2769475"/>
            <a:ext cx="1865400" cy="484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73763"/>
                </a:solidFill>
                <a:latin typeface="Roboto"/>
                <a:ea typeface="Roboto"/>
                <a:cs typeface="Roboto"/>
                <a:sym typeface="Roboto"/>
              </a:rPr>
              <a:t>BUREAUCRATIC</a:t>
            </a:r>
          </a:p>
        </p:txBody>
      </p:sp>
      <p:sp>
        <p:nvSpPr>
          <p:cNvPr id="113" name="Shape 113"/>
          <p:cNvSpPr txBox="1"/>
          <p:nvPr/>
        </p:nvSpPr>
        <p:spPr>
          <a:xfrm>
            <a:off x="3438400" y="2375812"/>
            <a:ext cx="1434900" cy="4845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73763"/>
                </a:solidFill>
                <a:latin typeface="Roboto"/>
                <a:ea typeface="Roboto"/>
                <a:cs typeface="Roboto"/>
                <a:sym typeface="Roboto"/>
              </a:rPr>
              <a:t>FORMAL</a:t>
            </a:r>
          </a:p>
        </p:txBody>
      </p:sp>
      <p:sp>
        <p:nvSpPr>
          <p:cNvPr id="114" name="Shape 114"/>
          <p:cNvSpPr txBox="1"/>
          <p:nvPr/>
        </p:nvSpPr>
        <p:spPr>
          <a:xfrm>
            <a:off x="5329700" y="1537587"/>
            <a:ext cx="2189700" cy="354000"/>
          </a:xfrm>
          <a:prstGeom prst="rect">
            <a:avLst/>
          </a:prstGeom>
          <a:noFill/>
          <a:ln>
            <a:noFill/>
          </a:ln>
        </p:spPr>
        <p:txBody>
          <a:bodyPr anchorCtr="0" anchor="t" bIns="91425" lIns="91425" rIns="91425" tIns="91425">
            <a:noAutofit/>
          </a:bodyPr>
          <a:lstStyle/>
          <a:p>
            <a:pPr lvl="0">
              <a:spcBef>
                <a:spcPts val="0"/>
              </a:spcBef>
              <a:buNone/>
            </a:pPr>
            <a:r>
              <a:rPr lang="en" sz="1800">
                <a:solidFill>
                  <a:srgbClr val="073763"/>
                </a:solidFill>
                <a:latin typeface="Roboto"/>
                <a:ea typeface="Roboto"/>
                <a:cs typeface="Roboto"/>
                <a:sym typeface="Roboto"/>
              </a:rPr>
              <a:t>DOCUMENTATION</a:t>
            </a:r>
          </a:p>
        </p:txBody>
      </p:sp>
      <p:grpSp>
        <p:nvGrpSpPr>
          <p:cNvPr id="115" name="Shape 115"/>
          <p:cNvGrpSpPr/>
          <p:nvPr/>
        </p:nvGrpSpPr>
        <p:grpSpPr>
          <a:xfrm>
            <a:off x="2844727" y="881602"/>
            <a:ext cx="332669" cy="332669"/>
            <a:chOff x="6649150" y="309350"/>
            <a:chExt cx="395800" cy="395800"/>
          </a:xfrm>
        </p:grpSpPr>
        <p:sp>
          <p:nvSpPr>
            <p:cNvPr id="116" name="Shape 116"/>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6847025" y="333700"/>
              <a:ext cx="25" cy="29250"/>
            </a:xfrm>
            <a:custGeom>
              <a:pathLst>
                <a:path extrusionOk="0" fill="none" h="1170" w="1">
                  <a:moveTo>
                    <a:pt x="1" y="1170"/>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6760575" y="356850"/>
              <a:ext cx="25" cy="25"/>
            </a:xfrm>
            <a:custGeom>
              <a:pathLst>
                <a:path extrusionOk="0" fill="none" h="1" w="1">
                  <a:moveTo>
                    <a:pt x="1"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6760575" y="356850"/>
              <a:ext cx="14025" cy="24975"/>
            </a:xfrm>
            <a:custGeom>
              <a:pathLst>
                <a:path extrusionOk="0" fill="none" h="999" w="561">
                  <a:moveTo>
                    <a:pt x="1" y="0"/>
                  </a:moveTo>
                  <a:lnTo>
                    <a:pt x="561" y="9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6696650" y="420775"/>
              <a:ext cx="25" cy="25"/>
            </a:xfrm>
            <a:custGeom>
              <a:pathLst>
                <a:path extrusionOk="0" fill="none" h="1" w="1">
                  <a:moveTo>
                    <a:pt x="0"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6696650" y="420775"/>
              <a:ext cx="24975" cy="14025"/>
            </a:xfrm>
            <a:custGeom>
              <a:pathLst>
                <a:path extrusionOk="0" fill="none" h="561" w="999">
                  <a:moveTo>
                    <a:pt x="0" y="0"/>
                  </a:moveTo>
                  <a:lnTo>
                    <a:pt x="999" y="56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6673500" y="507225"/>
              <a:ext cx="29250" cy="25"/>
            </a:xfrm>
            <a:custGeom>
              <a:pathLst>
                <a:path extrusionOk="0" fill="none" h="1" w="1170">
                  <a:moveTo>
                    <a:pt x="1" y="1"/>
                  </a:moveTo>
                  <a:lnTo>
                    <a:pt x="117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6696650" y="593700"/>
              <a:ext cx="25" cy="25"/>
            </a:xfrm>
            <a:custGeom>
              <a:pathLst>
                <a:path extrusionOk="0" fill="none" h="1" w="1">
                  <a:moveTo>
                    <a:pt x="0"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6696650" y="579700"/>
              <a:ext cx="24975" cy="14025"/>
            </a:xfrm>
            <a:custGeom>
              <a:pathLst>
                <a:path extrusionOk="0" fill="none" h="561" w="999">
                  <a:moveTo>
                    <a:pt x="0" y="560"/>
                  </a:moveTo>
                  <a:lnTo>
                    <a:pt x="999"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6760575" y="632675"/>
              <a:ext cx="14025" cy="24975"/>
            </a:xfrm>
            <a:custGeom>
              <a:pathLst>
                <a:path extrusionOk="0" fill="none" h="999" w="561">
                  <a:moveTo>
                    <a:pt x="1" y="999"/>
                  </a:moveTo>
                  <a:lnTo>
                    <a:pt x="56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760575" y="657625"/>
              <a:ext cx="25" cy="25"/>
            </a:xfrm>
            <a:custGeom>
              <a:pathLst>
                <a:path extrusionOk="0" fill="none" h="1" w="1">
                  <a:moveTo>
                    <a:pt x="1" y="1"/>
                  </a:moveTo>
                  <a:lnTo>
                    <a:pt x="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6847025" y="651550"/>
              <a:ext cx="25" cy="29250"/>
            </a:xfrm>
            <a:custGeom>
              <a:pathLst>
                <a:path extrusionOk="0" fill="none" h="1170" w="1">
                  <a:moveTo>
                    <a:pt x="1" y="0"/>
                  </a:moveTo>
                  <a:lnTo>
                    <a:pt x="1" y="116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6919500" y="632675"/>
              <a:ext cx="14025" cy="24975"/>
            </a:xfrm>
            <a:custGeom>
              <a:pathLst>
                <a:path extrusionOk="0" fill="none" h="999" w="561">
                  <a:moveTo>
                    <a:pt x="560" y="999"/>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6933500" y="657625"/>
              <a:ext cx="25" cy="25"/>
            </a:xfrm>
            <a:custGeom>
              <a:pathLst>
                <a:path extrusionOk="0" fill="none" h="1" w="1">
                  <a:moveTo>
                    <a:pt x="0"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6972475" y="579700"/>
              <a:ext cx="24975" cy="14025"/>
            </a:xfrm>
            <a:custGeom>
              <a:pathLst>
                <a:path extrusionOk="0" fill="none" h="561" w="999">
                  <a:moveTo>
                    <a:pt x="999" y="56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p:nvPr/>
          </p:nvSpPr>
          <p:spPr>
            <a:xfrm>
              <a:off x="6997425" y="593700"/>
              <a:ext cx="25" cy="25"/>
            </a:xfrm>
            <a:custGeom>
              <a:pathLst>
                <a:path extrusionOk="0" fill="none" h="1" w="1">
                  <a:moveTo>
                    <a:pt x="1"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6991350" y="507225"/>
              <a:ext cx="29250" cy="25"/>
            </a:xfrm>
            <a:custGeom>
              <a:pathLst>
                <a:path extrusionOk="0" fill="none" h="1" w="1170">
                  <a:moveTo>
                    <a:pt x="116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6972475" y="420775"/>
              <a:ext cx="24975" cy="14025"/>
            </a:xfrm>
            <a:custGeom>
              <a:pathLst>
                <a:path extrusionOk="0" fill="none" h="561" w="999">
                  <a:moveTo>
                    <a:pt x="0" y="561"/>
                  </a:moveTo>
                  <a:lnTo>
                    <a:pt x="999"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6997425" y="420775"/>
              <a:ext cx="25" cy="25"/>
            </a:xfrm>
            <a:custGeom>
              <a:pathLst>
                <a:path extrusionOk="0" fill="none" h="1" w="1">
                  <a:moveTo>
                    <a:pt x="1" y="0"/>
                  </a:move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6919500" y="356850"/>
              <a:ext cx="14025" cy="24975"/>
            </a:xfrm>
            <a:custGeom>
              <a:pathLst>
                <a:path extrusionOk="0" fill="none" h="999" w="561">
                  <a:moveTo>
                    <a:pt x="560" y="0"/>
                  </a:moveTo>
                  <a:lnTo>
                    <a:pt x="0" y="99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6933500" y="356850"/>
              <a:ext cx="25" cy="25"/>
            </a:xfrm>
            <a:custGeom>
              <a:pathLst>
                <a:path extrusionOk="0" fill="none" h="1" w="1">
                  <a:moveTo>
                    <a:pt x="0"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39" name="Shape 139"/>
          <p:cNvGrpSpPr/>
          <p:nvPr/>
        </p:nvGrpSpPr>
        <p:grpSpPr>
          <a:xfrm>
            <a:off x="7519398" y="1505515"/>
            <a:ext cx="342881" cy="418127"/>
            <a:chOff x="596350" y="929175"/>
            <a:chExt cx="407950" cy="497475"/>
          </a:xfrm>
        </p:grpSpPr>
        <p:sp>
          <p:nvSpPr>
            <p:cNvPr id="140" name="Shape 140"/>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688900" y="1256150"/>
              <a:ext cx="133975" cy="25"/>
            </a:xfrm>
            <a:custGeom>
              <a:pathLst>
                <a:path extrusionOk="0" fill="none" h="1" w="5359">
                  <a:moveTo>
                    <a:pt x="5358"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688900" y="1201350"/>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688900" y="1145950"/>
              <a:ext cx="255750" cy="25"/>
            </a:xfrm>
            <a:custGeom>
              <a:pathLst>
                <a:path extrusionOk="0" fill="none" h="1" w="10230">
                  <a:moveTo>
                    <a:pt x="10229" y="0"/>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688900" y="1090525"/>
              <a:ext cx="255750" cy="25"/>
            </a:xfrm>
            <a:custGeom>
              <a:pathLst>
                <a:path extrusionOk="0" fill="none" h="1" w="10230">
                  <a:moveTo>
                    <a:pt x="10229" y="1"/>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47" name="Shape 147"/>
          <p:cNvGrpSpPr/>
          <p:nvPr/>
        </p:nvGrpSpPr>
        <p:grpSpPr>
          <a:xfrm>
            <a:off x="2830904" y="2470150"/>
            <a:ext cx="360301" cy="295813"/>
            <a:chOff x="2599525" y="3688600"/>
            <a:chExt cx="428675" cy="351950"/>
          </a:xfrm>
        </p:grpSpPr>
        <p:sp>
          <p:nvSpPr>
            <p:cNvPr id="148" name="Shape 148"/>
            <p:cNvSpPr/>
            <p:nvPr/>
          </p:nvSpPr>
          <p:spPr>
            <a:xfrm>
              <a:off x="2599525" y="3688600"/>
              <a:ext cx="428675" cy="168675"/>
            </a:xfrm>
            <a:custGeom>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2792550" y="3862125"/>
              <a:ext cx="42650" cy="23775"/>
            </a:xfrm>
            <a:custGeom>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2599525" y="3852375"/>
              <a:ext cx="428675" cy="188175"/>
            </a:xfrm>
            <a:custGeom>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descr="Screen Shot 2016-08-31 at 14.35.40.png" id="151" name="Shape 151"/>
          <p:cNvPicPr preferRelativeResize="0"/>
          <p:nvPr/>
        </p:nvPicPr>
        <p:blipFill>
          <a:blip r:embed="rId3">
            <a:alphaModFix/>
          </a:blip>
          <a:stretch>
            <a:fillRect/>
          </a:stretch>
        </p:blipFill>
        <p:spPr>
          <a:xfrm>
            <a:off x="2198249" y="3698549"/>
            <a:ext cx="6654048" cy="1444949"/>
          </a:xfrm>
          <a:prstGeom prst="rect">
            <a:avLst/>
          </a:prstGeom>
          <a:noFill/>
          <a:ln>
            <a:noFill/>
          </a:ln>
        </p:spPr>
      </p:pic>
      <p:sp>
        <p:nvSpPr>
          <p:cNvPr id="152" name="Shape 152"/>
          <p:cNvSpPr txBox="1"/>
          <p:nvPr/>
        </p:nvSpPr>
        <p:spPr>
          <a:xfrm>
            <a:off x="4014850" y="3698550"/>
            <a:ext cx="282000" cy="155700"/>
          </a:xfrm>
          <a:prstGeom prst="rect">
            <a:avLst/>
          </a:prstGeom>
          <a:solidFill>
            <a:srgbClr val="F3F3F3"/>
          </a:solidFill>
          <a:ln>
            <a:noFill/>
          </a:ln>
        </p:spPr>
        <p:txBody>
          <a:bodyPr anchorCtr="0" anchor="t" bIns="91425" lIns="91425" rIns="91425" tIns="91425">
            <a:noAutofit/>
          </a:bodyPr>
          <a:lstStyle/>
          <a:p>
            <a:pPr lvl="0">
              <a:spcBef>
                <a:spcPts val="0"/>
              </a:spcBef>
              <a:buNone/>
            </a:pPr>
            <a:r>
              <a:t/>
            </a:r>
            <a:endParaRPr/>
          </a:p>
        </p:txBody>
      </p:sp>
      <p:sp>
        <p:nvSpPr>
          <p:cNvPr id="153" name="Shape 153"/>
          <p:cNvSpPr txBox="1"/>
          <p:nvPr/>
        </p:nvSpPr>
        <p:spPr>
          <a:xfrm>
            <a:off x="6485275" y="3698550"/>
            <a:ext cx="194400" cy="113100"/>
          </a:xfrm>
          <a:prstGeom prst="rect">
            <a:avLst/>
          </a:prstGeom>
          <a:solidFill>
            <a:srgbClr val="F3F3F3"/>
          </a:solidFill>
          <a:ln>
            <a:noFill/>
          </a:ln>
        </p:spPr>
        <p:txBody>
          <a:bodyPr anchorCtr="0" anchor="t" bIns="91425" lIns="91425" rIns="91425" tIns="91425">
            <a:noAutofit/>
          </a:bodyPr>
          <a:lstStyle/>
          <a:p>
            <a:pPr lvl="0">
              <a:spcBef>
                <a:spcPts val="0"/>
              </a:spcBef>
              <a:buNone/>
            </a:pPr>
            <a:r>
              <a:t/>
            </a:r>
            <a:endParaRPr/>
          </a:p>
        </p:txBody>
      </p:sp>
      <p:sp>
        <p:nvSpPr>
          <p:cNvPr id="154" name="Shape 154"/>
          <p:cNvSpPr txBox="1"/>
          <p:nvPr/>
        </p:nvSpPr>
        <p:spPr>
          <a:xfrm>
            <a:off x="8657900" y="3698550"/>
            <a:ext cx="194400" cy="418200"/>
          </a:xfrm>
          <a:prstGeom prst="rect">
            <a:avLst/>
          </a:prstGeom>
          <a:solidFill>
            <a:srgbClr val="F3F3F3"/>
          </a:solidFill>
          <a:ln>
            <a:noFill/>
          </a:ln>
        </p:spPr>
        <p:txBody>
          <a:bodyPr anchorCtr="0" anchor="t" bIns="91425" lIns="91425" rIns="91425" tIns="91425">
            <a:noAutofit/>
          </a:bodyPr>
          <a:lstStyle/>
          <a:p>
            <a:pPr lvl="0">
              <a:spcBef>
                <a:spcPts val="0"/>
              </a:spcBef>
              <a:buNone/>
            </a:pPr>
            <a:r>
              <a:t/>
            </a:r>
            <a:endParaRPr/>
          </a:p>
        </p:txBody>
      </p:sp>
      <p:grpSp>
        <p:nvGrpSpPr>
          <p:cNvPr id="155" name="Shape 155"/>
          <p:cNvGrpSpPr/>
          <p:nvPr/>
        </p:nvGrpSpPr>
        <p:grpSpPr>
          <a:xfrm>
            <a:off x="7431211" y="2769486"/>
            <a:ext cx="446046" cy="374588"/>
            <a:chOff x="5247525" y="3007275"/>
            <a:chExt cx="517575" cy="384825"/>
          </a:xfrm>
        </p:grpSpPr>
        <p:sp>
          <p:nvSpPr>
            <p:cNvPr id="156" name="Shape 156"/>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4294967295" type="ctrTitle"/>
          </p:nvPr>
        </p:nvSpPr>
        <p:spPr>
          <a:xfrm>
            <a:off x="1219200" y="2573942"/>
            <a:ext cx="7772400" cy="1159799"/>
          </a:xfrm>
          <a:prstGeom prst="rect">
            <a:avLst/>
          </a:prstGeom>
        </p:spPr>
        <p:txBody>
          <a:bodyPr anchorCtr="0" anchor="t" bIns="91425" lIns="91425" rIns="91425" tIns="91425">
            <a:noAutofit/>
          </a:bodyPr>
          <a:lstStyle/>
          <a:p>
            <a:pPr lvl="0" rtl="0">
              <a:spcBef>
                <a:spcPts val="0"/>
              </a:spcBef>
              <a:buNone/>
            </a:pPr>
            <a:r>
              <a:rPr lang="en" sz="6000"/>
              <a:t>OUR EXPERIENCE</a:t>
            </a:r>
          </a:p>
        </p:txBody>
      </p:sp>
      <p:sp>
        <p:nvSpPr>
          <p:cNvPr id="163" name="Shape 16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0B5394"/>
                </a:solidFill>
              </a:rPr>
              <a:t>‹#›</a:t>
            </a:fld>
          </a:p>
        </p:txBody>
      </p:sp>
      <p:grpSp>
        <p:nvGrpSpPr>
          <p:cNvPr id="164" name="Shape 164"/>
          <p:cNvGrpSpPr/>
          <p:nvPr/>
        </p:nvGrpSpPr>
        <p:grpSpPr>
          <a:xfrm rot="-1533898">
            <a:off x="1192928" y="1270031"/>
            <a:ext cx="1244107" cy="1088766"/>
            <a:chOff x="3927500" y="301425"/>
            <a:chExt cx="461550" cy="411625"/>
          </a:xfrm>
        </p:grpSpPr>
        <p:sp>
          <p:nvSpPr>
            <p:cNvPr id="165" name="Shape 165"/>
            <p:cNvSpPr/>
            <p:nvPr/>
          </p:nvSpPr>
          <p:spPr>
            <a:xfrm>
              <a:off x="4080925" y="302050"/>
              <a:ext cx="154075" cy="411000"/>
            </a:xfrm>
            <a:custGeom>
              <a:pathLst>
                <a:path extrusionOk="0" fill="none" h="16440" w="6163">
                  <a:moveTo>
                    <a:pt x="6162" y="3118"/>
                  </a:moveTo>
                  <a:lnTo>
                    <a:pt x="0" y="0"/>
                  </a:lnTo>
                  <a:lnTo>
                    <a:pt x="0" y="13322"/>
                  </a:lnTo>
                  <a:lnTo>
                    <a:pt x="6162" y="16440"/>
                  </a:lnTo>
                  <a:lnTo>
                    <a:pt x="6162" y="3118"/>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3927500" y="301425"/>
              <a:ext cx="153450" cy="406150"/>
            </a:xfrm>
            <a:custGeom>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4234975" y="306925"/>
              <a:ext cx="154075" cy="405525"/>
            </a:xfrm>
            <a:custGeom>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4295850" y="442075"/>
              <a:ext cx="46300" cy="26225"/>
            </a:xfrm>
            <a:custGeom>
              <a:pathLst>
                <a:path extrusionOk="0" fill="none" h="1049" w="1852">
                  <a:moveTo>
                    <a:pt x="1" y="1"/>
                  </a:moveTo>
                  <a:lnTo>
                    <a:pt x="1852" y="1048"/>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4296475" y="415900"/>
              <a:ext cx="45075" cy="78575"/>
            </a:xfrm>
            <a:custGeom>
              <a:pathLst>
                <a:path extrusionOk="0" fill="none" h="3143" w="1803">
                  <a:moveTo>
                    <a:pt x="1802" y="1"/>
                  </a:moveTo>
                  <a:lnTo>
                    <a:pt x="0" y="3142"/>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3968275" y="590050"/>
              <a:ext cx="25" cy="6100"/>
            </a:xfrm>
            <a:custGeom>
              <a:pathLst>
                <a:path extrusionOk="0" fill="none" h="244" w="1">
                  <a:moveTo>
                    <a:pt x="1" y="244"/>
                  </a:moveTo>
                  <a:lnTo>
                    <a:pt x="1" y="244"/>
                  </a:lnTo>
                  <a:lnTo>
                    <a:pt x="1"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3970725" y="558375"/>
              <a:ext cx="1850" cy="12200"/>
            </a:xfrm>
            <a:custGeom>
              <a:pathLst>
                <a:path extrusionOk="0" fill="none" h="488" w="74">
                  <a:moveTo>
                    <a:pt x="0" y="488"/>
                  </a:moveTo>
                  <a:lnTo>
                    <a:pt x="73"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3976200" y="527325"/>
              <a:ext cx="3675" cy="12200"/>
            </a:xfrm>
            <a:custGeom>
              <a:pathLst>
                <a:path extrusionOk="0" fill="none" h="488" w="147">
                  <a:moveTo>
                    <a:pt x="0" y="488"/>
                  </a:moveTo>
                  <a:lnTo>
                    <a:pt x="98" y="147"/>
                  </a:lnTo>
                  <a:lnTo>
                    <a:pt x="147"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3985950" y="498100"/>
              <a:ext cx="4875" cy="10975"/>
            </a:xfrm>
            <a:custGeom>
              <a:pathLst>
                <a:path extrusionOk="0" fill="none" h="439" w="195">
                  <a:moveTo>
                    <a:pt x="0" y="439"/>
                  </a:moveTo>
                  <a:lnTo>
                    <a:pt x="195" y="25"/>
                  </a:lnTo>
                  <a:lnTo>
                    <a:pt x="195"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4000550" y="471300"/>
              <a:ext cx="7325" cy="9775"/>
            </a:xfrm>
            <a:custGeom>
              <a:pathLst>
                <a:path extrusionOk="0" fill="none" h="391" w="293">
                  <a:moveTo>
                    <a:pt x="1" y="391"/>
                  </a:moveTo>
                  <a:lnTo>
                    <a:pt x="74" y="269"/>
                  </a:lnTo>
                  <a:lnTo>
                    <a:pt x="293"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4021250" y="450600"/>
              <a:ext cx="10375" cy="6725"/>
            </a:xfrm>
            <a:custGeom>
              <a:pathLst>
                <a:path extrusionOk="0" fill="none" h="269" w="415">
                  <a:moveTo>
                    <a:pt x="1" y="269"/>
                  </a:moveTo>
                  <a:lnTo>
                    <a:pt x="25" y="244"/>
                  </a:lnTo>
                  <a:lnTo>
                    <a:pt x="220" y="123"/>
                  </a:lnTo>
                  <a:lnTo>
                    <a:pt x="415"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4049250" y="440250"/>
              <a:ext cx="11600" cy="2475"/>
            </a:xfrm>
            <a:custGeom>
              <a:pathLst>
                <a:path extrusionOk="0" fill="none" h="99" w="464">
                  <a:moveTo>
                    <a:pt x="1" y="98"/>
                  </a:moveTo>
                  <a:lnTo>
                    <a:pt x="220" y="50"/>
                  </a:lnTo>
                  <a:lnTo>
                    <a:pt x="464" y="1"/>
                  </a:lnTo>
                  <a:lnTo>
                    <a:pt x="464"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4080325" y="439650"/>
              <a:ext cx="12200" cy="1850"/>
            </a:xfrm>
            <a:custGeom>
              <a:pathLst>
                <a:path extrusionOk="0" fill="none" h="74" w="488">
                  <a:moveTo>
                    <a:pt x="0" y="0"/>
                  </a:moveTo>
                  <a:lnTo>
                    <a:pt x="146" y="0"/>
                  </a:lnTo>
                  <a:lnTo>
                    <a:pt x="463" y="74"/>
                  </a:lnTo>
                  <a:lnTo>
                    <a:pt x="487" y="74"/>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4110150" y="450000"/>
              <a:ext cx="9150" cy="7950"/>
            </a:xfrm>
            <a:custGeom>
              <a:pathLst>
                <a:path extrusionOk="0" fill="none" h="318" w="366">
                  <a:moveTo>
                    <a:pt x="0" y="1"/>
                  </a:moveTo>
                  <a:lnTo>
                    <a:pt x="98" y="74"/>
                  </a:lnTo>
                  <a:lnTo>
                    <a:pt x="317" y="268"/>
                  </a:lnTo>
                  <a:lnTo>
                    <a:pt x="366" y="317"/>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4130250" y="473750"/>
              <a:ext cx="4900" cy="10975"/>
            </a:xfrm>
            <a:custGeom>
              <a:pathLst>
                <a:path extrusionOk="0" fill="none" h="439" w="196">
                  <a:moveTo>
                    <a:pt x="0" y="0"/>
                  </a:moveTo>
                  <a:lnTo>
                    <a:pt x="25" y="73"/>
                  </a:lnTo>
                  <a:lnTo>
                    <a:pt x="171" y="366"/>
                  </a:lnTo>
                  <a:lnTo>
                    <a:pt x="195" y="439"/>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4141800" y="502975"/>
              <a:ext cx="3700" cy="11600"/>
            </a:xfrm>
            <a:custGeom>
              <a:pathLst>
                <a:path extrusionOk="0" fill="none" h="464" w="148">
                  <a:moveTo>
                    <a:pt x="1" y="0"/>
                  </a:moveTo>
                  <a:lnTo>
                    <a:pt x="147" y="463"/>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4150950" y="533425"/>
              <a:ext cx="3675" cy="11575"/>
            </a:xfrm>
            <a:custGeom>
              <a:pathLst>
                <a:path extrusionOk="0" fill="none" h="463" w="147">
                  <a:moveTo>
                    <a:pt x="0" y="0"/>
                  </a:moveTo>
                  <a:lnTo>
                    <a:pt x="146" y="463"/>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4160675" y="563850"/>
              <a:ext cx="4900" cy="11000"/>
            </a:xfrm>
            <a:custGeom>
              <a:pathLst>
                <a:path extrusionOk="0" fill="none" h="440" w="196">
                  <a:moveTo>
                    <a:pt x="1" y="1"/>
                  </a:moveTo>
                  <a:lnTo>
                    <a:pt x="50" y="123"/>
                  </a:lnTo>
                  <a:lnTo>
                    <a:pt x="196" y="415"/>
                  </a:lnTo>
                  <a:lnTo>
                    <a:pt x="196" y="439"/>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4175300" y="591875"/>
              <a:ext cx="7325" cy="9150"/>
            </a:xfrm>
            <a:custGeom>
              <a:pathLst>
                <a:path extrusionOk="0" fill="none" h="366" w="293">
                  <a:moveTo>
                    <a:pt x="0" y="0"/>
                  </a:moveTo>
                  <a:lnTo>
                    <a:pt x="98" y="146"/>
                  </a:lnTo>
                  <a:lnTo>
                    <a:pt x="293" y="366"/>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4198425" y="613175"/>
              <a:ext cx="11000" cy="4900"/>
            </a:xfrm>
            <a:custGeom>
              <a:pathLst>
                <a:path extrusionOk="0" fill="none" h="196" w="440">
                  <a:moveTo>
                    <a:pt x="1" y="1"/>
                  </a:moveTo>
                  <a:lnTo>
                    <a:pt x="171" y="98"/>
                  </a:lnTo>
                  <a:lnTo>
                    <a:pt x="439" y="195"/>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4228275" y="621100"/>
              <a:ext cx="12200" cy="625"/>
            </a:xfrm>
            <a:custGeom>
              <a:pathLst>
                <a:path extrusionOk="0" fill="none" h="25" w="488">
                  <a:moveTo>
                    <a:pt x="0" y="0"/>
                  </a:moveTo>
                  <a:lnTo>
                    <a:pt x="49" y="25"/>
                  </a:lnTo>
                  <a:lnTo>
                    <a:pt x="487" y="0"/>
                  </a:lnTo>
                  <a:lnTo>
                    <a:pt x="487"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4259925" y="616225"/>
              <a:ext cx="11600" cy="3075"/>
            </a:xfrm>
            <a:custGeom>
              <a:pathLst>
                <a:path extrusionOk="0" fill="none" h="123" w="464">
                  <a:moveTo>
                    <a:pt x="1" y="122"/>
                  </a:moveTo>
                  <a:lnTo>
                    <a:pt x="196" y="73"/>
                  </a:lnTo>
                  <a:lnTo>
                    <a:pt x="464" y="0"/>
                  </a:lnTo>
                  <a:lnTo>
                    <a:pt x="464"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4289775" y="602225"/>
              <a:ext cx="10375" cy="6725"/>
            </a:xfrm>
            <a:custGeom>
              <a:pathLst>
                <a:path extrusionOk="0" fill="none" h="269" w="415">
                  <a:moveTo>
                    <a:pt x="0" y="268"/>
                  </a:moveTo>
                  <a:lnTo>
                    <a:pt x="195" y="146"/>
                  </a:lnTo>
                  <a:lnTo>
                    <a:pt x="390" y="0"/>
                  </a:lnTo>
                  <a:lnTo>
                    <a:pt x="414"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4313525" y="577875"/>
              <a:ext cx="6100" cy="10375"/>
            </a:xfrm>
            <a:custGeom>
              <a:pathLst>
                <a:path extrusionOk="0" fill="none" h="415" w="244">
                  <a:moveTo>
                    <a:pt x="0" y="414"/>
                  </a:moveTo>
                  <a:lnTo>
                    <a:pt x="24" y="365"/>
                  </a:lnTo>
                  <a:lnTo>
                    <a:pt x="146" y="195"/>
                  </a:lnTo>
                  <a:lnTo>
                    <a:pt x="244"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4326300" y="547425"/>
              <a:ext cx="2450" cy="12200"/>
            </a:xfrm>
            <a:custGeom>
              <a:pathLst>
                <a:path extrusionOk="0" fill="none" h="488" w="98">
                  <a:moveTo>
                    <a:pt x="0" y="487"/>
                  </a:moveTo>
                  <a:lnTo>
                    <a:pt x="49" y="293"/>
                  </a:lnTo>
                  <a:lnTo>
                    <a:pt x="98"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4329350" y="515750"/>
              <a:ext cx="625" cy="12200"/>
            </a:xfrm>
            <a:custGeom>
              <a:pathLst>
                <a:path extrusionOk="0" fill="none" h="488" w="25">
                  <a:moveTo>
                    <a:pt x="25" y="488"/>
                  </a:moveTo>
                  <a:lnTo>
                    <a:pt x="25" y="464"/>
                  </a:lnTo>
                  <a:lnTo>
                    <a:pt x="25" y="123"/>
                  </a:lnTo>
                  <a:lnTo>
                    <a:pt x="0" y="1"/>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4325075" y="488975"/>
              <a:ext cx="1250" cy="6100"/>
            </a:xfrm>
            <a:custGeom>
              <a:pathLst>
                <a:path extrusionOk="0" fill="none" h="244" w="50">
                  <a:moveTo>
                    <a:pt x="49" y="244"/>
                  </a:moveTo>
                  <a:lnTo>
                    <a:pt x="49" y="244"/>
                  </a:lnTo>
                  <a:lnTo>
                    <a:pt x="1" y="0"/>
                  </a:lnTo>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92" name="Shape 192"/>
          <p:cNvGrpSpPr/>
          <p:nvPr/>
        </p:nvGrpSpPr>
        <p:grpSpPr>
          <a:xfrm>
            <a:off x="2509239" y="2037542"/>
            <a:ext cx="651778" cy="618246"/>
            <a:chOff x="4630125" y="278900"/>
            <a:chExt cx="400675" cy="456675"/>
          </a:xfrm>
        </p:grpSpPr>
        <p:sp>
          <p:nvSpPr>
            <p:cNvPr id="193" name="Shape 193"/>
            <p:cNvSpPr/>
            <p:nvPr/>
          </p:nvSpPr>
          <p:spPr>
            <a:xfrm>
              <a:off x="4659350" y="328825"/>
              <a:ext cx="371450" cy="96850"/>
            </a:xfrm>
            <a:custGeom>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4630125" y="452425"/>
              <a:ext cx="371450" cy="96850"/>
            </a:xfrm>
            <a:custGeom>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4808525" y="278900"/>
              <a:ext cx="43875" cy="49950"/>
            </a:xfrm>
            <a:custGeom>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4808525" y="549250"/>
              <a:ext cx="43875" cy="186325"/>
            </a:xfrm>
            <a:custGeom>
              <a:pathLst>
                <a:path extrusionOk="0" fill="none" h="7453" w="1755">
                  <a:moveTo>
                    <a:pt x="1" y="0"/>
                  </a:moveTo>
                  <a:lnTo>
                    <a:pt x="1" y="7453"/>
                  </a:lnTo>
                  <a:lnTo>
                    <a:pt x="1754" y="7453"/>
                  </a:lnTo>
                  <a:lnTo>
                    <a:pt x="1754" y="0"/>
                  </a:lnTo>
                  <a:lnTo>
                    <a:pt x="1" y="0"/>
                  </a:lnTo>
                  <a:close/>
                </a:path>
              </a:pathLst>
            </a:custGeom>
            <a:noFill/>
            <a:ln cap="rnd" cmpd="sng" w="12175">
              <a:solidFill>
                <a:schemeClr val="lt1"/>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WHERE DID WE WORK?</a:t>
            </a:r>
          </a:p>
        </p:txBody>
      </p:sp>
      <p:sp>
        <p:nvSpPr>
          <p:cNvPr id="202" name="Shape 20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grpSp>
        <p:nvGrpSpPr>
          <p:cNvPr id="203" name="Shape 203"/>
          <p:cNvGrpSpPr/>
          <p:nvPr/>
        </p:nvGrpSpPr>
        <p:grpSpPr>
          <a:xfrm>
            <a:off x="2871317" y="573594"/>
            <a:ext cx="363369" cy="221114"/>
            <a:chOff x="3269900" y="3064500"/>
            <a:chExt cx="432325" cy="263075"/>
          </a:xfrm>
        </p:grpSpPr>
        <p:sp>
          <p:nvSpPr>
            <p:cNvPr id="204" name="Shape 204"/>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07" name="Shape 207"/>
          <p:cNvSpPr txBox="1"/>
          <p:nvPr/>
        </p:nvSpPr>
        <p:spPr>
          <a:xfrm>
            <a:off x="3523400" y="479387"/>
            <a:ext cx="1450200" cy="40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 sz="1800">
                <a:solidFill>
                  <a:srgbClr val="073763"/>
                </a:solidFill>
                <a:latin typeface="Roboto"/>
                <a:ea typeface="Roboto"/>
                <a:cs typeface="Roboto"/>
                <a:sym typeface="Roboto"/>
              </a:rPr>
              <a:t>ONE</a:t>
            </a:r>
            <a:r>
              <a:rPr lang="en"/>
              <a:t> </a:t>
            </a:r>
            <a:r>
              <a:rPr lang="en" sz="1800">
                <a:solidFill>
                  <a:srgbClr val="073763"/>
                </a:solidFill>
                <a:latin typeface="Roboto"/>
                <a:ea typeface="Roboto"/>
                <a:cs typeface="Roboto"/>
                <a:sym typeface="Roboto"/>
              </a:rPr>
              <a:t>VIEW</a:t>
            </a:r>
          </a:p>
        </p:txBody>
      </p:sp>
      <p:grpSp>
        <p:nvGrpSpPr>
          <p:cNvPr id="208" name="Shape 208"/>
          <p:cNvGrpSpPr/>
          <p:nvPr/>
        </p:nvGrpSpPr>
        <p:grpSpPr>
          <a:xfrm>
            <a:off x="2859037" y="1512939"/>
            <a:ext cx="387932" cy="367466"/>
            <a:chOff x="2583100" y="2973775"/>
            <a:chExt cx="461550" cy="437200"/>
          </a:xfrm>
        </p:grpSpPr>
        <p:sp>
          <p:nvSpPr>
            <p:cNvPr id="209" name="Shape 209"/>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1" name="Shape 211"/>
          <p:cNvSpPr txBox="1"/>
          <p:nvPr/>
        </p:nvSpPr>
        <p:spPr>
          <a:xfrm>
            <a:off x="3523400" y="1491912"/>
            <a:ext cx="6525600" cy="40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 sz="1800">
                <a:solidFill>
                  <a:srgbClr val="073763"/>
                </a:solidFill>
                <a:latin typeface="Roboto"/>
                <a:ea typeface="Roboto"/>
                <a:cs typeface="Roboto"/>
                <a:sym typeface="Roboto"/>
              </a:rPr>
              <a:t>INTERNET BANKING</a:t>
            </a:r>
          </a:p>
        </p:txBody>
      </p:sp>
      <p:sp>
        <p:nvSpPr>
          <p:cNvPr id="212" name="Shape 212"/>
          <p:cNvSpPr/>
          <p:nvPr/>
        </p:nvSpPr>
        <p:spPr>
          <a:xfrm>
            <a:off x="2928629" y="2598659"/>
            <a:ext cx="248745" cy="430924"/>
          </a:xfrm>
          <a:custGeom>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txBox="1"/>
          <p:nvPr/>
        </p:nvSpPr>
        <p:spPr>
          <a:xfrm>
            <a:off x="3568725" y="2570512"/>
            <a:ext cx="6525600" cy="487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 sz="1800">
                <a:solidFill>
                  <a:srgbClr val="073763"/>
                </a:solidFill>
                <a:latin typeface="Roboto"/>
                <a:ea typeface="Roboto"/>
                <a:cs typeface="Roboto"/>
                <a:sym typeface="Roboto"/>
              </a:rPr>
              <a:t>MOBILE BANKING</a:t>
            </a:r>
          </a:p>
        </p:txBody>
      </p:sp>
      <p:grpSp>
        <p:nvGrpSpPr>
          <p:cNvPr id="214" name="Shape 214"/>
          <p:cNvGrpSpPr/>
          <p:nvPr/>
        </p:nvGrpSpPr>
        <p:grpSpPr>
          <a:xfrm>
            <a:off x="2868240" y="3747812"/>
            <a:ext cx="369504" cy="268182"/>
            <a:chOff x="4604550" y="3714775"/>
            <a:chExt cx="439625" cy="319075"/>
          </a:xfrm>
        </p:grpSpPr>
        <p:sp>
          <p:nvSpPr>
            <p:cNvPr id="215" name="Shape 215"/>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17" name="Shape 217"/>
          <p:cNvSpPr txBox="1"/>
          <p:nvPr/>
        </p:nvSpPr>
        <p:spPr>
          <a:xfrm>
            <a:off x="3523400" y="3604262"/>
            <a:ext cx="4293900" cy="5553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en" sz="1800">
                <a:solidFill>
                  <a:srgbClr val="073763"/>
                </a:solidFill>
                <a:latin typeface="Roboto"/>
                <a:ea typeface="Roboto"/>
                <a:cs typeface="Roboto"/>
                <a:sym typeface="Roboto"/>
              </a:rPr>
              <a:t>ENTERPRISE</a:t>
            </a:r>
            <a:r>
              <a:rPr lang="en"/>
              <a:t> </a:t>
            </a:r>
            <a:r>
              <a:rPr lang="en" sz="1800">
                <a:solidFill>
                  <a:srgbClr val="073763"/>
                </a:solidFill>
                <a:latin typeface="Roboto"/>
                <a:ea typeface="Roboto"/>
                <a:cs typeface="Roboto"/>
                <a:sym typeface="Roboto"/>
              </a:rPr>
              <a:t>CHANGE</a:t>
            </a:r>
            <a:r>
              <a:rPr lang="en"/>
              <a:t> </a:t>
            </a:r>
            <a:r>
              <a:rPr lang="en" sz="1800">
                <a:solidFill>
                  <a:srgbClr val="073763"/>
                </a:solidFill>
                <a:latin typeface="Roboto"/>
                <a:ea typeface="Roboto"/>
                <a:cs typeface="Roboto"/>
                <a:sym typeface="Roboto"/>
              </a:rPr>
              <a:t>PROGRAMMES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0875" y="1614375"/>
            <a:ext cx="2250300" cy="13035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solidFill>
                  <a:schemeClr val="lt1"/>
                </a:solidFill>
              </a:rPr>
              <a:t>WHAT WAS GOOD AND OPPORTUNITIES TO IMPROVE</a:t>
            </a:r>
          </a:p>
        </p:txBody>
      </p:sp>
      <p:sp>
        <p:nvSpPr>
          <p:cNvPr id="223" name="Shape 22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grpSp>
        <p:nvGrpSpPr>
          <p:cNvPr id="224" name="Shape 224"/>
          <p:cNvGrpSpPr/>
          <p:nvPr/>
        </p:nvGrpSpPr>
        <p:grpSpPr>
          <a:xfrm>
            <a:off x="3034663" y="798233"/>
            <a:ext cx="372593" cy="360301"/>
            <a:chOff x="1247825" y="5001950"/>
            <a:chExt cx="443300" cy="428675"/>
          </a:xfrm>
        </p:grpSpPr>
        <p:sp>
          <p:nvSpPr>
            <p:cNvPr id="225" name="Shape 225"/>
            <p:cNvSpPr/>
            <p:nvPr/>
          </p:nvSpPr>
          <p:spPr>
            <a:xfrm>
              <a:off x="1247825" y="5168175"/>
              <a:ext cx="373875" cy="221650"/>
            </a:xfrm>
            <a:custGeom>
              <a:pathLst>
                <a:path extrusionOk="0" fill="none" h="8866" w="14955">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1275850" y="5209575"/>
              <a:ext cx="60900" cy="87075"/>
            </a:xfrm>
            <a:custGeom>
              <a:pathLst>
                <a:path extrusionOk="0" fill="none" h="3483" w="2436">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1247825" y="5391625"/>
              <a:ext cx="443300" cy="39000"/>
            </a:xfrm>
            <a:custGeom>
              <a:pathLst>
                <a:path extrusionOk="0" fill="none" h="1560" w="17732">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1454850" y="5001950"/>
              <a:ext cx="17075" cy="114475"/>
            </a:xfrm>
            <a:custGeom>
              <a:pathLst>
                <a:path extrusionOk="0" fill="none" h="4579" w="683">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1411025" y="5001950"/>
              <a:ext cx="17075" cy="114475"/>
            </a:xfrm>
            <a:custGeom>
              <a:pathLst>
                <a:path extrusionOk="0" fill="none" h="4579" w="683">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1498700" y="5001950"/>
              <a:ext cx="16450" cy="114475"/>
            </a:xfrm>
            <a:custGeom>
              <a:pathLst>
                <a:path extrusionOk="0" fill="none" h="4579" w="658">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31" name="Shape 231"/>
          <p:cNvSpPr txBox="1"/>
          <p:nvPr/>
        </p:nvSpPr>
        <p:spPr>
          <a:xfrm>
            <a:off x="3511450" y="666225"/>
            <a:ext cx="4188600" cy="624300"/>
          </a:xfrm>
          <a:prstGeom prst="rect">
            <a:avLst/>
          </a:prstGeom>
          <a:noFill/>
          <a:ln>
            <a:noFill/>
          </a:ln>
        </p:spPr>
        <p:txBody>
          <a:bodyPr anchorCtr="0" anchor="t" bIns="91425" lIns="91425" rIns="91425" tIns="91425">
            <a:noAutofit/>
          </a:bodyPr>
          <a:lstStyle/>
          <a:p>
            <a:pPr lvl="0" rtl="0">
              <a:spcBef>
                <a:spcPts val="600"/>
              </a:spcBef>
              <a:buClr>
                <a:schemeClr val="dk1"/>
              </a:buClr>
              <a:buSzPct val="45833"/>
              <a:buFont typeface="Arial"/>
              <a:buNone/>
            </a:pPr>
            <a:r>
              <a:rPr lang="en" sz="2400">
                <a:solidFill>
                  <a:srgbClr val="073763"/>
                </a:solidFill>
                <a:latin typeface="Roboto"/>
                <a:ea typeface="Roboto"/>
                <a:cs typeface="Roboto"/>
                <a:sym typeface="Roboto"/>
              </a:rPr>
              <a:t>Relaxed working environment</a:t>
            </a:r>
          </a:p>
        </p:txBody>
      </p:sp>
      <p:grpSp>
        <p:nvGrpSpPr>
          <p:cNvPr id="232" name="Shape 232"/>
          <p:cNvGrpSpPr/>
          <p:nvPr/>
        </p:nvGrpSpPr>
        <p:grpSpPr>
          <a:xfrm>
            <a:off x="2963294" y="1614384"/>
            <a:ext cx="452420" cy="433992"/>
            <a:chOff x="5233525" y="4954450"/>
            <a:chExt cx="538275" cy="516350"/>
          </a:xfrm>
        </p:grpSpPr>
        <p:sp>
          <p:nvSpPr>
            <p:cNvPr id="233" name="Shape 233"/>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5497775" y="5299675"/>
              <a:ext cx="4900" cy="126675"/>
            </a:xfrm>
            <a:custGeom>
              <a:pathLst>
                <a:path extrusionOk="0" fill="none" h="5067" w="196">
                  <a:moveTo>
                    <a:pt x="0" y="5067"/>
                  </a:moveTo>
                  <a:lnTo>
                    <a:pt x="195"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44" name="Shape 244"/>
          <p:cNvSpPr txBox="1"/>
          <p:nvPr/>
        </p:nvSpPr>
        <p:spPr>
          <a:xfrm>
            <a:off x="3511450" y="1584475"/>
            <a:ext cx="4955100" cy="493800"/>
          </a:xfrm>
          <a:prstGeom prst="rect">
            <a:avLst/>
          </a:prstGeom>
          <a:noFill/>
          <a:ln>
            <a:noFill/>
          </a:ln>
        </p:spPr>
        <p:txBody>
          <a:bodyPr anchorCtr="0" anchor="t" bIns="91425" lIns="91425" rIns="91425" tIns="91425">
            <a:noAutofit/>
          </a:bodyPr>
          <a:lstStyle/>
          <a:p>
            <a:pPr lvl="0">
              <a:spcBef>
                <a:spcPts val="0"/>
              </a:spcBef>
              <a:buNone/>
            </a:pPr>
            <a:r>
              <a:rPr lang="en" sz="2400">
                <a:solidFill>
                  <a:srgbClr val="073763"/>
                </a:solidFill>
                <a:latin typeface="Roboto"/>
                <a:ea typeface="Roboto"/>
                <a:cs typeface="Roboto"/>
                <a:sym typeface="Roboto"/>
              </a:rPr>
              <a:t>Experience with Agile Practices</a:t>
            </a:r>
          </a:p>
        </p:txBody>
      </p:sp>
      <p:sp>
        <p:nvSpPr>
          <p:cNvPr id="245" name="Shape 245"/>
          <p:cNvSpPr txBox="1"/>
          <p:nvPr/>
        </p:nvSpPr>
        <p:spPr>
          <a:xfrm>
            <a:off x="3511450" y="2398387"/>
            <a:ext cx="5632500" cy="5955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73763"/>
                </a:solidFill>
                <a:latin typeface="Roboto"/>
                <a:ea typeface="Roboto"/>
                <a:cs typeface="Roboto"/>
                <a:sym typeface="Roboto"/>
              </a:rPr>
              <a:t>Developing in a production environment</a:t>
            </a:r>
          </a:p>
        </p:txBody>
      </p:sp>
      <p:grpSp>
        <p:nvGrpSpPr>
          <p:cNvPr id="246" name="Shape 246"/>
          <p:cNvGrpSpPr/>
          <p:nvPr/>
        </p:nvGrpSpPr>
        <p:grpSpPr>
          <a:xfrm>
            <a:off x="3066149" y="2542383"/>
            <a:ext cx="309640" cy="392030"/>
            <a:chOff x="2635450" y="4321225"/>
            <a:chExt cx="368400" cy="466425"/>
          </a:xfrm>
        </p:grpSpPr>
        <p:sp>
          <p:nvSpPr>
            <p:cNvPr id="247" name="Shape 247"/>
            <p:cNvSpPr/>
            <p:nvPr/>
          </p:nvSpPr>
          <p:spPr>
            <a:xfrm>
              <a:off x="2635450" y="4653050"/>
              <a:ext cx="368400" cy="134600"/>
            </a:xfrm>
            <a:custGeom>
              <a:pathLst>
                <a:path extrusionOk="0" fill="none" h="5384" w="14736">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2819350" y="4321225"/>
              <a:ext cx="25" cy="347075"/>
            </a:xfrm>
            <a:custGeom>
              <a:pathLst>
                <a:path extrusionOk="0" fill="none" h="13883" w="1">
                  <a:moveTo>
                    <a:pt x="0" y="13883"/>
                  </a:move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2835175" y="4328525"/>
              <a:ext cx="114475" cy="114500"/>
            </a:xfrm>
            <a:custGeom>
              <a:pathLst>
                <a:path extrusionOk="0" fill="none" h="4580" w="4579">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2850400" y="4372975"/>
              <a:ext cx="54825" cy="54825"/>
            </a:xfrm>
            <a:custGeom>
              <a:pathLst>
                <a:path extrusionOk="0" fill="none" h="2193" w="2193">
                  <a:moveTo>
                    <a:pt x="2192" y="0"/>
                  </a:moveTo>
                  <a:lnTo>
                    <a:pt x="0" y="2192"/>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2646425" y="4429600"/>
              <a:ext cx="156500" cy="156500"/>
            </a:xfrm>
            <a:custGeom>
              <a:pathLst>
                <a:path extrusionOk="0" fill="none" h="6260" w="626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2696350" y="4479525"/>
              <a:ext cx="87100" cy="87100"/>
            </a:xfrm>
            <a:custGeom>
              <a:pathLst>
                <a:path extrusionOk="0" fill="none" h="3484" w="3484">
                  <a:moveTo>
                    <a:pt x="0" y="1"/>
                  </a:moveTo>
                  <a:lnTo>
                    <a:pt x="3483" y="348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53" name="Shape 253"/>
          <p:cNvGrpSpPr/>
          <p:nvPr/>
        </p:nvGrpSpPr>
        <p:grpSpPr>
          <a:xfrm>
            <a:off x="3042350" y="3445690"/>
            <a:ext cx="357233" cy="361309"/>
            <a:chOff x="5290150" y="1636700"/>
            <a:chExt cx="425025" cy="429875"/>
          </a:xfrm>
        </p:grpSpPr>
        <p:sp>
          <p:nvSpPr>
            <p:cNvPr id="254" name="Shape 254"/>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6" name="Shape 256"/>
          <p:cNvSpPr txBox="1"/>
          <p:nvPr/>
        </p:nvSpPr>
        <p:spPr>
          <a:xfrm>
            <a:off x="3511450" y="3290050"/>
            <a:ext cx="3475800" cy="6243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73763"/>
                </a:solidFill>
                <a:latin typeface="Roboto"/>
                <a:ea typeface="Roboto"/>
                <a:cs typeface="Roboto"/>
                <a:sym typeface="Roboto"/>
              </a:rPr>
              <a:t>Valuable Contribution</a:t>
            </a:r>
          </a:p>
          <a:p>
            <a:pPr lvl="0">
              <a:spcBef>
                <a:spcPts val="0"/>
              </a:spcBef>
              <a:buNone/>
            </a:pPr>
            <a:r>
              <a:t/>
            </a:r>
            <a:endParaRPr/>
          </a:p>
        </p:txBody>
      </p:sp>
      <p:grpSp>
        <p:nvGrpSpPr>
          <p:cNvPr id="257" name="Shape 257"/>
          <p:cNvGrpSpPr/>
          <p:nvPr/>
        </p:nvGrpSpPr>
        <p:grpSpPr>
          <a:xfrm>
            <a:off x="3135508" y="4318278"/>
            <a:ext cx="170936" cy="426826"/>
            <a:chOff x="3384375" y="2267500"/>
            <a:chExt cx="203375" cy="507825"/>
          </a:xfrm>
        </p:grpSpPr>
        <p:sp>
          <p:nvSpPr>
            <p:cNvPr id="258" name="Shape 258"/>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9" name="Shape 259"/>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60" name="Shape 260"/>
          <p:cNvGrpSpPr/>
          <p:nvPr/>
        </p:nvGrpSpPr>
        <p:grpSpPr>
          <a:xfrm>
            <a:off x="2963308" y="4318278"/>
            <a:ext cx="170936" cy="426826"/>
            <a:chOff x="3384375" y="2267500"/>
            <a:chExt cx="203375" cy="507825"/>
          </a:xfrm>
        </p:grpSpPr>
        <p:sp>
          <p:nvSpPr>
            <p:cNvPr id="261" name="Shape 261"/>
            <p:cNvSpPr/>
            <p:nvPr/>
          </p:nvSpPr>
          <p:spPr>
            <a:xfrm>
              <a:off x="3384375" y="2373425"/>
              <a:ext cx="203375" cy="401900"/>
            </a:xfrm>
            <a:custGeom>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3443425" y="2267500"/>
              <a:ext cx="85275" cy="93775"/>
            </a:xfrm>
            <a:custGeom>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63" name="Shape 263"/>
          <p:cNvSpPr txBox="1"/>
          <p:nvPr/>
        </p:nvSpPr>
        <p:spPr>
          <a:xfrm>
            <a:off x="3563650" y="4169812"/>
            <a:ext cx="3475800" cy="534600"/>
          </a:xfrm>
          <a:prstGeom prst="rect">
            <a:avLst/>
          </a:prstGeom>
          <a:noFill/>
          <a:ln>
            <a:noFill/>
          </a:ln>
        </p:spPr>
        <p:txBody>
          <a:bodyPr anchorCtr="0" anchor="t" bIns="91425" lIns="91425" rIns="91425" tIns="91425">
            <a:noAutofit/>
          </a:bodyPr>
          <a:lstStyle/>
          <a:p>
            <a:pPr lvl="0">
              <a:spcBef>
                <a:spcPts val="0"/>
              </a:spcBef>
              <a:buNone/>
            </a:pPr>
            <a:r>
              <a:rPr lang="en" sz="2400">
                <a:solidFill>
                  <a:srgbClr val="073763"/>
                </a:solidFill>
                <a:latin typeface="Roboto"/>
                <a:ea typeface="Roboto"/>
                <a:cs typeface="Roboto"/>
                <a:sym typeface="Roboto"/>
              </a:rPr>
              <a:t>Immersion in team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0875" y="1614375"/>
            <a:ext cx="2250300" cy="1303500"/>
          </a:xfrm>
          <a:prstGeom prst="rect">
            <a:avLst/>
          </a:prstGeom>
        </p:spPr>
        <p:txBody>
          <a:bodyPr anchorCtr="0" anchor="t" bIns="91425" lIns="91425" rIns="91425" tIns="91425">
            <a:noAutofit/>
          </a:bodyPr>
          <a:lstStyle/>
          <a:p>
            <a:pPr lvl="0" rtl="0">
              <a:spcBef>
                <a:spcPts val="0"/>
              </a:spcBef>
              <a:buNone/>
            </a:pPr>
            <a:r>
              <a:rPr lang="en">
                <a:solidFill>
                  <a:schemeClr val="lt1"/>
                </a:solidFill>
              </a:rPr>
              <a:t>OPPORTUNITIES TO IMPROVE</a:t>
            </a:r>
          </a:p>
        </p:txBody>
      </p:sp>
      <p:sp>
        <p:nvSpPr>
          <p:cNvPr id="269" name="Shape 26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grpSp>
        <p:nvGrpSpPr>
          <p:cNvPr id="270" name="Shape 270"/>
          <p:cNvGrpSpPr/>
          <p:nvPr/>
        </p:nvGrpSpPr>
        <p:grpSpPr>
          <a:xfrm>
            <a:off x="2979230" y="595349"/>
            <a:ext cx="354144" cy="354144"/>
            <a:chOff x="5964175" y="4329750"/>
            <a:chExt cx="421350" cy="421350"/>
          </a:xfrm>
        </p:grpSpPr>
        <p:sp>
          <p:nvSpPr>
            <p:cNvPr id="271" name="Shape 271"/>
            <p:cNvSpPr/>
            <p:nvPr/>
          </p:nvSpPr>
          <p:spPr>
            <a:xfrm>
              <a:off x="5964175" y="4329750"/>
              <a:ext cx="421350" cy="421350"/>
            </a:xfrm>
            <a:custGeom>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6322800" y="4360800"/>
              <a:ext cx="31675" cy="30475"/>
            </a:xfrm>
            <a:custGeom>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73" name="Shape 273"/>
          <p:cNvSpPr txBox="1"/>
          <p:nvPr/>
        </p:nvSpPr>
        <p:spPr>
          <a:xfrm>
            <a:off x="3570200" y="447075"/>
            <a:ext cx="4260000" cy="6507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73763"/>
                </a:solidFill>
                <a:latin typeface="Roboto"/>
                <a:ea typeface="Roboto"/>
                <a:cs typeface="Roboto"/>
                <a:sym typeface="Roboto"/>
              </a:rPr>
              <a:t>On-Boarding process</a:t>
            </a:r>
          </a:p>
        </p:txBody>
      </p:sp>
      <p:sp>
        <p:nvSpPr>
          <p:cNvPr id="274" name="Shape 274"/>
          <p:cNvSpPr/>
          <p:nvPr/>
        </p:nvSpPr>
        <p:spPr>
          <a:xfrm>
            <a:off x="3021198" y="1541277"/>
            <a:ext cx="270220" cy="388962"/>
          </a:xfrm>
          <a:custGeom>
            <a:pathLst>
              <a:path extrusionOk="0" fill="none" h="18511" w="1286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txBox="1"/>
          <p:nvPr/>
        </p:nvSpPr>
        <p:spPr>
          <a:xfrm>
            <a:off x="3570200" y="1410412"/>
            <a:ext cx="4179900" cy="6507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73763"/>
                </a:solidFill>
                <a:latin typeface="Roboto"/>
                <a:ea typeface="Roboto"/>
                <a:cs typeface="Roboto"/>
                <a:sym typeface="Roboto"/>
              </a:rPr>
              <a:t>Restricted access</a:t>
            </a:r>
          </a:p>
        </p:txBody>
      </p:sp>
      <p:grpSp>
        <p:nvGrpSpPr>
          <p:cNvPr id="276" name="Shape 276"/>
          <p:cNvGrpSpPr/>
          <p:nvPr/>
        </p:nvGrpSpPr>
        <p:grpSpPr>
          <a:xfrm>
            <a:off x="3021206" y="2522012"/>
            <a:ext cx="369525" cy="268182"/>
            <a:chOff x="3932350" y="3714775"/>
            <a:chExt cx="439650" cy="319075"/>
          </a:xfrm>
        </p:grpSpPr>
        <p:sp>
          <p:nvSpPr>
            <p:cNvPr id="277" name="Shape 277"/>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9" name="Shape 279"/>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82" name="Shape 282"/>
          <p:cNvSpPr txBox="1"/>
          <p:nvPr/>
        </p:nvSpPr>
        <p:spPr>
          <a:xfrm>
            <a:off x="3570200" y="2281050"/>
            <a:ext cx="4536300" cy="5814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73763"/>
                </a:solidFill>
                <a:latin typeface="Roboto"/>
                <a:ea typeface="Roboto"/>
                <a:cs typeface="Roboto"/>
                <a:sym typeface="Roboto"/>
              </a:rPr>
              <a:t>A structured plan for graduates</a:t>
            </a:r>
          </a:p>
          <a:p>
            <a:pPr lvl="0" rtl="0">
              <a:spcBef>
                <a:spcPts val="600"/>
              </a:spcBef>
              <a:buNone/>
            </a:pPr>
            <a:r>
              <a:t/>
            </a:r>
            <a:endParaRPr sz="2400">
              <a:solidFill>
                <a:srgbClr val="073763"/>
              </a:solidFill>
              <a:latin typeface="Roboto"/>
              <a:ea typeface="Roboto"/>
              <a:cs typeface="Roboto"/>
              <a:sym typeface="Roboto"/>
            </a:endParaRPr>
          </a:p>
          <a:p>
            <a:pPr lvl="0" rtl="0">
              <a:spcBef>
                <a:spcPts val="600"/>
              </a:spcBef>
              <a:buNone/>
            </a:pPr>
            <a:r>
              <a:t/>
            </a:r>
            <a:endParaRPr sz="2400">
              <a:solidFill>
                <a:srgbClr val="073763"/>
              </a:solidFill>
              <a:latin typeface="Roboto"/>
              <a:ea typeface="Roboto"/>
              <a:cs typeface="Roboto"/>
              <a:sym typeface="Roboto"/>
            </a:endParaRPr>
          </a:p>
          <a:p>
            <a:pPr lvl="0">
              <a:spcBef>
                <a:spcPts val="0"/>
              </a:spcBef>
              <a:buNone/>
            </a:pPr>
            <a:r>
              <a:t/>
            </a:r>
            <a:endParaRPr/>
          </a:p>
        </p:txBody>
      </p:sp>
      <p:sp>
        <p:nvSpPr>
          <p:cNvPr id="283" name="Shape 283"/>
          <p:cNvSpPr txBox="1"/>
          <p:nvPr/>
        </p:nvSpPr>
        <p:spPr>
          <a:xfrm>
            <a:off x="3647575" y="3162125"/>
            <a:ext cx="4536300" cy="581400"/>
          </a:xfrm>
          <a:prstGeom prst="rect">
            <a:avLst/>
          </a:prstGeom>
          <a:noFill/>
          <a:ln>
            <a:noFill/>
          </a:ln>
        </p:spPr>
        <p:txBody>
          <a:bodyPr anchorCtr="0" anchor="t" bIns="91425" lIns="91425" rIns="91425" tIns="91425">
            <a:noAutofit/>
          </a:bodyPr>
          <a:lstStyle/>
          <a:p>
            <a:pPr lvl="0" rtl="0">
              <a:spcBef>
                <a:spcPts val="600"/>
              </a:spcBef>
              <a:buNone/>
            </a:pPr>
            <a:r>
              <a:rPr lang="en" sz="2400">
                <a:solidFill>
                  <a:srgbClr val="073763"/>
                </a:solidFill>
                <a:latin typeface="Roboto"/>
                <a:ea typeface="Roboto"/>
                <a:cs typeface="Roboto"/>
                <a:sym typeface="Roboto"/>
              </a:rPr>
              <a:t>Feedback sessions</a:t>
            </a:r>
          </a:p>
          <a:p>
            <a:pPr lvl="0" rtl="0">
              <a:spcBef>
                <a:spcPts val="600"/>
              </a:spcBef>
              <a:buNone/>
            </a:pPr>
            <a:r>
              <a:t/>
            </a:r>
            <a:endParaRPr sz="2400">
              <a:solidFill>
                <a:srgbClr val="073763"/>
              </a:solidFill>
              <a:latin typeface="Roboto"/>
              <a:ea typeface="Roboto"/>
              <a:cs typeface="Roboto"/>
              <a:sym typeface="Roboto"/>
            </a:endParaRPr>
          </a:p>
          <a:p>
            <a:pPr lvl="0" rtl="0">
              <a:spcBef>
                <a:spcPts val="600"/>
              </a:spcBef>
              <a:buNone/>
            </a:pPr>
            <a:r>
              <a:t/>
            </a:r>
            <a:endParaRPr sz="2400">
              <a:solidFill>
                <a:srgbClr val="073763"/>
              </a:solidFill>
              <a:latin typeface="Roboto"/>
              <a:ea typeface="Roboto"/>
              <a:cs typeface="Roboto"/>
              <a:sym typeface="Roboto"/>
            </a:endParaRPr>
          </a:p>
          <a:p>
            <a:pPr lvl="0" rtl="0">
              <a:spcBef>
                <a:spcPts val="0"/>
              </a:spcBef>
              <a:buNone/>
            </a:pPr>
            <a:r>
              <a:t/>
            </a:r>
            <a:endParaRPr/>
          </a:p>
        </p:txBody>
      </p:sp>
      <p:grpSp>
        <p:nvGrpSpPr>
          <p:cNvPr id="284" name="Shape 284"/>
          <p:cNvGrpSpPr/>
          <p:nvPr/>
        </p:nvGrpSpPr>
        <p:grpSpPr>
          <a:xfrm>
            <a:off x="3014046" y="3271136"/>
            <a:ext cx="383835" cy="363369"/>
            <a:chOff x="6618700" y="1635475"/>
            <a:chExt cx="456675" cy="432325"/>
          </a:xfrm>
        </p:grpSpPr>
        <p:sp>
          <p:nvSpPr>
            <p:cNvPr id="285" name="Shape 285"/>
            <p:cNvSpPr/>
            <p:nvPr/>
          </p:nvSpPr>
          <p:spPr>
            <a:xfrm>
              <a:off x="6663775" y="1904000"/>
              <a:ext cx="117525" cy="163800"/>
            </a:xfrm>
            <a:custGeom>
              <a:pathLst>
                <a:path extrusionOk="0" fill="none" h="6552" w="4701">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a:off x="7046125" y="1775525"/>
              <a:ext cx="29250" cy="99275"/>
            </a:xfrm>
            <a:custGeom>
              <a:pathLst>
                <a:path extrusionOk="0" fill="none" h="3971" w="117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6618700" y="1751775"/>
              <a:ext cx="96850" cy="146750"/>
            </a:xfrm>
            <a:custGeom>
              <a:pathLst>
                <a:path extrusionOk="0" fill="none" h="5870" w="3874">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6721600" y="1660450"/>
              <a:ext cx="278900" cy="329425"/>
            </a:xfrm>
            <a:custGeom>
              <a:pathLst>
                <a:path extrusionOk="0" fill="none" h="13177" w="11156">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9" name="Shape 289"/>
            <p:cNvSpPr/>
            <p:nvPr/>
          </p:nvSpPr>
          <p:spPr>
            <a:xfrm>
              <a:off x="7006550" y="1635475"/>
              <a:ext cx="34750" cy="378750"/>
            </a:xfrm>
            <a:custGeom>
              <a:pathLst>
                <a:path extrusionOk="0" fill="none" h="15150" w="139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cap="rnd" cmpd="sng" w="12175">
              <a:solidFill>
                <a:srgbClr val="07376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