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2" r:id="rId3"/>
    <p:sldId id="288" r:id="rId4"/>
    <p:sldId id="303" r:id="rId5"/>
    <p:sldId id="287" r:id="rId6"/>
    <p:sldId id="285" r:id="rId7"/>
    <p:sldId id="290" r:id="rId8"/>
    <p:sldId id="283" r:id="rId9"/>
    <p:sldId id="289" r:id="rId10"/>
    <p:sldId id="286" r:id="rId11"/>
    <p:sldId id="276" r:id="rId12"/>
    <p:sldId id="296" r:id="rId13"/>
    <p:sldId id="284" r:id="rId14"/>
    <p:sldId id="27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2B45-E377-45BD-BAA0-E599145EE556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5F51-3D84-4A0E-BBE5-F8B03AFAF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055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2B45-E377-45BD-BAA0-E599145EE556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5F51-3D84-4A0E-BBE5-F8B03AFAF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40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2B45-E377-45BD-BAA0-E599145EE556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5F51-3D84-4A0E-BBE5-F8B03AFAF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3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2B45-E377-45BD-BAA0-E599145EE556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5F51-3D84-4A0E-BBE5-F8B03AFAF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68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2B45-E377-45BD-BAA0-E599145EE556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5F51-3D84-4A0E-BBE5-F8B03AFAF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64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2B45-E377-45BD-BAA0-E599145EE556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5F51-3D84-4A0E-BBE5-F8B03AFAF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84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2B45-E377-45BD-BAA0-E599145EE556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5F51-3D84-4A0E-BBE5-F8B03AFAF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75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2B45-E377-45BD-BAA0-E599145EE556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5F51-3D84-4A0E-BBE5-F8B03AFAF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38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2B45-E377-45BD-BAA0-E599145EE556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5F51-3D84-4A0E-BBE5-F8B03AFAF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13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2B45-E377-45BD-BAA0-E599145EE556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5F51-3D84-4A0E-BBE5-F8B03AFAF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55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2B45-E377-45BD-BAA0-E599145EE556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5F51-3D84-4A0E-BBE5-F8B03AFAF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37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82B45-E377-45BD-BAA0-E599145EE556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35F51-3D84-4A0E-BBE5-F8B03AFAF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84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브레인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스토밍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Project-M</a:t>
            </a:r>
          </a:p>
          <a:p>
            <a:pPr algn="l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 버전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1.4</a:t>
            </a:r>
          </a:p>
          <a:p>
            <a:pPr algn="l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 최종 작성 날짜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2017.04.19</a:t>
            </a:r>
          </a:p>
          <a:p>
            <a:pPr algn="l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 최종 작성자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민지혜</a:t>
            </a:r>
          </a:p>
        </p:txBody>
      </p:sp>
    </p:spTree>
    <p:extLst>
      <p:ext uri="{BB962C8B-B14F-4D97-AF65-F5344CB8AC3E}">
        <p14:creationId xmlns:p14="http://schemas.microsoft.com/office/powerpoint/2010/main" val="9627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유의할 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직업 고루고루 키우는게 아니라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주력캐릭을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키울 수 있는 구도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딜러만 키우지 않도록 레이드나 기타 컨텐츠에서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힐러와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탱커가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강력해야할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 있도록 기획의도가 필요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모험지역에서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힐러와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탱커가 고루고루 커야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 클리어 가능하도록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하나만 키우게 할거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19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브레인스토밍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걍드는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생각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MMORPG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처럼 전설등급의 아이템을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0.03%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확률로 일반 던전에서 지급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</a:t>
            </a:r>
          </a:p>
          <a:p>
            <a:r>
              <a:rPr lang="en-US" altLang="ko-KR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Mmorpg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에서처럼의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업적들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!!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다람쥐사냥꾼 동메달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다람쥐를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마리잡다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!)   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효과는 글쎄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요정출현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형식의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히든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NPC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등장을 통한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업적달성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..?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숨겨진 스토리 클리어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이런거도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재밌을듯</a:t>
            </a:r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(4.18)</a:t>
            </a:r>
            <a:r>
              <a:rPr lang="ko-KR" altLang="en-US" sz="1800" dirty="0" err="1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길드던전</a:t>
            </a:r>
            <a:r>
              <a:rPr lang="ko-KR" altLang="en-US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1800" dirty="0" err="1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길드던전에선</a:t>
            </a:r>
            <a:r>
              <a:rPr lang="ko-KR" altLang="en-US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일반 무기</a:t>
            </a:r>
            <a:r>
              <a:rPr lang="en-US" altLang="ko-KR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방어구가 아닌 강화재료를 얻음</a:t>
            </a:r>
            <a:r>
              <a:rPr lang="en-US" altLang="ko-KR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강화재료는 기존의 도시락보다 더 효율이 좋음</a:t>
            </a:r>
            <a:r>
              <a:rPr lang="en-US" altLang="ko-KR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800" dirty="0" err="1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길드던전을</a:t>
            </a:r>
            <a:r>
              <a:rPr lang="ko-KR" altLang="en-US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 err="1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레벨업</a:t>
            </a:r>
            <a:r>
              <a:rPr lang="ko-KR" altLang="en-US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할수록 더 높은 등급의 강화재료를 얻을 수 있음</a:t>
            </a:r>
            <a:r>
              <a:rPr lang="en-US" altLang="ko-KR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800" dirty="0" err="1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길드던전은</a:t>
            </a:r>
            <a:r>
              <a:rPr lang="ko-KR" altLang="en-US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길드전처럼 </a:t>
            </a:r>
            <a:r>
              <a:rPr lang="en-US" altLang="ko-KR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명에서 입장해서 클리어해서 경험치를 얻어 </a:t>
            </a:r>
            <a:r>
              <a:rPr lang="ko-KR" altLang="en-US" sz="1800" dirty="0" err="1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레벨업</a:t>
            </a:r>
            <a:r>
              <a:rPr lang="ko-KR" altLang="en-US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시킬 수 있음</a:t>
            </a:r>
            <a:endParaRPr lang="en-US" altLang="ko-KR" sz="18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길드 레벨이 높을 수록 </a:t>
            </a:r>
            <a:r>
              <a:rPr lang="ko-KR" altLang="en-US" sz="1800" dirty="0" err="1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길드경험치추가효과</a:t>
            </a:r>
            <a:r>
              <a:rPr lang="ko-KR" altLang="en-US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등등을 주는 혜택으로</a:t>
            </a:r>
            <a:r>
              <a:rPr lang="en-US" altLang="ko-KR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길드레벨을 높이는 법은 길드전으로</a:t>
            </a:r>
            <a:r>
              <a:rPr lang="en-US" altLang="ko-KR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18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3165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브레인스토밍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Mmorpg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처럼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유저간에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상호작용을 할 수 있는 무언가들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 -&gt;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친선대전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/3:3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길드전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경매장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!!!</a:t>
            </a:r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0261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835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795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 로그</a:t>
            </a:r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657336"/>
              </p:ext>
            </p:extLst>
          </p:nvPr>
        </p:nvGraphicFramePr>
        <p:xfrm>
          <a:off x="838200" y="1546643"/>
          <a:ext cx="10515601" cy="502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6526">
                  <a:extLst>
                    <a:ext uri="{9D8B030D-6E8A-4147-A177-3AD203B41FA5}">
                      <a16:colId xmlns:a16="http://schemas.microsoft.com/office/drawing/2014/main" val="31614323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4675541"/>
                    </a:ext>
                  </a:extLst>
                </a:gridCol>
                <a:gridCol w="7233489">
                  <a:extLst>
                    <a:ext uri="{9D8B030D-6E8A-4147-A177-3AD203B41FA5}">
                      <a16:colId xmlns:a16="http://schemas.microsoft.com/office/drawing/2014/main" val="3095881004"/>
                    </a:ext>
                  </a:extLst>
                </a:gridCol>
                <a:gridCol w="981186">
                  <a:extLst>
                    <a:ext uri="{9D8B030D-6E8A-4147-A177-3AD203B41FA5}">
                      <a16:colId xmlns:a16="http://schemas.microsoft.com/office/drawing/2014/main" val="200849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 로그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12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2017.4.10</a:t>
                      </a:r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1.1</a:t>
                      </a:r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게임에 넣고 싶은 컨셉들 잡기</a:t>
                      </a:r>
                      <a:endPara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지혜</a:t>
                      </a:r>
                      <a:endParaRPr lang="en-US" altLang="ko-KR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003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2017.4.11</a:t>
                      </a:r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</a:t>
                      </a:r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직업</a:t>
                      </a: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전직</a:t>
                      </a: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레벨링 시스템</a:t>
                      </a:r>
                      <a:endPara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지혜</a:t>
                      </a:r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188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2017.4.12</a:t>
                      </a:r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1.3</a:t>
                      </a:r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게임에 필요할 것 같은 시스템들 추정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en-US" altLang="ko-KR" sz="16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jh</a:t>
                      </a:r>
                      <a:endPara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장비 시스템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6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과금모델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전투 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조작</a:t>
                      </a:r>
                      <a:endPara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596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2017.4.16</a:t>
                      </a:r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스킬시스템</a:t>
                      </a:r>
                      <a:r>
                        <a:rPr lang="en-US" altLang="ko-KR" sz="1600" b="0" i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/ </a:t>
                      </a:r>
                      <a:r>
                        <a:rPr lang="ko-KR" altLang="en-US" sz="1600" b="0" i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전직시스템 세부 기획</a:t>
                      </a:r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61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2017.4.17</a:t>
                      </a:r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MMORPG</a:t>
                      </a:r>
                      <a:r>
                        <a:rPr lang="ko-KR" altLang="en-US" sz="1600" b="0" i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업적시스템에 대한 브레인스토밍 </a:t>
                      </a:r>
                      <a:r>
                        <a:rPr lang="en-US" altLang="ko-KR" sz="1600" b="0" i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– jh</a:t>
                      </a:r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362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2017.4.18</a:t>
                      </a:r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1.4</a:t>
                      </a:r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장비 강화</a:t>
                      </a:r>
                      <a:r>
                        <a:rPr lang="en-US" altLang="ko-KR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ko-KR" altLang="en-US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초월 </a:t>
                      </a:r>
                      <a:r>
                        <a:rPr lang="en-US" altLang="ko-KR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 </a:t>
                      </a:r>
                      <a:r>
                        <a:rPr lang="ko-KR" altLang="en-US" sz="1600" b="0" i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마나소모량</a:t>
                      </a:r>
                      <a:r>
                        <a:rPr lang="ko-KR" altLang="en-US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sz="1600" b="0" i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길드전</a:t>
                      </a:r>
                      <a:r>
                        <a:rPr lang="ko-KR" altLang="en-US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600" b="0" i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마나게이지</a:t>
                      </a:r>
                      <a:r>
                        <a:rPr lang="ko-KR" altLang="en-US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600" b="0" i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길드던전</a:t>
                      </a:r>
                      <a:r>
                        <a:rPr lang="ko-KR" altLang="en-US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내용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37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933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083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971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43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43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908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65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559373"/>
            <a:ext cx="5157787" cy="823912"/>
          </a:xfrm>
        </p:spPr>
        <p:txBody>
          <a:bodyPr>
            <a:normAutofit/>
          </a:bodyPr>
          <a:lstStyle/>
          <a:p>
            <a:r>
              <a:rPr lang="ko-KR" altLang="en-US" sz="44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1845198"/>
            <a:ext cx="5157787" cy="5012801"/>
          </a:xfrm>
        </p:spPr>
        <p:txBody>
          <a:bodyPr>
            <a:noAutofit/>
          </a:bodyPr>
          <a:lstStyle/>
          <a:p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34493" y="1845198"/>
            <a:ext cx="5183188" cy="3684588"/>
          </a:xfrm>
        </p:spPr>
        <p:txBody>
          <a:bodyPr>
            <a:normAutofit/>
          </a:bodyPr>
          <a:lstStyle/>
          <a:p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844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559373"/>
            <a:ext cx="5157787" cy="823912"/>
          </a:xfrm>
        </p:spPr>
        <p:txBody>
          <a:bodyPr>
            <a:normAutofit/>
          </a:bodyPr>
          <a:lstStyle/>
          <a:p>
            <a:r>
              <a:rPr lang="ko-KR" altLang="en-US" sz="44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필요한 시스템들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1845198"/>
            <a:ext cx="5157787" cy="5012801"/>
          </a:xfrm>
        </p:spPr>
        <p:txBody>
          <a:bodyPr>
            <a:noAutofit/>
          </a:bodyPr>
          <a:lstStyle/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직업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전직 시스템   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</a:t>
            </a: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 시스템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스탯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시스템</a:t>
            </a:r>
            <a:r>
              <a:rPr lang="en-US" altLang="ko-KR" sz="18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수련장 </a:t>
            </a:r>
            <a:r>
              <a:rPr lang="en-US" altLang="ko-KR" sz="18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18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과금</a:t>
            </a:r>
            <a:r>
              <a:rPr lang="en-US" altLang="ko-KR" sz="18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장비 시스템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인벤토리 시스템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가챠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강화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 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</a:t>
            </a:r>
          </a:p>
          <a:p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레벨링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시스템   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</a:t>
            </a: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던전 시스템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일반던전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보스레이드던전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요일던전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시련의탑던전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-------------------------------------</a:t>
            </a: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퀘스트 시스템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일일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주간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월간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영구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전직퀘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-&gt;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이벤트용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퀘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상점 시스템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재화시스템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우편 시스템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출석보상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친구 시스템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티켓 주고 받고 정도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친선대전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,)</a:t>
            </a: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채팅 시스템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길드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pvp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채팅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친구귓속말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34493" y="1845198"/>
            <a:ext cx="5183188" cy="3684588"/>
          </a:xfrm>
        </p:spPr>
        <p:txBody>
          <a:bodyPr>
            <a:normAutofit/>
          </a:bodyPr>
          <a:lstStyle/>
          <a:p>
            <a:r>
              <a:rPr lang="ko-KR" altLang="en-US" sz="1800" dirty="0" err="1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보스레이드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시스템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3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..)</a:t>
            </a:r>
          </a:p>
          <a:p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PVP 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1:1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3:3 .. 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친선대전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sz="1800" dirty="0" err="1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시련의탑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층수 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 1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번만 클리어 가능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1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</a:t>
            </a:r>
            <a:r>
              <a:rPr lang="ko-KR" altLang="en-US" sz="1800" dirty="0" err="1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보상받기가능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sz="1800" dirty="0" err="1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요일던전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요일마다 나오는 보석이 </a:t>
            </a:r>
            <a:r>
              <a:rPr lang="ko-KR" altLang="en-US" sz="1800" dirty="0" err="1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다르다던가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길드 시스템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419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559373"/>
            <a:ext cx="5157787" cy="823912"/>
          </a:xfrm>
        </p:spPr>
        <p:txBody>
          <a:bodyPr>
            <a:normAutofit/>
          </a:bodyPr>
          <a:lstStyle/>
          <a:p>
            <a:r>
              <a:rPr lang="ko-KR" altLang="en-US" sz="44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일정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1845199"/>
            <a:ext cx="5157787" cy="3684588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말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컨셉 기획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도출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세부기능 정리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기획 시작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설계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설계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1856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토론사항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아니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슈벌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게임방향성에서는 레벨당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필요힌경험치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차이를 잘 조절해서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다른두놈도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같이 키워야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깰수있는방법으로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라고 말했는데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직업을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세개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다 골고루 키우면 너무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과금유도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쩌는거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아닙니까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하나만 주력으로 키울 수 있지만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던전에서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요일던전이나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이벤트성 던전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힐러와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탱커도 어느정도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강려크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할 때 깰 수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있는거로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하는게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좋을듯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한뎅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ㅎㅎ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아 그럼 너무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오바니까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걍 나중에 차수 올라갈 수록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힐러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탱커가 차수 낮으면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깨기힘든거로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이런 얘기 나오니까 드는 생각인데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던전 입장은 차수로 나눈다고 가정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직업군이 전부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차여야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차던전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입장가능하게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할꺼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아님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 클리어만 힘들게 할까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하나만 집중하는 시스템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혹은 세가지를 전부 골고루 키워야 하는 시스템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전직시스템 출력을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어케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할건가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메인로비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or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캐릭터정보보기 창에서 버튼 출력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경험치 팔아서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레벨올리는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시스템은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어케할건가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…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어렵다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전투연출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라운드제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체력바마력바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 </a:t>
            </a:r>
            <a:r>
              <a:rPr lang="en-US" altLang="ko-KR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좌측토글버튼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1,2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어떤방식이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퀘스트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주간퀘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월간퀘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어쩔꺼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6860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559373"/>
            <a:ext cx="5157787" cy="823912"/>
          </a:xfrm>
        </p:spPr>
        <p:txBody>
          <a:bodyPr>
            <a:normAutofit/>
          </a:bodyPr>
          <a:lstStyle/>
          <a:p>
            <a:r>
              <a:rPr lang="ko-KR" altLang="en-US" sz="44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소개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1845199"/>
            <a:ext cx="5157787" cy="3684588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장르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RPG,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전략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RTS?(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전략 게임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?)</a:t>
            </a: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해상도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1280x720  </a:t>
            </a:r>
          </a:p>
          <a:p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2D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그래픽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559373"/>
            <a:ext cx="5183188" cy="823912"/>
          </a:xfrm>
        </p:spPr>
        <p:txBody>
          <a:bodyPr>
            <a:normAutofit/>
          </a:bodyPr>
          <a:lstStyle/>
          <a:p>
            <a:r>
              <a:rPr lang="ko-KR" altLang="en-US" sz="44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방향성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1845198"/>
            <a:ext cx="5183188" cy="4762991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전직시스템을 이용하여 다양한 스킬 커스터마이징 </a:t>
            </a:r>
            <a:r>
              <a:rPr lang="en-US" altLang="ko-KR" sz="18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</a:t>
            </a:r>
            <a:r>
              <a:rPr lang="ko-KR" altLang="en-US" sz="18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다양한 전략 도출</a:t>
            </a:r>
            <a:endParaRPr lang="en-US" altLang="ko-KR" sz="18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전직 차수에 따른 유저 간의 갭</a:t>
            </a:r>
            <a:endParaRPr lang="en-US" altLang="ko-KR" sz="18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과금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가챠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통한 유저 간의 갭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개의 직업만 키우는 것이 아닌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3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직업을 전부 키우면서 솔로 플레이 가능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유저끼리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으쌰으쌰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할 만한 것이 필요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 게임의 목적은 플레이어가 </a:t>
            </a:r>
            <a:r>
              <a:rPr lang="en-US" altLang="ko-KR" sz="18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8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직업을 각각 전직해서</a:t>
            </a:r>
            <a:r>
              <a:rPr lang="en-US" altLang="ko-KR" sz="18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8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스킬을 배우고</a:t>
            </a:r>
            <a:r>
              <a:rPr lang="en-US" altLang="ko-KR" sz="18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스킬을 </a:t>
            </a:r>
            <a:r>
              <a:rPr lang="ko-KR" altLang="en-US" sz="18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심화시키며</a:t>
            </a:r>
            <a:r>
              <a:rPr lang="ko-KR" altLang="en-US" sz="18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자신의 취향에 맞는 개성 있는 캐릭터를 </a:t>
            </a:r>
            <a:r>
              <a:rPr lang="ko-KR" altLang="en-US" sz="18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키워나감을</a:t>
            </a:r>
            <a:r>
              <a:rPr lang="ko-KR" altLang="en-US" sz="18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목적으로 한다</a:t>
            </a:r>
            <a:r>
              <a:rPr lang="en-US" altLang="ko-KR" sz="18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8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탱커</a:t>
            </a:r>
            <a:r>
              <a:rPr lang="en-US" altLang="ko-KR" sz="18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딜러</a:t>
            </a:r>
            <a:r>
              <a:rPr lang="en-US" altLang="ko-KR" sz="18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힐러에</a:t>
            </a:r>
            <a:r>
              <a:rPr lang="ko-KR" altLang="en-US" sz="18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구분을 두지 않고 모두 </a:t>
            </a:r>
            <a:r>
              <a:rPr lang="ko-KR" altLang="en-US" sz="18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키워나가며</a:t>
            </a:r>
            <a:r>
              <a:rPr lang="ko-KR" altLang="en-US" sz="18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아쉬움</a:t>
            </a:r>
            <a:r>
              <a:rPr lang="en-US" altLang="ko-KR" sz="18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lang="ko-KR" altLang="en-US" sz="18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느끼지 않도록 한다</a:t>
            </a:r>
            <a:r>
              <a:rPr lang="en-US" altLang="ko-KR" sz="18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8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그러함과 동시에 한 개의 직업을 집중적으로 키울 수 있도록 한다</a:t>
            </a:r>
            <a:r>
              <a:rPr lang="en-US" altLang="ko-KR" sz="18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5425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재미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RPG :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캐릭터를 성장시키는 재미에 충실하겠다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그러나 이 부분에 </a:t>
            </a:r>
            <a:r>
              <a:rPr lang="ko-KR" altLang="en-US" sz="1800" u="sng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전략적으로 전직시스템을 이용하여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각자 입맛에 맞는 캐릭터를 성장시킴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또한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u="sng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전략적으로 스킬 커스터마이징을 이용하여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각자 입맛에 맞는 스킬 사용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추가로 무엇을 느끼게 할 것인가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: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길드전을 통해 팀원과의 전략적 플레이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파티플레이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액션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RPG :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캐릭터의 능력치 중요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액션성이 강함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기본요소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탐험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스토리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전투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퀘스트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보상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자원관리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문제해결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9055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재미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- 4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 방향성</a:t>
            </a:r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839788" y="1845199"/>
            <a:ext cx="5157787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미미크리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역할놀이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전직 시스템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세계관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환상을 제공해서 역할을 경험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 PVP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자신의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역할군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아곤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게임규칙을 통한 경쟁놀이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전직 시스템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던전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 클리어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PVP</a:t>
            </a:r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6172200" y="1845199"/>
            <a:ext cx="5183188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알레아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우연놀이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가챠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장비 강화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장비 합성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스킬적중률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일링크스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고도의 몰입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미미크리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아곤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알레아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상황에 따른 직업군을 활용한 전략적인 플레이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7614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837</Words>
  <Application>Microsoft Office PowerPoint</Application>
  <PresentationFormat>와이드스크린</PresentationFormat>
  <Paragraphs>102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나눔바른고딕</vt:lpstr>
      <vt:lpstr>맑은 고딕</vt:lpstr>
      <vt:lpstr>Arial</vt:lpstr>
      <vt:lpstr>Office 테마</vt:lpstr>
      <vt:lpstr>브레인 스토밍</vt:lpstr>
      <vt:lpstr>작성 로그</vt:lpstr>
      <vt:lpstr>PowerPoint 프레젠테이션</vt:lpstr>
      <vt:lpstr>PowerPoint 프레젠테이션</vt:lpstr>
      <vt:lpstr>PowerPoint 프레젠테이션</vt:lpstr>
      <vt:lpstr>토론사항</vt:lpstr>
      <vt:lpstr>PowerPoint 프레젠테이션</vt:lpstr>
      <vt:lpstr>게임 재미</vt:lpstr>
      <vt:lpstr>게임 재미 - 4가지 방향성</vt:lpstr>
      <vt:lpstr>유의할 점</vt:lpstr>
      <vt:lpstr>브레인스토밍-지혜</vt:lpstr>
      <vt:lpstr>브레인스토밍-용찬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민지혜</dc:creator>
  <cp:lastModifiedBy>민지혜</cp:lastModifiedBy>
  <cp:revision>177</cp:revision>
  <dcterms:created xsi:type="dcterms:W3CDTF">2017-04-12T01:32:21Z</dcterms:created>
  <dcterms:modified xsi:type="dcterms:W3CDTF">2017-04-20T07:59:06Z</dcterms:modified>
</cp:coreProperties>
</file>