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88" r:id="rId4"/>
    <p:sldId id="303" r:id="rId5"/>
    <p:sldId id="258" r:id="rId6"/>
    <p:sldId id="272" r:id="rId7"/>
    <p:sldId id="270" r:id="rId8"/>
    <p:sldId id="279" r:id="rId9"/>
    <p:sldId id="275" r:id="rId10"/>
    <p:sldId id="297" r:id="rId11"/>
    <p:sldId id="280" r:id="rId12"/>
    <p:sldId id="298" r:id="rId13"/>
    <p:sldId id="301" r:id="rId14"/>
    <p:sldId id="267" r:id="rId15"/>
    <p:sldId id="299" r:id="rId16"/>
    <p:sldId id="300" r:id="rId17"/>
    <p:sldId id="263" r:id="rId18"/>
    <p:sldId id="294" r:id="rId19"/>
    <p:sldId id="266" r:id="rId20"/>
    <p:sldId id="304" r:id="rId21"/>
    <p:sldId id="273" r:id="rId22"/>
    <p:sldId id="307" r:id="rId23"/>
    <p:sldId id="305" r:id="rId24"/>
    <p:sldId id="306" r:id="rId25"/>
    <p:sldId id="268" r:id="rId26"/>
    <p:sldId id="264" r:id="rId27"/>
    <p:sldId id="26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5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0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3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68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4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84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5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8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13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5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7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2B45-E377-45BD-BAA0-E599145EE556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35F51-3D84-4A0E-BBE5-F8B03AFAF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4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브레인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스토밍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Project-M</a:t>
            </a:r>
          </a:p>
          <a:p>
            <a:pPr algn="l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버전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1.4</a:t>
            </a:r>
          </a:p>
          <a:p>
            <a:pPr algn="l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최종 작성 날짜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2017.04.19</a:t>
            </a:r>
          </a:p>
          <a:p>
            <a:pPr algn="l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최종 작성자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민지혜</a:t>
            </a:r>
          </a:p>
        </p:txBody>
      </p:sp>
    </p:spTree>
    <p:extLst>
      <p:ext uri="{BB962C8B-B14F-4D97-AF65-F5344CB8AC3E}">
        <p14:creationId xmlns:p14="http://schemas.microsoft.com/office/powerpoint/2010/main" val="962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시스템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직업군에서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 착용 가능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차수 내에서 방어구의 종류는 다양하게 존재함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방어구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색깔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방어구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세트효과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색깔의 방어구가 특정 개수 모이면 세트효과를 가질 수 있음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스탯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증가의 세트효과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방어구의 외형에서 차이를 줄 수 있는 정도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외형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색깔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빛남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오오라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방어구도 빛남 오오라 줄 것인가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외형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 차수가 올라가면 생김새가 화려해짐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방어구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색깔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서로 다른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스탯을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가진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이름이 다름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 marL="0" indent="0">
              <a:buNone/>
            </a:pP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75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강화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</a:t>
            </a:r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 장비를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강화 하는데 소모되는 시간을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주일로 잡아서 유저의 컨텐츠 소모 속도를 최대한 느리게 할 수 있도록 하기 위함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수치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강화 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재료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골드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도시락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재료 장비의 등급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레벨에 따라 강화 경험치를 다르게 줌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(?)</a:t>
            </a: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특이사항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강화는 확률적으로 성공하나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실패할 시 경험치를 줘서 경험치를 모아 강화가 성공하는 것도 가능하도록 할 것인가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258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초월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극악의 확률로 초월강화를 성공한 유저에게 최고의 만족감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커다란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스탯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상승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외형효과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주도록 하기 위함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수치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강화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~30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강화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극악으로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재료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@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골드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특이사항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강화는 실패할 시 경험치가 쌓여서 경험치를 모아 강화성공이 가능하지만 초월은 그렇게 안하는 것이 좋지 않을까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94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인벤토리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인벤토리 확장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젬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소모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인벤토리 정렬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등급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강화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이름 순서로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 선택 판매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 장착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 해제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락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실수로 판매 불가능하도록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특이사항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 인벤토리는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직업군이 공통으로 사용함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그러므로 아이템을 장착할 때 유효성 검사를 통해 해당 아이템의 계열을 체크한 후 장착하도록 한다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72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스탯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공격력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공격력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1(AD) 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방어도관통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방어력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방어도무시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방어력 수치만큼 무시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공격력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2(AP) 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마법관통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마법저항력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치명타확률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치명타대미지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(%) 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공격속도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방어력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방어력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마법저항력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회피율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체력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HP / HP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회복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일정시간마다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HP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흡혈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타격시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일정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HP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채움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마나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MP / MP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회복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일정시간마다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MP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마나흡혈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타격시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일정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MP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채움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스킬쿨타임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감소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상태이상시간 감소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명중률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PVP : PVP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대미지증가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PVP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대미지감소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68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스탯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 의견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장신구는 추후 업데이트를 통해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장신구에서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PVP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스탯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스탯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관련되어있도록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이런 장신구는 새로운 컨텐츠에서 공개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히트 수련장 시스템을 통한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과금유도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 과금 말고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54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수련장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과금유도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쪼렙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무기과금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말고 수련장 과금을 통해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과금효율을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벤치마킹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히트 수련장 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84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 레벨 상승에 따라 스킬 포인트 증가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직업마다 스킬 포인트는 개별적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사거리에 따라 스킬 공격 가능     </a:t>
            </a:r>
            <a:r>
              <a:rPr lang="en-US" altLang="ko-KR" sz="18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사거리를 꼭 </a:t>
            </a:r>
            <a:r>
              <a:rPr lang="ko-KR" altLang="en-US" sz="1800" dirty="0" err="1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넣어야할까</a:t>
            </a:r>
            <a:endParaRPr lang="en-US" altLang="ko-KR" sz="1800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스킬종류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액티프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패시브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/Cc/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힐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인타겟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이즈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q-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앞놈만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쳐맞음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)/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관통형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이즈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r)/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전체형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r)</a:t>
            </a:r>
          </a:p>
          <a:p>
            <a:r>
              <a:rPr lang="ko-KR" altLang="en-US" sz="1800" dirty="0" err="1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평타</a:t>
            </a:r>
            <a:r>
              <a:rPr lang="ko-KR" altLang="en-US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있음</a:t>
            </a:r>
            <a:endParaRPr lang="en-US" altLang="ko-KR" sz="1800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(4.18) 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스킬은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마나소모하며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씀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마나는 빠르게 차고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쓰는데 많은 양의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마나를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소모함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종류른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차에서 배운 스킬들을 다음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전직때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강화시킴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공격 스킬들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차수가 지날수록 점점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강해짐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차수가 높아질수록 효과가 좋은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패시브가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붙어있다거나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추가데미지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방어력증가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보호막제공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스킬들을 배울 수 있음</a:t>
            </a:r>
            <a:endParaRPr lang="en-US" altLang="ko-KR" sz="18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MP</a:t>
            </a:r>
            <a:r>
              <a:rPr lang="ko-KR" altLang="en-US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소모</a:t>
            </a:r>
            <a:r>
              <a:rPr lang="en-US" altLang="ko-KR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800" dirty="0" err="1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스킬쿨타임형</a:t>
            </a:r>
            <a:r>
              <a:rPr lang="ko-KR" altLang="en-US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3:3</a:t>
            </a:r>
            <a:r>
              <a:rPr lang="ko-KR" altLang="en-US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한 개 직업 출전이라면 </a:t>
            </a:r>
            <a:r>
              <a:rPr lang="en-US" altLang="ko-KR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MP</a:t>
            </a:r>
            <a:r>
              <a:rPr lang="ko-KR" altLang="en-US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소모나 </a:t>
            </a:r>
            <a:r>
              <a:rPr lang="ko-KR" altLang="en-US" sz="1800" dirty="0" err="1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스킬무한</a:t>
            </a:r>
            <a:r>
              <a:rPr lang="ko-KR" altLang="en-US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사용이 </a:t>
            </a:r>
            <a:r>
              <a:rPr lang="ko-KR" altLang="en-US" sz="1800" dirty="0" err="1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가능해야할듯</a:t>
            </a:r>
            <a:r>
              <a:rPr lang="en-US" altLang="ko-KR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</a:p>
          <a:p>
            <a:r>
              <a:rPr lang="ko-KR" altLang="en-US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카트라이더 </a:t>
            </a:r>
            <a:r>
              <a:rPr lang="ko-KR" altLang="en-US" sz="1800" dirty="0" err="1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팀부스터</a:t>
            </a:r>
            <a:r>
              <a:rPr lang="ko-KR" altLang="en-US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게이지</a:t>
            </a:r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개인게이지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03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시스템</a:t>
            </a:r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839788" y="1845199"/>
            <a:ext cx="5157787" cy="44047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</a:t>
            </a:r>
            <a:endParaRPr lang="en-US" altLang="ko-KR" sz="1800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적이 상태이상에 걸렸을 때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적에게 공격을 당했을 때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적에게 공격을 가했을 때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적의 체력에 얼마일 때</a:t>
            </a:r>
          </a:p>
          <a:p>
            <a:endParaRPr lang="ko-KR" altLang="en-US" sz="1800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endParaRPr lang="en-US" altLang="ko-KR" sz="1800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영구적으로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시간동안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횟수동안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한번만</a:t>
            </a:r>
          </a:p>
        </p:txBody>
      </p:sp>
      <p:sp>
        <p:nvSpPr>
          <p:cNvPr id="5" name="내용 개체 틀 5"/>
          <p:cNvSpPr txBox="1">
            <a:spLocks/>
          </p:cNvSpPr>
          <p:nvPr/>
        </p:nvSpPr>
        <p:spPr>
          <a:xfrm>
            <a:off x="6172200" y="1845198"/>
            <a:ext cx="5183188" cy="4489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</a:t>
            </a:r>
            <a:endParaRPr lang="en-US" altLang="ko-KR" sz="1800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주변 적에게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 팀에게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나에게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바로 앞 </a:t>
            </a:r>
            <a:r>
              <a:rPr lang="en-US" altLang="ko-KR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인에게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적에게</a:t>
            </a:r>
          </a:p>
          <a:p>
            <a:endParaRPr lang="ko-KR" altLang="en-US" sz="1800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효과 </a:t>
            </a:r>
            <a:endParaRPr lang="en-US" altLang="ko-KR" sz="1800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상태이상 걸기</a:t>
            </a:r>
            <a:r>
              <a:rPr lang="en-US" altLang="ko-KR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버프</a:t>
            </a:r>
            <a:r>
              <a:rPr lang="en-US" altLang="ko-KR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디버프</a:t>
            </a:r>
            <a:r>
              <a:rPr lang="en-US" altLang="ko-KR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데미지 주기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당기거나 </a:t>
            </a:r>
            <a:r>
              <a:rPr lang="ko-KR" altLang="en-US" sz="1800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밀쳐내기</a:t>
            </a:r>
            <a:r>
              <a:rPr lang="en-US" altLang="ko-KR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이것도 상태이상인가</a:t>
            </a:r>
            <a:r>
              <a:rPr lang="en-US" altLang="ko-KR" sz="18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??)</a:t>
            </a:r>
            <a:endParaRPr lang="ko-KR" altLang="en-US" sz="1800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871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PVP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결투장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동기화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턴제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x)</a:t>
            </a: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1:1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결투장 출전 캐릭터 수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7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 로그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714084"/>
              </p:ext>
            </p:extLst>
          </p:nvPr>
        </p:nvGraphicFramePr>
        <p:xfrm>
          <a:off x="838200" y="1546643"/>
          <a:ext cx="10515601" cy="523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6526">
                  <a:extLst>
                    <a:ext uri="{9D8B030D-6E8A-4147-A177-3AD203B41FA5}">
                      <a16:colId xmlns:a16="http://schemas.microsoft.com/office/drawing/2014/main" val="31614323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4675541"/>
                    </a:ext>
                  </a:extLst>
                </a:gridCol>
                <a:gridCol w="7233489">
                  <a:extLst>
                    <a:ext uri="{9D8B030D-6E8A-4147-A177-3AD203B41FA5}">
                      <a16:colId xmlns:a16="http://schemas.microsoft.com/office/drawing/2014/main" val="3095881004"/>
                    </a:ext>
                  </a:extLst>
                </a:gridCol>
                <a:gridCol w="981186">
                  <a:extLst>
                    <a:ext uri="{9D8B030D-6E8A-4147-A177-3AD203B41FA5}">
                      <a16:colId xmlns:a16="http://schemas.microsoft.com/office/drawing/2014/main" val="200849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 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2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2017.4.10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게임에 넣고 싶은 컨셉들 잡기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지혜</a:t>
                      </a:r>
                      <a:endParaRPr lang="en-US" altLang="ko-KR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03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2017.4.11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직업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전직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레벨링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지혜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18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2017.4.12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게임에 필요할 것 같은 시스템들 추정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jh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 시스템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과금모델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전투 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조작</a:t>
                      </a:r>
                      <a:endParaRPr lang="en-US" altLang="ko-KR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96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2017.4.16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스킬시스템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 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전직시스템 세부 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61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2017.4.17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MMORPG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업적시스템에 대한 브레인스토밍 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en-US" altLang="ko-KR" sz="1600" b="0" i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jh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6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2017.4.19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1.4</a:t>
                      </a:r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전체 문서 수정</a:t>
                      </a:r>
                      <a:endParaRPr lang="en-US" altLang="ko-KR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 강화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초월 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</a:t>
                      </a:r>
                      <a:r>
                        <a:rPr lang="ko-KR" altLang="en-US" sz="1600" b="0" i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마나소모량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600" b="0" i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길드전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0" i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마나게이지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0" i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길드던전</a:t>
                      </a:r>
                      <a:r>
                        <a:rPr lang="ko-KR" altLang="en-US" sz="16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37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33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08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71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43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43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90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65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PVP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길드원끼리 뭉쳐서 협업을 하기 위함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벤치마킹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히트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출전 캐릭터 수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명당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캐릭터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출전 캐릭터 제한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직업군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개씩만 출전 가능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전사군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전사군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딜러군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전사군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딜러군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딜러군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</a:p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특정시간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5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~10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사이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길드전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열림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시간에 열리면 플레이어 수가 적을수록 힘들듯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기능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픽창에서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채팅을 통해 서로 의사소통을 통한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직업군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맞출 수 있도록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 궁사 전투력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폭풍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렙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스킬명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이요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딜러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갈께여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 경험치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(?)</a:t>
            </a:r>
          </a:p>
          <a:p>
            <a:pPr marL="0" indent="0">
              <a:buNone/>
            </a:pP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(4.18)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마나게이지를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개인마다 주는 형식으로 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한명만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캐리할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있지 않도록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677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던전 시스템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모험던전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라운드제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자동사냥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경험치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골드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낮은 등급 위주로 많이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뿌려주기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인벤토리 확장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도시락 시스템 유도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821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던전 시스템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요일던전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플레이어가 계속해서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파밍해야만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하는 보상을 얻을 수 있는 컨텐츠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꾸준한 플레이를 유도하기 위함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속성별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강화 재료 등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96384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던전 시스템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무한의탑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마리 이상의 몬스터가 한 번에 등장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자동사냥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 제한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레벨에 따라 갈 수 있는 층의 제한이 있음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젬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골드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장비확정권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수련장티켓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초월강화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심각한 고층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초월강화좀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되어있어야 깰 수 있게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ㅋㅋ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7723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던전 시스템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보스레이드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추후 개발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046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퀘스트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진행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플레이어의 컨텐츠 소모 속도를 늦추기 위함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종류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일일퀘스트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주간퀘스트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월간퀘스트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연속퀘스트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모험성공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PVP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레이드성공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강화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합성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모험티켓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일퀘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보상용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골드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젬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퀘스트 개발을 통한 이벤트 개발</a:t>
            </a:r>
          </a:p>
        </p:txBody>
      </p:sp>
    </p:spTree>
    <p:extLst>
      <p:ext uri="{BB962C8B-B14F-4D97-AF65-F5344CB8AC3E}">
        <p14:creationId xmlns:p14="http://schemas.microsoft.com/office/powerpoint/2010/main" val="4167290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BM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가챠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방어구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장신구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펫 등 추가로 나올 것들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,)</a:t>
            </a:r>
          </a:p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BM :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레벨업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패키지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수련장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티켓권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아이디변경권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초기화권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 초기화권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9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튜토리얼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or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가능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선택하면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캐쉬주던가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튜토리얼 이후에도 퀘스트를 통해 보상 지급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우리가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튜토리얼에서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가르쳐야하는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부분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던전돌고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획득한 경험치 분배하고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스킬을 직업마다 각자 찍고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직업마다 각자 끼고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상점에 들어가서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구매하는거까지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57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559373"/>
            <a:ext cx="5157787" cy="823912"/>
          </a:xfrm>
        </p:spPr>
        <p:txBody>
          <a:bodyPr>
            <a:normAutofit/>
          </a:bodyPr>
          <a:lstStyle/>
          <a:p>
            <a:r>
              <a:rPr lang="ko-KR" altLang="en-US" sz="44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1845198"/>
            <a:ext cx="5157787" cy="5012801"/>
          </a:xfrm>
        </p:spPr>
        <p:txBody>
          <a:bodyPr>
            <a:no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 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 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레벨링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시스템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시스템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방어구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강화 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초월 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인벤토리 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스탯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수련장 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34493" y="1845198"/>
            <a:ext cx="5183188" cy="3684588"/>
          </a:xfrm>
        </p:spPr>
        <p:txBody>
          <a:bodyPr>
            <a:normAutofit/>
          </a:bodyPr>
          <a:lstStyle/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44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559373"/>
            <a:ext cx="5157787" cy="823912"/>
          </a:xfrm>
        </p:spPr>
        <p:txBody>
          <a:bodyPr>
            <a:normAutofit/>
          </a:bodyPr>
          <a:lstStyle/>
          <a:p>
            <a:r>
              <a:rPr lang="ko-KR" altLang="en-US" sz="44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시스템들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1845198"/>
            <a:ext cx="5157787" cy="5012801"/>
          </a:xfrm>
        </p:spPr>
        <p:txBody>
          <a:bodyPr>
            <a:no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 시스템   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 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스탯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</a:t>
            </a:r>
            <a:r>
              <a:rPr lang="en-US" altLang="ko-KR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수련장 </a:t>
            </a:r>
            <a:r>
              <a:rPr lang="en-US" altLang="ko-KR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과금</a:t>
            </a:r>
            <a:r>
              <a:rPr lang="en-US" altLang="ko-KR" sz="1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인벤토리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가챠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강화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</a:p>
          <a:p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레벨링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   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던전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일반던전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보스레이드던전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요일던전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시련의탑던전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-------------------------------------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퀘스트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일일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전직퀘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-&gt;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이벤트용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퀘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상점 시스템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재화시스템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출석보상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티켓 주고 받고 정도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친선대전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,)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pvp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채팅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친구귓속말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34493" y="1845198"/>
            <a:ext cx="5183188" cy="3684588"/>
          </a:xfrm>
        </p:spPr>
        <p:txBody>
          <a:bodyPr>
            <a:normAutofit/>
          </a:bodyPr>
          <a:lstStyle/>
          <a:p>
            <a:r>
              <a:rPr lang="ko-KR" altLang="en-US" sz="18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보스레이드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..)</a:t>
            </a:r>
          </a:p>
          <a:p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PVP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1:1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3:3 ..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친선대전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시련의탑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층수 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 1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번만 클리어 가능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</a:t>
            </a:r>
            <a:r>
              <a:rPr lang="ko-KR" altLang="en-US" sz="18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보상받기가능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요일던전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요일마다 나오는 보석이 </a:t>
            </a:r>
            <a:r>
              <a:rPr lang="ko-KR" altLang="en-US" sz="18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다르다던가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길드 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19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 시스템</a:t>
            </a:r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839788" y="1845198"/>
            <a:ext cx="10821169" cy="47441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직업군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개수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직업군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종류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원거리딜러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법사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근접공격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하드탱커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라인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딜탱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호그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근접딜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리퍼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원거리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한조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빠른공속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솔맥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고공속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 밸런스 잡힘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한발한발 쌔지만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공속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느림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법사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원거리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힐러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메르시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버프위주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깡힐러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밸런스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루시우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버프와 공격 적당히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도트힐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도트딜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젠야타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깡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누커딜러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탱커에게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마법저항력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스탯을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요구하기 위해서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023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전직 회수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8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전직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출시는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 하는 방법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 퀘스트를 통한 전직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 초기화 방법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대량의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젬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사용을 통한 초기화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전직마다 줄 효과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차수에 따라 장비가 화려해짐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장비의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스탯이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올라감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경험치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획득량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입장 가능한 던전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티켓보유한도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무언가 착용조건 해제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펫이라던가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보석 슬롯 개수 등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?)</a:t>
            </a: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전직에서 기본직업에서 세부직업으로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들어감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17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레벨링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던전을 클리어해서 경험치를 모은 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플레이어의 취향대로 특정 직업의 레벨링을 할 수 있도록 하기 위함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1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직업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몰빵도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되고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직업 고루고루도 되고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벤치마킹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바람의나라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경험치 팔기 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정보보기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직업 선택 한 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 클릭을 통해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레벨링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수 있음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경험치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팔기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입력하면 예상되는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레벨업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보여주기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경험치 팔기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 누르면 예상되는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레벨업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보여주기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32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시스템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시스템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장신구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강화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초월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인벤토리 시스템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 장비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초심자의지팡이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초심자의새총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초심자의칼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전직해도 낄 수 있음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장비의 종류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방어구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투구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옷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장갑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(4.18)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물불풀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속성을 안주기로 결정함 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유저들이 고려해야할 점이 지나치게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많아짐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전략적 선택은 장비보다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스킬쪽을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집중할 수 있도록</a:t>
            </a:r>
            <a:endParaRPr lang="en-US" altLang="ko-KR" sz="18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16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시스템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계열마다 공용 착용 불가능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계열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차수 내에서 무기의 종류는 다양하게 존재함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 색깔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무기의 외형 효과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차이를 줄 수 있는 정도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외형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빛남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오오라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색깔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 외형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계열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마다 사용하는 무기가 다름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궁사는 활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법사는 지팡이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 외형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 차수가 올라가면 생김새가 화려해짐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빛남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 강화 수치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(4.18) 20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강화까진 빛나는 효과 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 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초월강화를 할 때 차이를 줌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8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강화 다 하면 아주 화려하게 </a:t>
            </a:r>
            <a:r>
              <a:rPr lang="ko-KR" altLang="en-US" sz="18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해줌</a:t>
            </a:r>
            <a:endParaRPr lang="en-US" altLang="ko-KR" sz="18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오오라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무기 등급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색깔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서로 다른 </a:t>
            </a:r>
            <a:r>
              <a:rPr lang="ko-KR" altLang="en-US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스탯을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가진 무기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이름이 다름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00" strike="sngStrike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서로 다른 속성 </a:t>
            </a:r>
            <a:r>
              <a:rPr lang="en-US" altLang="ko-KR" sz="1800" strike="sngStrike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strike="sngStrike" dirty="0" err="1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물불풀</a:t>
            </a:r>
            <a:r>
              <a:rPr lang="en-US" altLang="ko-KR" sz="1800" strike="sngStrike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800" strike="sngStrike" dirty="0" err="1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빛암흑</a:t>
            </a:r>
            <a:r>
              <a:rPr lang="en-US" altLang="ko-KR" sz="1800" strike="sngStrike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800" strike="sngStrike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7053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1703</Words>
  <Application>Microsoft Office PowerPoint</Application>
  <PresentationFormat>와이드스크린</PresentationFormat>
  <Paragraphs>243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나눔바른고딕</vt:lpstr>
      <vt:lpstr>맑은 고딕</vt:lpstr>
      <vt:lpstr>Arial</vt:lpstr>
      <vt:lpstr>Office 테마</vt:lpstr>
      <vt:lpstr>브레인 스토밍</vt:lpstr>
      <vt:lpstr>작성 로그</vt:lpstr>
      <vt:lpstr>PowerPoint 프레젠테이션</vt:lpstr>
      <vt:lpstr>PowerPoint 프레젠테이션</vt:lpstr>
      <vt:lpstr>직업 시스템</vt:lpstr>
      <vt:lpstr>전직 시스템</vt:lpstr>
      <vt:lpstr>레벨링 시스템</vt:lpstr>
      <vt:lpstr>장비 시스템</vt:lpstr>
      <vt:lpstr>장비 시스템 - 무기</vt:lpstr>
      <vt:lpstr>장비 시스템 - 방어구</vt:lpstr>
      <vt:lpstr>장비 강화 시스템</vt:lpstr>
      <vt:lpstr>장비 초월 시스템</vt:lpstr>
      <vt:lpstr>인벤토리 시스템</vt:lpstr>
      <vt:lpstr>캐릭터 스탯 시스템</vt:lpstr>
      <vt:lpstr>캐릭터 스탯 시스템 </vt:lpstr>
      <vt:lpstr>수련장 시스템</vt:lpstr>
      <vt:lpstr>스킬 시스템</vt:lpstr>
      <vt:lpstr>스킬 시스템</vt:lpstr>
      <vt:lpstr>PVP 시스템 - 결투장</vt:lpstr>
      <vt:lpstr>PVP 시스템 - 길드전</vt:lpstr>
      <vt:lpstr>던전 시스템 - 모험던전</vt:lpstr>
      <vt:lpstr>던전 시스템 - 요일던전</vt:lpstr>
      <vt:lpstr>던전 시스템 - 무한의탑</vt:lpstr>
      <vt:lpstr>던전 시스템 - 보스레이드</vt:lpstr>
      <vt:lpstr>퀘스트 시스템</vt:lpstr>
      <vt:lpstr>가챠&amp; BM</vt:lpstr>
      <vt:lpstr>튜토리얼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민지혜</dc:creator>
  <cp:lastModifiedBy>민지혜</cp:lastModifiedBy>
  <cp:revision>198</cp:revision>
  <dcterms:created xsi:type="dcterms:W3CDTF">2017-04-12T01:32:21Z</dcterms:created>
  <dcterms:modified xsi:type="dcterms:W3CDTF">2017-04-20T07:16:30Z</dcterms:modified>
</cp:coreProperties>
</file>