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4" r:id="rId3"/>
    <p:sldId id="325" r:id="rId4"/>
    <p:sldId id="323" r:id="rId5"/>
    <p:sldId id="331" r:id="rId6"/>
    <p:sldId id="312" r:id="rId7"/>
    <p:sldId id="329" r:id="rId8"/>
    <p:sldId id="308" r:id="rId9"/>
    <p:sldId id="327" r:id="rId10"/>
    <p:sldId id="330" r:id="rId11"/>
    <p:sldId id="328" r:id="rId12"/>
    <p:sldId id="311" r:id="rId13"/>
    <p:sldId id="302" r:id="rId14"/>
    <p:sldId id="305" r:id="rId15"/>
    <p:sldId id="307" r:id="rId16"/>
    <p:sldId id="306" r:id="rId17"/>
    <p:sldId id="304" r:id="rId18"/>
    <p:sldId id="332" r:id="rId19"/>
    <p:sldId id="319" r:id="rId20"/>
    <p:sldId id="296" r:id="rId21"/>
    <p:sldId id="317" r:id="rId22"/>
    <p:sldId id="313" r:id="rId23"/>
    <p:sldId id="326" r:id="rId24"/>
    <p:sldId id="293" r:id="rId25"/>
    <p:sldId id="301" r:id="rId26"/>
    <p:sldId id="318" r:id="rId27"/>
    <p:sldId id="321" r:id="rId28"/>
    <p:sldId id="303" r:id="rId29"/>
    <p:sldId id="33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3875" autoAdjust="0"/>
  </p:normalViewPr>
  <p:slideViewPr>
    <p:cSldViewPr snapToGrid="0">
      <p:cViewPr varScale="1">
        <p:scale>
          <a:sx n="68" d="100"/>
          <a:sy n="68" d="100"/>
        </p:scale>
        <p:origin x="5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05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40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3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68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4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84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75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8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13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5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7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2B45-E377-45BD-BAA0-E599145EE556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4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스토리보드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UX,UI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Project-M</a:t>
            </a:r>
          </a:p>
          <a:p>
            <a:pPr algn="l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 버전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1.4</a:t>
            </a:r>
          </a:p>
          <a:p>
            <a:pPr algn="l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 최종 작성 날짜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2017.04.19</a:t>
            </a:r>
          </a:p>
          <a:p>
            <a:pPr algn="l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 최종 작성자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민지혜</a:t>
            </a:r>
          </a:p>
        </p:txBody>
      </p:sp>
    </p:spTree>
    <p:extLst>
      <p:ext uri="{BB962C8B-B14F-4D97-AF65-F5344CB8AC3E}">
        <p14:creationId xmlns:p14="http://schemas.microsoft.com/office/powerpoint/2010/main" val="962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정보</a:t>
            </a:r>
          </a:p>
        </p:txBody>
      </p:sp>
      <p:sp>
        <p:nvSpPr>
          <p:cNvPr id="428" name="직사각형 427"/>
          <p:cNvSpPr/>
          <p:nvPr/>
        </p:nvSpPr>
        <p:spPr>
          <a:xfrm>
            <a:off x="8293829" y="843240"/>
            <a:ext cx="3724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차전직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하는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팝업창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계열 선택 초기화시 보석소모 내용 표시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2305215" y="2010269"/>
            <a:ext cx="6842463" cy="423027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5390642" y="2547777"/>
            <a:ext cx="33377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라인하르트</a:t>
            </a:r>
            <a:endParaRPr lang="en-US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직업군은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하드탱커로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팀원을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어쩌고 저쩌고 설명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~~~~~~~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~~~~~~~~~~~~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8726868" y="2132995"/>
            <a:ext cx="264660" cy="225002"/>
            <a:chOff x="7348499" y="2283717"/>
            <a:chExt cx="694834" cy="590716"/>
          </a:xfrm>
        </p:grpSpPr>
        <p:sp>
          <p:nvSpPr>
            <p:cNvPr id="29" name="직사각형 28"/>
            <p:cNvSpPr/>
            <p:nvPr/>
          </p:nvSpPr>
          <p:spPr>
            <a:xfrm>
              <a:off x="7348499" y="2283717"/>
              <a:ext cx="694834" cy="5907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>
              <a:cxnSpLocks/>
            </p:cNvCxnSpPr>
            <p:nvPr/>
          </p:nvCxnSpPr>
          <p:spPr>
            <a:xfrm flipH="1">
              <a:off x="7467601" y="2371358"/>
              <a:ext cx="482600" cy="439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cxnSpLocks/>
            </p:cNvCxnSpPr>
            <p:nvPr/>
          </p:nvCxnSpPr>
          <p:spPr>
            <a:xfrm>
              <a:off x="7467600" y="2371358"/>
              <a:ext cx="482600" cy="439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사각형: 둥근 모서리 77"/>
          <p:cNvSpPr/>
          <p:nvPr/>
        </p:nvSpPr>
        <p:spPr>
          <a:xfrm>
            <a:off x="2603832" y="2425702"/>
            <a:ext cx="2559292" cy="3399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9" name="그룹 78"/>
          <p:cNvGrpSpPr/>
          <p:nvPr/>
        </p:nvGrpSpPr>
        <p:grpSpPr>
          <a:xfrm>
            <a:off x="3391080" y="2633779"/>
            <a:ext cx="1033763" cy="3009471"/>
            <a:chOff x="7183225" y="1461155"/>
            <a:chExt cx="229533" cy="668212"/>
          </a:xfrm>
        </p:grpSpPr>
        <p:sp>
          <p:nvSpPr>
            <p:cNvPr id="82" name="타원 81"/>
            <p:cNvSpPr/>
            <p:nvPr/>
          </p:nvSpPr>
          <p:spPr>
            <a:xfrm>
              <a:off x="7183225" y="1461155"/>
              <a:ext cx="229533" cy="22953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3" name="직선 연결선 82"/>
            <p:cNvCxnSpPr>
              <a:stCxn id="82" idx="4"/>
            </p:cNvCxnSpPr>
            <p:nvPr/>
          </p:nvCxnSpPr>
          <p:spPr>
            <a:xfrm flipH="1">
              <a:off x="7281333" y="1690688"/>
              <a:ext cx="16659" cy="2566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cxnSpLocks/>
            </p:cNvCxnSpPr>
            <p:nvPr/>
          </p:nvCxnSpPr>
          <p:spPr>
            <a:xfrm flipH="1">
              <a:off x="7183225" y="1947333"/>
              <a:ext cx="98108" cy="1608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7281333" y="1947333"/>
              <a:ext cx="97367" cy="18203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>
              <a:off x="7183225" y="1799167"/>
              <a:ext cx="114767" cy="9313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7281333" y="1816100"/>
              <a:ext cx="97367" cy="889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3078116" y="5158471"/>
            <a:ext cx="1584669" cy="461665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라인하르트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5368420" y="5177947"/>
            <a:ext cx="3623108" cy="758329"/>
            <a:chOff x="889643" y="5177947"/>
            <a:chExt cx="3623108" cy="758329"/>
          </a:xfrm>
        </p:grpSpPr>
        <p:sp>
          <p:nvSpPr>
            <p:cNvPr id="41" name="TextBox 40"/>
            <p:cNvSpPr txBox="1"/>
            <p:nvPr/>
          </p:nvSpPr>
          <p:spPr>
            <a:xfrm>
              <a:off x="889643" y="5177947"/>
              <a:ext cx="36231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라인하르트로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선택하시겠습니까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사각형: 둥근 모서리 41"/>
            <p:cNvSpPr/>
            <p:nvPr/>
          </p:nvSpPr>
          <p:spPr>
            <a:xfrm>
              <a:off x="1544082" y="5578057"/>
              <a:ext cx="996888" cy="3582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사각형: 둥근 모서리 42"/>
            <p:cNvSpPr/>
            <p:nvPr/>
          </p:nvSpPr>
          <p:spPr>
            <a:xfrm>
              <a:off x="2676624" y="5578057"/>
              <a:ext cx="996888" cy="3582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아니오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663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정보</a:t>
            </a:r>
          </a:p>
        </p:txBody>
      </p:sp>
      <p:sp>
        <p:nvSpPr>
          <p:cNvPr id="428" name="직사각형 427"/>
          <p:cNvSpPr/>
          <p:nvPr/>
        </p:nvSpPr>
        <p:spPr>
          <a:xfrm>
            <a:off x="8293829" y="843240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이상 전직 하는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팝업창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2262658" y="2010269"/>
            <a:ext cx="6842463" cy="3815489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5320151" y="3014462"/>
            <a:ext cx="727476" cy="2117814"/>
            <a:chOff x="7183225" y="1461155"/>
            <a:chExt cx="229533" cy="668212"/>
          </a:xfrm>
        </p:grpSpPr>
        <p:sp>
          <p:nvSpPr>
            <p:cNvPr id="15" name="타원 14"/>
            <p:cNvSpPr/>
            <p:nvPr/>
          </p:nvSpPr>
          <p:spPr>
            <a:xfrm>
              <a:off x="7183225" y="1461155"/>
              <a:ext cx="229533" cy="22953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>
              <a:stCxn id="15" idx="4"/>
            </p:cNvCxnSpPr>
            <p:nvPr/>
          </p:nvCxnSpPr>
          <p:spPr>
            <a:xfrm flipH="1">
              <a:off x="7281333" y="1690688"/>
              <a:ext cx="16659" cy="2566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cxnSpLocks/>
            </p:cNvCxnSpPr>
            <p:nvPr/>
          </p:nvCxnSpPr>
          <p:spPr>
            <a:xfrm flipH="1">
              <a:off x="7183225" y="1947333"/>
              <a:ext cx="98108" cy="1608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7281333" y="1947333"/>
              <a:ext cx="97367" cy="18203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7183225" y="1799167"/>
              <a:ext cx="114767" cy="9313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281333" y="1816100"/>
              <a:ext cx="97367" cy="889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965583" y="2142422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전직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8698587" y="2132995"/>
            <a:ext cx="264660" cy="225002"/>
            <a:chOff x="7348499" y="2283717"/>
            <a:chExt cx="694834" cy="590716"/>
          </a:xfrm>
        </p:grpSpPr>
        <p:sp>
          <p:nvSpPr>
            <p:cNvPr id="29" name="직사각형 28"/>
            <p:cNvSpPr/>
            <p:nvPr/>
          </p:nvSpPr>
          <p:spPr>
            <a:xfrm>
              <a:off x="7348499" y="2283717"/>
              <a:ext cx="694834" cy="5907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>
              <a:cxnSpLocks/>
            </p:cNvCxnSpPr>
            <p:nvPr/>
          </p:nvCxnSpPr>
          <p:spPr>
            <a:xfrm flipH="1">
              <a:off x="7467601" y="2371358"/>
              <a:ext cx="482600" cy="439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cxnSpLocks/>
            </p:cNvCxnSpPr>
            <p:nvPr/>
          </p:nvCxnSpPr>
          <p:spPr>
            <a:xfrm>
              <a:off x="7467600" y="2371358"/>
              <a:ext cx="482600" cy="439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45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아이템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268604" y="2859519"/>
            <a:ext cx="3916307" cy="2171100"/>
            <a:chOff x="2268604" y="2859519"/>
            <a:chExt cx="3916307" cy="2171100"/>
          </a:xfrm>
        </p:grpSpPr>
        <p:grpSp>
          <p:nvGrpSpPr>
            <p:cNvPr id="9" name="그룹 8"/>
            <p:cNvGrpSpPr/>
            <p:nvPr/>
          </p:nvGrpSpPr>
          <p:grpSpPr>
            <a:xfrm>
              <a:off x="2268604" y="2859519"/>
              <a:ext cx="694482" cy="623033"/>
              <a:chOff x="2268604" y="2859519"/>
              <a:chExt cx="694482" cy="623033"/>
            </a:xfrm>
          </p:grpSpPr>
          <p:sp>
            <p:nvSpPr>
              <p:cNvPr id="152" name="직사각형 151"/>
              <p:cNvSpPr/>
              <p:nvPr/>
            </p:nvSpPr>
            <p:spPr>
              <a:xfrm>
                <a:off x="2312707" y="2865320"/>
                <a:ext cx="617231" cy="617232"/>
              </a:xfrm>
              <a:prstGeom prst="rect">
                <a:avLst/>
              </a:prstGeom>
              <a:solidFill>
                <a:srgbClr val="C00000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5" name="그룹 154"/>
              <p:cNvGrpSpPr/>
              <p:nvPr/>
            </p:nvGrpSpPr>
            <p:grpSpPr>
              <a:xfrm rot="2811505">
                <a:off x="2534065" y="2821350"/>
                <a:ext cx="175330" cy="682712"/>
                <a:chOff x="10410613" y="2241021"/>
                <a:chExt cx="342054" cy="1331912"/>
              </a:xfrm>
              <a:solidFill>
                <a:schemeClr val="accent4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grpSpPr>
            <p:sp>
              <p:nvSpPr>
                <p:cNvPr id="164" name="이등변 삼각형 163"/>
                <p:cNvSpPr/>
                <p:nvPr/>
              </p:nvSpPr>
              <p:spPr>
                <a:xfrm>
                  <a:off x="10509250" y="2241021"/>
                  <a:ext cx="132080" cy="108807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10410613" y="3260117"/>
                  <a:ext cx="342054" cy="719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직사각형 165"/>
                <p:cNvSpPr/>
                <p:nvPr/>
              </p:nvSpPr>
              <p:spPr>
                <a:xfrm>
                  <a:off x="10537612" y="3325733"/>
                  <a:ext cx="88056" cy="24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" name="TextBox 2"/>
              <p:cNvSpPr txBox="1"/>
              <p:nvPr/>
            </p:nvSpPr>
            <p:spPr>
              <a:xfrm>
                <a:off x="2268604" y="2859519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20</a:t>
                </a:r>
                <a:endPara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3084886" y="2859519"/>
              <a:ext cx="682712" cy="623033"/>
              <a:chOff x="3084886" y="2859519"/>
              <a:chExt cx="682712" cy="623033"/>
            </a:xfrm>
          </p:grpSpPr>
          <p:sp>
            <p:nvSpPr>
              <p:cNvPr id="153" name="직사각형 152"/>
              <p:cNvSpPr/>
              <p:nvPr/>
            </p:nvSpPr>
            <p:spPr>
              <a:xfrm>
                <a:off x="3118438" y="2865320"/>
                <a:ext cx="617231" cy="617232"/>
              </a:xfrm>
              <a:prstGeom prst="rect">
                <a:avLst/>
              </a:prstGeom>
              <a:solidFill>
                <a:srgbClr val="C00000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6" name="그룹 155"/>
              <p:cNvGrpSpPr/>
              <p:nvPr/>
            </p:nvGrpSpPr>
            <p:grpSpPr>
              <a:xfrm rot="2811505">
                <a:off x="3338577" y="2821350"/>
                <a:ext cx="175330" cy="682712"/>
                <a:chOff x="10410613" y="2241021"/>
                <a:chExt cx="342054" cy="1331912"/>
              </a:xfrm>
              <a:solidFill>
                <a:schemeClr val="accent6"/>
              </a:solidFill>
            </p:grpSpPr>
            <p:sp>
              <p:nvSpPr>
                <p:cNvPr id="161" name="이등변 삼각형 160"/>
                <p:cNvSpPr/>
                <p:nvPr/>
              </p:nvSpPr>
              <p:spPr>
                <a:xfrm>
                  <a:off x="10509250" y="2241021"/>
                  <a:ext cx="132080" cy="108807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10410613" y="3260117"/>
                  <a:ext cx="342054" cy="719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10537612" y="3325733"/>
                  <a:ext cx="88056" cy="24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7" name="TextBox 206"/>
              <p:cNvSpPr txBox="1"/>
              <p:nvPr/>
            </p:nvSpPr>
            <p:spPr>
              <a:xfrm>
                <a:off x="3123325" y="2859519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3894012" y="2862419"/>
              <a:ext cx="682712" cy="623033"/>
              <a:chOff x="3084886" y="2859519"/>
              <a:chExt cx="682712" cy="623033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3118438" y="2865320"/>
                <a:ext cx="617231" cy="61723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1" name="그룹 100"/>
              <p:cNvGrpSpPr/>
              <p:nvPr/>
            </p:nvGrpSpPr>
            <p:grpSpPr>
              <a:xfrm rot="2811505">
                <a:off x="3338577" y="2821350"/>
                <a:ext cx="175330" cy="682712"/>
                <a:chOff x="10410613" y="2241021"/>
                <a:chExt cx="342054" cy="1331912"/>
              </a:xfrm>
              <a:solidFill>
                <a:schemeClr val="accent6"/>
              </a:solidFill>
            </p:grpSpPr>
            <p:sp>
              <p:nvSpPr>
                <p:cNvPr id="103" name="이등변 삼각형 102"/>
                <p:cNvSpPr/>
                <p:nvPr/>
              </p:nvSpPr>
              <p:spPr>
                <a:xfrm>
                  <a:off x="10509250" y="2241021"/>
                  <a:ext cx="132080" cy="108807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10410613" y="3260117"/>
                  <a:ext cx="342054" cy="719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10537612" y="3325733"/>
                  <a:ext cx="88056" cy="24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3123325" y="2859519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4729492" y="2862419"/>
              <a:ext cx="682712" cy="623033"/>
              <a:chOff x="3084886" y="2859519"/>
              <a:chExt cx="682712" cy="623033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3118438" y="2865320"/>
                <a:ext cx="617231" cy="61723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8" name="그룹 107"/>
              <p:cNvGrpSpPr/>
              <p:nvPr/>
            </p:nvGrpSpPr>
            <p:grpSpPr>
              <a:xfrm rot="2811505">
                <a:off x="3338577" y="2821350"/>
                <a:ext cx="175330" cy="682712"/>
                <a:chOff x="10410613" y="2241021"/>
                <a:chExt cx="342054" cy="1331912"/>
              </a:xfrm>
              <a:solidFill>
                <a:schemeClr val="accent6"/>
              </a:solidFill>
            </p:grpSpPr>
            <p:sp>
              <p:nvSpPr>
                <p:cNvPr id="110" name="이등변 삼각형 109"/>
                <p:cNvSpPr/>
                <p:nvPr/>
              </p:nvSpPr>
              <p:spPr>
                <a:xfrm>
                  <a:off x="10509250" y="2241021"/>
                  <a:ext cx="132080" cy="108807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10410613" y="3260117"/>
                  <a:ext cx="342054" cy="719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10537612" y="3325733"/>
                  <a:ext cx="88056" cy="24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3123325" y="2859519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5502199" y="2862419"/>
              <a:ext cx="682712" cy="623033"/>
              <a:chOff x="3084886" y="2859519"/>
              <a:chExt cx="682712" cy="623033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3118438" y="2865320"/>
                <a:ext cx="617231" cy="61723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 rot="2811505">
                <a:off x="3338577" y="2821350"/>
                <a:ext cx="175330" cy="682712"/>
                <a:chOff x="10410613" y="2241021"/>
                <a:chExt cx="342054" cy="1331912"/>
              </a:xfrm>
              <a:solidFill>
                <a:schemeClr val="accent6"/>
              </a:solidFill>
            </p:grpSpPr>
            <p:sp>
              <p:nvSpPr>
                <p:cNvPr id="117" name="이등변 삼각형 116"/>
                <p:cNvSpPr/>
                <p:nvPr/>
              </p:nvSpPr>
              <p:spPr>
                <a:xfrm>
                  <a:off x="10509250" y="2241021"/>
                  <a:ext cx="132080" cy="108807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10410613" y="3260117"/>
                  <a:ext cx="342054" cy="719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10537612" y="3325733"/>
                  <a:ext cx="88056" cy="24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3123325" y="2859519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3084886" y="3625753"/>
              <a:ext cx="682712" cy="623033"/>
              <a:chOff x="3084886" y="2859519"/>
              <a:chExt cx="682712" cy="623033"/>
            </a:xfrm>
          </p:grpSpPr>
          <p:sp>
            <p:nvSpPr>
              <p:cNvPr id="135" name="직사각형 134"/>
              <p:cNvSpPr/>
              <p:nvPr/>
            </p:nvSpPr>
            <p:spPr>
              <a:xfrm>
                <a:off x="3118438" y="2865320"/>
                <a:ext cx="617231" cy="61723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6" name="그룹 135"/>
              <p:cNvGrpSpPr/>
              <p:nvPr/>
            </p:nvGrpSpPr>
            <p:grpSpPr>
              <a:xfrm rot="2811505">
                <a:off x="3338577" y="2821350"/>
                <a:ext cx="175330" cy="682712"/>
                <a:chOff x="10410613" y="2241021"/>
                <a:chExt cx="342054" cy="1331912"/>
              </a:xfrm>
              <a:solidFill>
                <a:schemeClr val="accent6"/>
              </a:solidFill>
            </p:grpSpPr>
            <p:sp>
              <p:nvSpPr>
                <p:cNvPr id="138" name="이등변 삼각형 137"/>
                <p:cNvSpPr/>
                <p:nvPr/>
              </p:nvSpPr>
              <p:spPr>
                <a:xfrm>
                  <a:off x="10509250" y="2241021"/>
                  <a:ext cx="132080" cy="108807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>
                  <a:off x="10410613" y="3260117"/>
                  <a:ext cx="342054" cy="719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10537612" y="3325733"/>
                  <a:ext cx="88056" cy="24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7" name="TextBox 136"/>
              <p:cNvSpPr txBox="1"/>
              <p:nvPr/>
            </p:nvSpPr>
            <p:spPr>
              <a:xfrm>
                <a:off x="3123325" y="2859519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3894012" y="3628653"/>
              <a:ext cx="682712" cy="623033"/>
              <a:chOff x="3084886" y="2859519"/>
              <a:chExt cx="682712" cy="623033"/>
            </a:xfrm>
          </p:grpSpPr>
          <p:sp>
            <p:nvSpPr>
              <p:cNvPr id="142" name="직사각형 141"/>
              <p:cNvSpPr/>
              <p:nvPr/>
            </p:nvSpPr>
            <p:spPr>
              <a:xfrm>
                <a:off x="3118438" y="2865320"/>
                <a:ext cx="617231" cy="6172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3" name="그룹 142"/>
              <p:cNvGrpSpPr/>
              <p:nvPr/>
            </p:nvGrpSpPr>
            <p:grpSpPr>
              <a:xfrm rot="2811505">
                <a:off x="3338577" y="2821350"/>
                <a:ext cx="175330" cy="682712"/>
                <a:chOff x="10410613" y="2241021"/>
                <a:chExt cx="342054" cy="1331912"/>
              </a:xfrm>
              <a:solidFill>
                <a:schemeClr val="accent6"/>
              </a:solidFill>
            </p:grpSpPr>
            <p:sp>
              <p:nvSpPr>
                <p:cNvPr id="145" name="이등변 삼각형 144"/>
                <p:cNvSpPr/>
                <p:nvPr/>
              </p:nvSpPr>
              <p:spPr>
                <a:xfrm>
                  <a:off x="10509250" y="2241021"/>
                  <a:ext cx="132080" cy="108807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10410613" y="3260117"/>
                  <a:ext cx="342054" cy="719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10537612" y="3325733"/>
                  <a:ext cx="88056" cy="24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3123325" y="2859519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4729492" y="3628653"/>
              <a:ext cx="682712" cy="623033"/>
              <a:chOff x="3084886" y="2859519"/>
              <a:chExt cx="682712" cy="623033"/>
            </a:xfrm>
          </p:grpSpPr>
          <p:sp>
            <p:nvSpPr>
              <p:cNvPr id="149" name="직사각형 148"/>
              <p:cNvSpPr/>
              <p:nvPr/>
            </p:nvSpPr>
            <p:spPr>
              <a:xfrm>
                <a:off x="3118438" y="2865320"/>
                <a:ext cx="617231" cy="6172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50" name="그룹 149"/>
              <p:cNvGrpSpPr/>
              <p:nvPr/>
            </p:nvGrpSpPr>
            <p:grpSpPr>
              <a:xfrm rot="2811505">
                <a:off x="3338577" y="2821350"/>
                <a:ext cx="175330" cy="682712"/>
                <a:chOff x="10410613" y="2241021"/>
                <a:chExt cx="342054" cy="1331912"/>
              </a:xfrm>
              <a:solidFill>
                <a:schemeClr val="accent6"/>
              </a:solidFill>
            </p:grpSpPr>
            <p:sp>
              <p:nvSpPr>
                <p:cNvPr id="167" name="이등변 삼각형 166"/>
                <p:cNvSpPr/>
                <p:nvPr/>
              </p:nvSpPr>
              <p:spPr>
                <a:xfrm>
                  <a:off x="10509250" y="2241021"/>
                  <a:ext cx="132080" cy="108807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직사각형 167"/>
                <p:cNvSpPr/>
                <p:nvPr/>
              </p:nvSpPr>
              <p:spPr>
                <a:xfrm>
                  <a:off x="10410613" y="3260117"/>
                  <a:ext cx="342054" cy="719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10537612" y="3325733"/>
                  <a:ext cx="88056" cy="24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1" name="TextBox 150"/>
              <p:cNvSpPr txBox="1"/>
              <p:nvPr/>
            </p:nvSpPr>
            <p:spPr>
              <a:xfrm>
                <a:off x="3123325" y="2859519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85" name="그룹 184"/>
            <p:cNvGrpSpPr/>
            <p:nvPr/>
          </p:nvGrpSpPr>
          <p:grpSpPr>
            <a:xfrm>
              <a:off x="5502199" y="3628653"/>
              <a:ext cx="682712" cy="623033"/>
              <a:chOff x="3084886" y="2859519"/>
              <a:chExt cx="682712" cy="623033"/>
            </a:xfrm>
          </p:grpSpPr>
          <p:sp>
            <p:nvSpPr>
              <p:cNvPr id="201" name="직사각형 200"/>
              <p:cNvSpPr/>
              <p:nvPr/>
            </p:nvSpPr>
            <p:spPr>
              <a:xfrm>
                <a:off x="3118438" y="2865320"/>
                <a:ext cx="617231" cy="6172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2" name="그룹 201"/>
              <p:cNvGrpSpPr/>
              <p:nvPr/>
            </p:nvGrpSpPr>
            <p:grpSpPr>
              <a:xfrm rot="2811505">
                <a:off x="3338577" y="2821350"/>
                <a:ext cx="175330" cy="682712"/>
                <a:chOff x="10410613" y="2241021"/>
                <a:chExt cx="342054" cy="1331912"/>
              </a:xfrm>
              <a:solidFill>
                <a:schemeClr val="accent6"/>
              </a:solidFill>
            </p:grpSpPr>
            <p:sp>
              <p:nvSpPr>
                <p:cNvPr id="205" name="이등변 삼각형 204"/>
                <p:cNvSpPr/>
                <p:nvPr/>
              </p:nvSpPr>
              <p:spPr>
                <a:xfrm>
                  <a:off x="10509250" y="2241021"/>
                  <a:ext cx="132080" cy="108807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직사각형 207"/>
                <p:cNvSpPr/>
                <p:nvPr/>
              </p:nvSpPr>
              <p:spPr>
                <a:xfrm>
                  <a:off x="10410613" y="3260117"/>
                  <a:ext cx="342054" cy="719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직사각형 208"/>
                <p:cNvSpPr/>
                <p:nvPr/>
              </p:nvSpPr>
              <p:spPr>
                <a:xfrm>
                  <a:off x="10537612" y="3325733"/>
                  <a:ext cx="88056" cy="24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4" name="TextBox 203"/>
              <p:cNvSpPr txBox="1"/>
              <p:nvPr/>
            </p:nvSpPr>
            <p:spPr>
              <a:xfrm>
                <a:off x="3123325" y="2859519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23" name="그룹 222"/>
            <p:cNvGrpSpPr/>
            <p:nvPr/>
          </p:nvGrpSpPr>
          <p:grpSpPr>
            <a:xfrm>
              <a:off x="3084886" y="4404686"/>
              <a:ext cx="682712" cy="623033"/>
              <a:chOff x="3084886" y="2859519"/>
              <a:chExt cx="682712" cy="623033"/>
            </a:xfrm>
          </p:grpSpPr>
          <p:sp>
            <p:nvSpPr>
              <p:cNvPr id="224" name="직사각형 223"/>
              <p:cNvSpPr/>
              <p:nvPr/>
            </p:nvSpPr>
            <p:spPr>
              <a:xfrm>
                <a:off x="3118438" y="2865320"/>
                <a:ext cx="617231" cy="6172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37" name="그룹 236"/>
              <p:cNvGrpSpPr/>
              <p:nvPr/>
            </p:nvGrpSpPr>
            <p:grpSpPr>
              <a:xfrm rot="2811505">
                <a:off x="3338577" y="2821350"/>
                <a:ext cx="175330" cy="682712"/>
                <a:chOff x="10410613" y="2241021"/>
                <a:chExt cx="342054" cy="1331912"/>
              </a:xfrm>
              <a:solidFill>
                <a:schemeClr val="accent6"/>
              </a:solidFill>
            </p:grpSpPr>
            <p:sp>
              <p:nvSpPr>
                <p:cNvPr id="239" name="이등변 삼각형 238"/>
                <p:cNvSpPr/>
                <p:nvPr/>
              </p:nvSpPr>
              <p:spPr>
                <a:xfrm>
                  <a:off x="10509250" y="2241021"/>
                  <a:ext cx="132080" cy="108807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직사각형 239"/>
                <p:cNvSpPr/>
                <p:nvPr/>
              </p:nvSpPr>
              <p:spPr>
                <a:xfrm>
                  <a:off x="10410613" y="3260117"/>
                  <a:ext cx="342054" cy="719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직사각형 240"/>
                <p:cNvSpPr/>
                <p:nvPr/>
              </p:nvSpPr>
              <p:spPr>
                <a:xfrm>
                  <a:off x="10537612" y="3325733"/>
                  <a:ext cx="88056" cy="24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>
                <a:off x="3123325" y="2859519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42" name="그룹 241"/>
            <p:cNvGrpSpPr/>
            <p:nvPr/>
          </p:nvGrpSpPr>
          <p:grpSpPr>
            <a:xfrm>
              <a:off x="3894012" y="4407586"/>
              <a:ext cx="682712" cy="623033"/>
              <a:chOff x="3084886" y="2859519"/>
              <a:chExt cx="682712" cy="623033"/>
            </a:xfrm>
          </p:grpSpPr>
          <p:sp>
            <p:nvSpPr>
              <p:cNvPr id="243" name="직사각형 242"/>
              <p:cNvSpPr/>
              <p:nvPr/>
            </p:nvSpPr>
            <p:spPr>
              <a:xfrm>
                <a:off x="3118438" y="2865320"/>
                <a:ext cx="617231" cy="6172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4" name="그룹 243"/>
              <p:cNvGrpSpPr/>
              <p:nvPr/>
            </p:nvGrpSpPr>
            <p:grpSpPr>
              <a:xfrm rot="2811505">
                <a:off x="3338577" y="2821350"/>
                <a:ext cx="175330" cy="682712"/>
                <a:chOff x="10410613" y="2241021"/>
                <a:chExt cx="342054" cy="1331912"/>
              </a:xfrm>
              <a:solidFill>
                <a:schemeClr val="accent6"/>
              </a:solidFill>
            </p:grpSpPr>
            <p:sp>
              <p:nvSpPr>
                <p:cNvPr id="246" name="이등변 삼각형 245"/>
                <p:cNvSpPr/>
                <p:nvPr/>
              </p:nvSpPr>
              <p:spPr>
                <a:xfrm>
                  <a:off x="10509250" y="2241021"/>
                  <a:ext cx="132080" cy="108807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직사각형 246"/>
                <p:cNvSpPr/>
                <p:nvPr/>
              </p:nvSpPr>
              <p:spPr>
                <a:xfrm>
                  <a:off x="10410613" y="3260117"/>
                  <a:ext cx="342054" cy="719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직사각형 247"/>
                <p:cNvSpPr/>
                <p:nvPr/>
              </p:nvSpPr>
              <p:spPr>
                <a:xfrm>
                  <a:off x="10537612" y="3325733"/>
                  <a:ext cx="88056" cy="24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5" name="TextBox 244"/>
              <p:cNvSpPr txBox="1"/>
              <p:nvPr/>
            </p:nvSpPr>
            <p:spPr>
              <a:xfrm>
                <a:off x="3123325" y="2859519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49" name="그룹 248"/>
            <p:cNvGrpSpPr/>
            <p:nvPr/>
          </p:nvGrpSpPr>
          <p:grpSpPr>
            <a:xfrm>
              <a:off x="4729492" y="4407586"/>
              <a:ext cx="682712" cy="623033"/>
              <a:chOff x="3084886" y="2859519"/>
              <a:chExt cx="682712" cy="623033"/>
            </a:xfrm>
          </p:grpSpPr>
          <p:sp>
            <p:nvSpPr>
              <p:cNvPr id="250" name="직사각형 249"/>
              <p:cNvSpPr/>
              <p:nvPr/>
            </p:nvSpPr>
            <p:spPr>
              <a:xfrm>
                <a:off x="3118438" y="2865320"/>
                <a:ext cx="617231" cy="61723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1" name="그룹 250"/>
              <p:cNvGrpSpPr/>
              <p:nvPr/>
            </p:nvGrpSpPr>
            <p:grpSpPr>
              <a:xfrm rot="2811505">
                <a:off x="3338577" y="2821350"/>
                <a:ext cx="175330" cy="682712"/>
                <a:chOff x="10410613" y="2241021"/>
                <a:chExt cx="342054" cy="1331912"/>
              </a:xfrm>
              <a:solidFill>
                <a:schemeClr val="accent6"/>
              </a:solidFill>
            </p:grpSpPr>
            <p:sp>
              <p:nvSpPr>
                <p:cNvPr id="253" name="이등변 삼각형 252"/>
                <p:cNvSpPr/>
                <p:nvPr/>
              </p:nvSpPr>
              <p:spPr>
                <a:xfrm>
                  <a:off x="10509250" y="2241021"/>
                  <a:ext cx="132080" cy="108807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직사각형 253"/>
                <p:cNvSpPr/>
                <p:nvPr/>
              </p:nvSpPr>
              <p:spPr>
                <a:xfrm>
                  <a:off x="10410613" y="3260117"/>
                  <a:ext cx="342054" cy="719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5" name="직사각형 254"/>
                <p:cNvSpPr/>
                <p:nvPr/>
              </p:nvSpPr>
              <p:spPr>
                <a:xfrm>
                  <a:off x="10537612" y="3325733"/>
                  <a:ext cx="88056" cy="24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2" name="TextBox 251"/>
              <p:cNvSpPr txBox="1"/>
              <p:nvPr/>
            </p:nvSpPr>
            <p:spPr>
              <a:xfrm>
                <a:off x="3123325" y="2859519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56" name="그룹 255"/>
            <p:cNvGrpSpPr/>
            <p:nvPr/>
          </p:nvGrpSpPr>
          <p:grpSpPr>
            <a:xfrm>
              <a:off x="5502199" y="4407586"/>
              <a:ext cx="682712" cy="623033"/>
              <a:chOff x="3084886" y="2859519"/>
              <a:chExt cx="682712" cy="623033"/>
            </a:xfrm>
          </p:grpSpPr>
          <p:sp>
            <p:nvSpPr>
              <p:cNvPr id="257" name="직사각형 256"/>
              <p:cNvSpPr/>
              <p:nvPr/>
            </p:nvSpPr>
            <p:spPr>
              <a:xfrm>
                <a:off x="3118438" y="2865320"/>
                <a:ext cx="617231" cy="617232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8" name="그룹 257"/>
              <p:cNvGrpSpPr/>
              <p:nvPr/>
            </p:nvGrpSpPr>
            <p:grpSpPr>
              <a:xfrm rot="2811505">
                <a:off x="3338577" y="2821350"/>
                <a:ext cx="175330" cy="682712"/>
                <a:chOff x="10410613" y="2241021"/>
                <a:chExt cx="342054" cy="1331912"/>
              </a:xfrm>
              <a:solidFill>
                <a:schemeClr val="accent6"/>
              </a:solidFill>
            </p:grpSpPr>
            <p:sp>
              <p:nvSpPr>
                <p:cNvPr id="260" name="이등변 삼각형 259"/>
                <p:cNvSpPr/>
                <p:nvPr/>
              </p:nvSpPr>
              <p:spPr>
                <a:xfrm>
                  <a:off x="10509250" y="2241021"/>
                  <a:ext cx="132080" cy="108807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1" name="직사각형 260"/>
                <p:cNvSpPr/>
                <p:nvPr/>
              </p:nvSpPr>
              <p:spPr>
                <a:xfrm>
                  <a:off x="10410613" y="3260117"/>
                  <a:ext cx="342054" cy="719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2" name="직사각형 261"/>
                <p:cNvSpPr/>
                <p:nvPr/>
              </p:nvSpPr>
              <p:spPr>
                <a:xfrm>
                  <a:off x="10537612" y="3325733"/>
                  <a:ext cx="88056" cy="24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9" name="TextBox 258"/>
              <p:cNvSpPr txBox="1"/>
              <p:nvPr/>
            </p:nvSpPr>
            <p:spPr>
              <a:xfrm>
                <a:off x="3123325" y="2859519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63" name="그룹 262"/>
            <p:cNvGrpSpPr/>
            <p:nvPr/>
          </p:nvGrpSpPr>
          <p:grpSpPr>
            <a:xfrm>
              <a:off x="2275420" y="3625753"/>
              <a:ext cx="682712" cy="623033"/>
              <a:chOff x="3084886" y="2859519"/>
              <a:chExt cx="682712" cy="623033"/>
            </a:xfrm>
          </p:grpSpPr>
          <p:sp>
            <p:nvSpPr>
              <p:cNvPr id="264" name="직사각형 263"/>
              <p:cNvSpPr/>
              <p:nvPr/>
            </p:nvSpPr>
            <p:spPr>
              <a:xfrm>
                <a:off x="3118438" y="2865320"/>
                <a:ext cx="617231" cy="61723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65" name="그룹 264"/>
              <p:cNvGrpSpPr/>
              <p:nvPr/>
            </p:nvGrpSpPr>
            <p:grpSpPr>
              <a:xfrm rot="2811505">
                <a:off x="3338577" y="2821350"/>
                <a:ext cx="175330" cy="682712"/>
                <a:chOff x="10410613" y="2241021"/>
                <a:chExt cx="342054" cy="1331912"/>
              </a:xfrm>
              <a:solidFill>
                <a:schemeClr val="accent6"/>
              </a:solidFill>
            </p:grpSpPr>
            <p:sp>
              <p:nvSpPr>
                <p:cNvPr id="267" name="이등변 삼각형 266"/>
                <p:cNvSpPr/>
                <p:nvPr/>
              </p:nvSpPr>
              <p:spPr>
                <a:xfrm>
                  <a:off x="10509250" y="2241021"/>
                  <a:ext cx="132080" cy="108807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8" name="직사각형 267"/>
                <p:cNvSpPr/>
                <p:nvPr/>
              </p:nvSpPr>
              <p:spPr>
                <a:xfrm>
                  <a:off x="10410613" y="3260117"/>
                  <a:ext cx="342054" cy="719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9" name="직사각형 268"/>
                <p:cNvSpPr/>
                <p:nvPr/>
              </p:nvSpPr>
              <p:spPr>
                <a:xfrm>
                  <a:off x="10537612" y="3325733"/>
                  <a:ext cx="88056" cy="24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6" name="TextBox 265"/>
              <p:cNvSpPr txBox="1"/>
              <p:nvPr/>
            </p:nvSpPr>
            <p:spPr>
              <a:xfrm>
                <a:off x="3123325" y="2859519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70" name="그룹 269"/>
            <p:cNvGrpSpPr/>
            <p:nvPr/>
          </p:nvGrpSpPr>
          <p:grpSpPr>
            <a:xfrm>
              <a:off x="2275420" y="4404686"/>
              <a:ext cx="682712" cy="623033"/>
              <a:chOff x="3084886" y="2859519"/>
              <a:chExt cx="682712" cy="623033"/>
            </a:xfrm>
          </p:grpSpPr>
          <p:sp>
            <p:nvSpPr>
              <p:cNvPr id="271" name="직사각형 270"/>
              <p:cNvSpPr/>
              <p:nvPr/>
            </p:nvSpPr>
            <p:spPr>
              <a:xfrm>
                <a:off x="3118438" y="2865320"/>
                <a:ext cx="617231" cy="6172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2" name="그룹 271"/>
              <p:cNvGrpSpPr/>
              <p:nvPr/>
            </p:nvGrpSpPr>
            <p:grpSpPr>
              <a:xfrm rot="2811505">
                <a:off x="3338577" y="2821350"/>
                <a:ext cx="175330" cy="682712"/>
                <a:chOff x="10410613" y="2241021"/>
                <a:chExt cx="342054" cy="1331912"/>
              </a:xfrm>
              <a:solidFill>
                <a:schemeClr val="accent6"/>
              </a:solidFill>
            </p:grpSpPr>
            <p:sp>
              <p:nvSpPr>
                <p:cNvPr id="274" name="이등변 삼각형 273"/>
                <p:cNvSpPr/>
                <p:nvPr/>
              </p:nvSpPr>
              <p:spPr>
                <a:xfrm>
                  <a:off x="10509250" y="2241021"/>
                  <a:ext cx="132080" cy="108807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직사각형 274"/>
                <p:cNvSpPr/>
                <p:nvPr/>
              </p:nvSpPr>
              <p:spPr>
                <a:xfrm>
                  <a:off x="10410613" y="3260117"/>
                  <a:ext cx="342054" cy="719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직사각형 275"/>
                <p:cNvSpPr/>
                <p:nvPr/>
              </p:nvSpPr>
              <p:spPr>
                <a:xfrm>
                  <a:off x="10537612" y="3325733"/>
                  <a:ext cx="88056" cy="24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3" name="TextBox 272"/>
              <p:cNvSpPr txBox="1"/>
              <p:nvPr/>
            </p:nvSpPr>
            <p:spPr>
              <a:xfrm>
                <a:off x="3123325" y="2859519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278" name="그룹 277"/>
          <p:cNvGrpSpPr/>
          <p:nvPr/>
        </p:nvGrpSpPr>
        <p:grpSpPr>
          <a:xfrm>
            <a:off x="7864290" y="2859519"/>
            <a:ext cx="678557" cy="618288"/>
            <a:chOff x="8081187" y="3500162"/>
            <a:chExt cx="678557" cy="618288"/>
          </a:xfrm>
        </p:grpSpPr>
        <p:sp>
          <p:nvSpPr>
            <p:cNvPr id="279" name="직사각형 278"/>
            <p:cNvSpPr/>
            <p:nvPr/>
          </p:nvSpPr>
          <p:spPr>
            <a:xfrm>
              <a:off x="8142513" y="3501218"/>
              <a:ext cx="617231" cy="617232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자유형: 도형 279"/>
            <p:cNvSpPr/>
            <p:nvPr/>
          </p:nvSpPr>
          <p:spPr>
            <a:xfrm rot="20394523">
              <a:off x="8201097" y="3670291"/>
              <a:ext cx="467138" cy="411422"/>
            </a:xfrm>
            <a:custGeom>
              <a:avLst/>
              <a:gdLst>
                <a:gd name="connsiteX0" fmla="*/ 470821 w 1000623"/>
                <a:gd name="connsiteY0" fmla="*/ 109771 h 881279"/>
                <a:gd name="connsiteX1" fmla="*/ 829507 w 1000623"/>
                <a:gd name="connsiteY1" fmla="*/ 240970 h 881279"/>
                <a:gd name="connsiteX2" fmla="*/ 761586 w 1000623"/>
                <a:gd name="connsiteY2" fmla="*/ 881279 h 881279"/>
                <a:gd name="connsiteX3" fmla="*/ 109568 w 1000623"/>
                <a:gd name="connsiteY3" fmla="*/ 642787 h 881279"/>
                <a:gd name="connsiteX4" fmla="*/ 348966 w 1000623"/>
                <a:gd name="connsiteY4" fmla="*/ 0 h 881279"/>
                <a:gd name="connsiteX5" fmla="*/ 472032 w 1000623"/>
                <a:gd name="connsiteY5" fmla="*/ 103600 h 881279"/>
                <a:gd name="connsiteX6" fmla="*/ 123066 w 1000623"/>
                <a:gd name="connsiteY6" fmla="*/ 518138 h 881279"/>
                <a:gd name="connsiteX7" fmla="*/ 0 w 1000623"/>
                <a:gd name="connsiteY7" fmla="*/ 414539 h 881279"/>
                <a:gd name="connsiteX8" fmla="*/ 1000623 w 1000623"/>
                <a:gd name="connsiteY8" fmla="*/ 238359 h 881279"/>
                <a:gd name="connsiteX9" fmla="*/ 1000623 w 1000623"/>
                <a:gd name="connsiteY9" fmla="*/ 780226 h 881279"/>
                <a:gd name="connsiteX10" fmla="*/ 839756 w 1000623"/>
                <a:gd name="connsiteY10" fmla="*/ 780226 h 881279"/>
                <a:gd name="connsiteX11" fmla="*/ 839756 w 1000623"/>
                <a:gd name="connsiteY11" fmla="*/ 238359 h 88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0623" h="881279">
                  <a:moveTo>
                    <a:pt x="470821" y="109771"/>
                  </a:moveTo>
                  <a:lnTo>
                    <a:pt x="829507" y="240970"/>
                  </a:lnTo>
                  <a:lnTo>
                    <a:pt x="761586" y="881279"/>
                  </a:lnTo>
                  <a:lnTo>
                    <a:pt x="109568" y="642787"/>
                  </a:lnTo>
                  <a:close/>
                  <a:moveTo>
                    <a:pt x="348966" y="0"/>
                  </a:moveTo>
                  <a:lnTo>
                    <a:pt x="472032" y="103600"/>
                  </a:lnTo>
                  <a:lnTo>
                    <a:pt x="123066" y="518138"/>
                  </a:lnTo>
                  <a:lnTo>
                    <a:pt x="0" y="414539"/>
                  </a:lnTo>
                  <a:close/>
                  <a:moveTo>
                    <a:pt x="1000623" y="238359"/>
                  </a:moveTo>
                  <a:lnTo>
                    <a:pt x="1000623" y="780226"/>
                  </a:lnTo>
                  <a:lnTo>
                    <a:pt x="839756" y="780226"/>
                  </a:lnTo>
                  <a:lnTo>
                    <a:pt x="839756" y="238359"/>
                  </a:lnTo>
                  <a:close/>
                </a:path>
              </a:pathLst>
            </a:custGeom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8081187" y="3500162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  <a:endPara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545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</a:t>
            </a:r>
          </a:p>
        </p:txBody>
      </p:sp>
      <p:sp>
        <p:nvSpPr>
          <p:cNvPr id="239" name="사각형: 둥근 모서리 238"/>
          <p:cNvSpPr/>
          <p:nvPr/>
        </p:nvSpPr>
        <p:spPr>
          <a:xfrm>
            <a:off x="838200" y="1690688"/>
            <a:ext cx="8157327" cy="4798428"/>
          </a:xfrm>
          <a:prstGeom prst="roundRect">
            <a:avLst>
              <a:gd name="adj" fmla="val 528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사각형: 둥근 모서리 166"/>
          <p:cNvSpPr/>
          <p:nvPr/>
        </p:nvSpPr>
        <p:spPr>
          <a:xfrm>
            <a:off x="974682" y="2719976"/>
            <a:ext cx="3553450" cy="36713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/>
          <p:cNvGrpSpPr/>
          <p:nvPr/>
        </p:nvGrpSpPr>
        <p:grpSpPr>
          <a:xfrm>
            <a:off x="2387372" y="2986179"/>
            <a:ext cx="727476" cy="2117814"/>
            <a:chOff x="7183225" y="1461155"/>
            <a:chExt cx="229533" cy="668212"/>
          </a:xfrm>
        </p:grpSpPr>
        <p:sp>
          <p:nvSpPr>
            <p:cNvPr id="107" name="타원 106"/>
            <p:cNvSpPr/>
            <p:nvPr/>
          </p:nvSpPr>
          <p:spPr>
            <a:xfrm>
              <a:off x="7183225" y="1461155"/>
              <a:ext cx="229533" cy="22953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/>
            <p:cNvCxnSpPr>
              <a:stCxn id="107" idx="4"/>
            </p:cNvCxnSpPr>
            <p:nvPr/>
          </p:nvCxnSpPr>
          <p:spPr>
            <a:xfrm flipH="1">
              <a:off x="7281333" y="1690688"/>
              <a:ext cx="16659" cy="2566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cxnSpLocks/>
            </p:cNvCxnSpPr>
            <p:nvPr/>
          </p:nvCxnSpPr>
          <p:spPr>
            <a:xfrm flipH="1">
              <a:off x="7183225" y="1947333"/>
              <a:ext cx="98108" cy="1608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7281333" y="1947333"/>
              <a:ext cx="97367" cy="18203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flipH="1">
              <a:off x="7183225" y="1799167"/>
              <a:ext cx="114767" cy="9313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7281333" y="1816100"/>
              <a:ext cx="97367" cy="889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1" name="그룹 450"/>
          <p:cNvGrpSpPr/>
          <p:nvPr/>
        </p:nvGrpSpPr>
        <p:grpSpPr>
          <a:xfrm>
            <a:off x="1344340" y="5434032"/>
            <a:ext cx="2680561" cy="789354"/>
            <a:chOff x="1569599" y="5434032"/>
            <a:chExt cx="2680561" cy="789354"/>
          </a:xfrm>
        </p:grpSpPr>
        <p:grpSp>
          <p:nvGrpSpPr>
            <p:cNvPr id="363" name="그룹 362"/>
            <p:cNvGrpSpPr/>
            <p:nvPr/>
          </p:nvGrpSpPr>
          <p:grpSpPr>
            <a:xfrm>
              <a:off x="1569599" y="5434032"/>
              <a:ext cx="789354" cy="789354"/>
              <a:chOff x="1613571" y="5386183"/>
              <a:chExt cx="789354" cy="789354"/>
            </a:xfrm>
          </p:grpSpPr>
          <p:sp>
            <p:nvSpPr>
              <p:cNvPr id="364" name="타원 363"/>
              <p:cNvSpPr/>
              <p:nvPr/>
            </p:nvSpPr>
            <p:spPr>
              <a:xfrm>
                <a:off x="1613571" y="5386183"/>
                <a:ext cx="789354" cy="78935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5" name="그룹 364"/>
              <p:cNvGrpSpPr/>
              <p:nvPr/>
            </p:nvGrpSpPr>
            <p:grpSpPr>
              <a:xfrm>
                <a:off x="1905493" y="5452473"/>
                <a:ext cx="229533" cy="668212"/>
                <a:chOff x="7183225" y="1461155"/>
                <a:chExt cx="229533" cy="668212"/>
              </a:xfrm>
            </p:grpSpPr>
            <p:sp>
              <p:nvSpPr>
                <p:cNvPr id="366" name="타원 365"/>
                <p:cNvSpPr/>
                <p:nvPr/>
              </p:nvSpPr>
              <p:spPr>
                <a:xfrm>
                  <a:off x="7183225" y="1461155"/>
                  <a:ext cx="229533" cy="22953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67" name="직선 연결선 366"/>
                <p:cNvCxnSpPr>
                  <a:stCxn id="366" idx="4"/>
                </p:cNvCxnSpPr>
                <p:nvPr/>
              </p:nvCxnSpPr>
              <p:spPr>
                <a:xfrm flipH="1">
                  <a:off x="7281333" y="1690688"/>
                  <a:ext cx="16659" cy="2566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직선 연결선 367"/>
                <p:cNvCxnSpPr>
                  <a:cxnSpLocks/>
                </p:cNvCxnSpPr>
                <p:nvPr/>
              </p:nvCxnSpPr>
              <p:spPr>
                <a:xfrm flipH="1">
                  <a:off x="7183225" y="1947333"/>
                  <a:ext cx="98108" cy="16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직선 연결선 368"/>
                <p:cNvCxnSpPr/>
                <p:nvPr/>
              </p:nvCxnSpPr>
              <p:spPr>
                <a:xfrm>
                  <a:off x="7281333" y="1947333"/>
                  <a:ext cx="97367" cy="18203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직선 연결선 369"/>
                <p:cNvCxnSpPr/>
                <p:nvPr/>
              </p:nvCxnSpPr>
              <p:spPr>
                <a:xfrm flipH="1">
                  <a:off x="7183225" y="1799167"/>
                  <a:ext cx="114767" cy="931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직선 연결선 370"/>
                <p:cNvCxnSpPr/>
                <p:nvPr/>
              </p:nvCxnSpPr>
              <p:spPr>
                <a:xfrm>
                  <a:off x="7281333" y="1816100"/>
                  <a:ext cx="97367" cy="889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그룹 371"/>
            <p:cNvGrpSpPr/>
            <p:nvPr/>
          </p:nvGrpSpPr>
          <p:grpSpPr>
            <a:xfrm>
              <a:off x="2516675" y="5434032"/>
              <a:ext cx="789354" cy="789354"/>
              <a:chOff x="1613571" y="5386183"/>
              <a:chExt cx="789354" cy="789354"/>
            </a:xfrm>
          </p:grpSpPr>
          <p:sp>
            <p:nvSpPr>
              <p:cNvPr id="373" name="타원 372"/>
              <p:cNvSpPr/>
              <p:nvPr/>
            </p:nvSpPr>
            <p:spPr>
              <a:xfrm>
                <a:off x="1613571" y="5386183"/>
                <a:ext cx="789354" cy="7893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4" name="그룹 373"/>
              <p:cNvGrpSpPr/>
              <p:nvPr/>
            </p:nvGrpSpPr>
            <p:grpSpPr>
              <a:xfrm>
                <a:off x="1905493" y="5452473"/>
                <a:ext cx="229533" cy="668212"/>
                <a:chOff x="7183225" y="1461155"/>
                <a:chExt cx="229533" cy="668212"/>
              </a:xfrm>
            </p:grpSpPr>
            <p:sp>
              <p:nvSpPr>
                <p:cNvPr id="375" name="타원 374"/>
                <p:cNvSpPr/>
                <p:nvPr/>
              </p:nvSpPr>
              <p:spPr>
                <a:xfrm>
                  <a:off x="7183225" y="1461155"/>
                  <a:ext cx="229533" cy="22953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76" name="직선 연결선 375"/>
                <p:cNvCxnSpPr>
                  <a:stCxn id="375" idx="4"/>
                </p:cNvCxnSpPr>
                <p:nvPr/>
              </p:nvCxnSpPr>
              <p:spPr>
                <a:xfrm flipH="1">
                  <a:off x="7281333" y="1690688"/>
                  <a:ext cx="16659" cy="2566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직선 연결선 376"/>
                <p:cNvCxnSpPr>
                  <a:cxnSpLocks/>
                </p:cNvCxnSpPr>
                <p:nvPr/>
              </p:nvCxnSpPr>
              <p:spPr>
                <a:xfrm flipH="1">
                  <a:off x="7183225" y="1947333"/>
                  <a:ext cx="98108" cy="16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직선 연결선 377"/>
                <p:cNvCxnSpPr/>
                <p:nvPr/>
              </p:nvCxnSpPr>
              <p:spPr>
                <a:xfrm>
                  <a:off x="7281333" y="1947333"/>
                  <a:ext cx="97367" cy="18203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직선 연결선 378"/>
                <p:cNvCxnSpPr/>
                <p:nvPr/>
              </p:nvCxnSpPr>
              <p:spPr>
                <a:xfrm flipH="1">
                  <a:off x="7183225" y="1799167"/>
                  <a:ext cx="114767" cy="931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직선 연결선 379"/>
                <p:cNvCxnSpPr/>
                <p:nvPr/>
              </p:nvCxnSpPr>
              <p:spPr>
                <a:xfrm>
                  <a:off x="7281333" y="1816100"/>
                  <a:ext cx="97367" cy="889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1" name="그룹 380"/>
            <p:cNvGrpSpPr/>
            <p:nvPr/>
          </p:nvGrpSpPr>
          <p:grpSpPr>
            <a:xfrm>
              <a:off x="3460806" y="5434032"/>
              <a:ext cx="789354" cy="789354"/>
              <a:chOff x="1613571" y="5386183"/>
              <a:chExt cx="789354" cy="789354"/>
            </a:xfrm>
          </p:grpSpPr>
          <p:sp>
            <p:nvSpPr>
              <p:cNvPr id="382" name="타원 381"/>
              <p:cNvSpPr/>
              <p:nvPr/>
            </p:nvSpPr>
            <p:spPr>
              <a:xfrm>
                <a:off x="1613571" y="5386183"/>
                <a:ext cx="789354" cy="7893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3" name="그룹 382"/>
              <p:cNvGrpSpPr/>
              <p:nvPr/>
            </p:nvGrpSpPr>
            <p:grpSpPr>
              <a:xfrm>
                <a:off x="1905493" y="5452473"/>
                <a:ext cx="229533" cy="668212"/>
                <a:chOff x="7183225" y="1461155"/>
                <a:chExt cx="229533" cy="668212"/>
              </a:xfrm>
            </p:grpSpPr>
            <p:sp>
              <p:nvSpPr>
                <p:cNvPr id="384" name="타원 383"/>
                <p:cNvSpPr/>
                <p:nvPr/>
              </p:nvSpPr>
              <p:spPr>
                <a:xfrm>
                  <a:off x="7183225" y="1461155"/>
                  <a:ext cx="229533" cy="22953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85" name="직선 연결선 384"/>
                <p:cNvCxnSpPr>
                  <a:stCxn id="384" idx="4"/>
                </p:cNvCxnSpPr>
                <p:nvPr/>
              </p:nvCxnSpPr>
              <p:spPr>
                <a:xfrm flipH="1">
                  <a:off x="7281333" y="1690688"/>
                  <a:ext cx="16659" cy="2566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직선 연결선 385"/>
                <p:cNvCxnSpPr>
                  <a:cxnSpLocks/>
                </p:cNvCxnSpPr>
                <p:nvPr/>
              </p:nvCxnSpPr>
              <p:spPr>
                <a:xfrm flipH="1">
                  <a:off x="7183225" y="1947333"/>
                  <a:ext cx="98108" cy="16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직선 연결선 386"/>
                <p:cNvCxnSpPr/>
                <p:nvPr/>
              </p:nvCxnSpPr>
              <p:spPr>
                <a:xfrm>
                  <a:off x="7281333" y="1947333"/>
                  <a:ext cx="97367" cy="18203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직선 연결선 387"/>
                <p:cNvCxnSpPr/>
                <p:nvPr/>
              </p:nvCxnSpPr>
              <p:spPr>
                <a:xfrm flipH="1">
                  <a:off x="7183225" y="1799167"/>
                  <a:ext cx="114767" cy="931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직선 연결선 388"/>
                <p:cNvCxnSpPr/>
                <p:nvPr/>
              </p:nvCxnSpPr>
              <p:spPr>
                <a:xfrm>
                  <a:off x="7281333" y="1816100"/>
                  <a:ext cx="97367" cy="889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71" name="그룹 470"/>
          <p:cNvGrpSpPr/>
          <p:nvPr/>
        </p:nvGrpSpPr>
        <p:grpSpPr>
          <a:xfrm>
            <a:off x="1158690" y="3752288"/>
            <a:ext cx="678557" cy="618288"/>
            <a:chOff x="8081187" y="3500162"/>
            <a:chExt cx="678557" cy="618288"/>
          </a:xfrm>
        </p:grpSpPr>
        <p:sp>
          <p:nvSpPr>
            <p:cNvPr id="472" name="직사각형 471"/>
            <p:cNvSpPr/>
            <p:nvPr/>
          </p:nvSpPr>
          <p:spPr>
            <a:xfrm>
              <a:off x="8142513" y="3501218"/>
              <a:ext cx="617231" cy="617232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자유형: 도형 472"/>
            <p:cNvSpPr/>
            <p:nvPr/>
          </p:nvSpPr>
          <p:spPr>
            <a:xfrm rot="20394523">
              <a:off x="8201097" y="3670291"/>
              <a:ext cx="467138" cy="411422"/>
            </a:xfrm>
            <a:custGeom>
              <a:avLst/>
              <a:gdLst>
                <a:gd name="connsiteX0" fmla="*/ 470821 w 1000623"/>
                <a:gd name="connsiteY0" fmla="*/ 109771 h 881279"/>
                <a:gd name="connsiteX1" fmla="*/ 829507 w 1000623"/>
                <a:gd name="connsiteY1" fmla="*/ 240970 h 881279"/>
                <a:gd name="connsiteX2" fmla="*/ 761586 w 1000623"/>
                <a:gd name="connsiteY2" fmla="*/ 881279 h 881279"/>
                <a:gd name="connsiteX3" fmla="*/ 109568 w 1000623"/>
                <a:gd name="connsiteY3" fmla="*/ 642787 h 881279"/>
                <a:gd name="connsiteX4" fmla="*/ 348966 w 1000623"/>
                <a:gd name="connsiteY4" fmla="*/ 0 h 881279"/>
                <a:gd name="connsiteX5" fmla="*/ 472032 w 1000623"/>
                <a:gd name="connsiteY5" fmla="*/ 103600 h 881279"/>
                <a:gd name="connsiteX6" fmla="*/ 123066 w 1000623"/>
                <a:gd name="connsiteY6" fmla="*/ 518138 h 881279"/>
                <a:gd name="connsiteX7" fmla="*/ 0 w 1000623"/>
                <a:gd name="connsiteY7" fmla="*/ 414539 h 881279"/>
                <a:gd name="connsiteX8" fmla="*/ 1000623 w 1000623"/>
                <a:gd name="connsiteY8" fmla="*/ 238359 h 881279"/>
                <a:gd name="connsiteX9" fmla="*/ 1000623 w 1000623"/>
                <a:gd name="connsiteY9" fmla="*/ 780226 h 881279"/>
                <a:gd name="connsiteX10" fmla="*/ 839756 w 1000623"/>
                <a:gd name="connsiteY10" fmla="*/ 780226 h 881279"/>
                <a:gd name="connsiteX11" fmla="*/ 839756 w 1000623"/>
                <a:gd name="connsiteY11" fmla="*/ 238359 h 88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0623" h="881279">
                  <a:moveTo>
                    <a:pt x="470821" y="109771"/>
                  </a:moveTo>
                  <a:lnTo>
                    <a:pt x="829507" y="240970"/>
                  </a:lnTo>
                  <a:lnTo>
                    <a:pt x="761586" y="881279"/>
                  </a:lnTo>
                  <a:lnTo>
                    <a:pt x="109568" y="642787"/>
                  </a:lnTo>
                  <a:close/>
                  <a:moveTo>
                    <a:pt x="348966" y="0"/>
                  </a:moveTo>
                  <a:lnTo>
                    <a:pt x="472032" y="103600"/>
                  </a:lnTo>
                  <a:lnTo>
                    <a:pt x="123066" y="518138"/>
                  </a:lnTo>
                  <a:lnTo>
                    <a:pt x="0" y="414539"/>
                  </a:lnTo>
                  <a:close/>
                  <a:moveTo>
                    <a:pt x="1000623" y="238359"/>
                  </a:moveTo>
                  <a:lnTo>
                    <a:pt x="1000623" y="780226"/>
                  </a:lnTo>
                  <a:lnTo>
                    <a:pt x="839756" y="780226"/>
                  </a:lnTo>
                  <a:lnTo>
                    <a:pt x="839756" y="238359"/>
                  </a:lnTo>
                  <a:close/>
                </a:path>
              </a:pathLst>
            </a:custGeom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8081187" y="3500162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  <a:endPara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74957" y="3000955"/>
            <a:ext cx="694482" cy="623033"/>
            <a:chOff x="1174957" y="3000955"/>
            <a:chExt cx="694482" cy="623033"/>
          </a:xfrm>
        </p:grpSpPr>
        <p:sp>
          <p:nvSpPr>
            <p:cNvPr id="482" name="직사각형 481"/>
            <p:cNvSpPr/>
            <p:nvPr/>
          </p:nvSpPr>
          <p:spPr>
            <a:xfrm>
              <a:off x="1219060" y="3006756"/>
              <a:ext cx="617231" cy="617232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3" name="그룹 482"/>
            <p:cNvGrpSpPr/>
            <p:nvPr/>
          </p:nvGrpSpPr>
          <p:grpSpPr>
            <a:xfrm rot="2811505">
              <a:off x="1440418" y="2962786"/>
              <a:ext cx="175330" cy="682712"/>
              <a:chOff x="10410613" y="2241021"/>
              <a:chExt cx="342054" cy="1331912"/>
            </a:xfrm>
            <a:solidFill>
              <a:schemeClr val="accent6"/>
            </a:solidFill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grpSpPr>
          <p:sp>
            <p:nvSpPr>
              <p:cNvPr id="485" name="이등변 삼각형 484"/>
              <p:cNvSpPr/>
              <p:nvPr/>
            </p:nvSpPr>
            <p:spPr>
              <a:xfrm>
                <a:off x="10509250" y="2241021"/>
                <a:ext cx="132080" cy="10880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>
                <a:off x="10410613" y="3260117"/>
                <a:ext cx="342054" cy="719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>
                <a:off x="10537612" y="3325733"/>
                <a:ext cx="88056" cy="24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4" name="TextBox 483"/>
            <p:cNvSpPr txBox="1"/>
            <p:nvPr/>
          </p:nvSpPr>
          <p:spPr>
            <a:xfrm>
              <a:off x="1174957" y="3000955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</a:t>
              </a:r>
              <a:endPara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92" name="그룹 491"/>
          <p:cNvGrpSpPr/>
          <p:nvPr/>
        </p:nvGrpSpPr>
        <p:grpSpPr>
          <a:xfrm>
            <a:off x="1158690" y="4497658"/>
            <a:ext cx="678557" cy="618288"/>
            <a:chOff x="8081187" y="3500162"/>
            <a:chExt cx="678557" cy="618288"/>
          </a:xfrm>
        </p:grpSpPr>
        <p:sp>
          <p:nvSpPr>
            <p:cNvPr id="493" name="직사각형 492"/>
            <p:cNvSpPr/>
            <p:nvPr/>
          </p:nvSpPr>
          <p:spPr>
            <a:xfrm>
              <a:off x="8142513" y="3501218"/>
              <a:ext cx="617231" cy="617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TextBox 494"/>
            <p:cNvSpPr txBox="1"/>
            <p:nvPr/>
          </p:nvSpPr>
          <p:spPr>
            <a:xfrm>
              <a:off x="8081187" y="350016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08" name="직사각형 507"/>
          <p:cNvSpPr/>
          <p:nvPr/>
        </p:nvSpPr>
        <p:spPr>
          <a:xfrm>
            <a:off x="3696719" y="3753344"/>
            <a:ext cx="617231" cy="6172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9" name="그룹 498"/>
          <p:cNvGrpSpPr/>
          <p:nvPr/>
        </p:nvGrpSpPr>
        <p:grpSpPr>
          <a:xfrm>
            <a:off x="3635393" y="4497658"/>
            <a:ext cx="678557" cy="618288"/>
            <a:chOff x="8081187" y="3500162"/>
            <a:chExt cx="678557" cy="618288"/>
          </a:xfrm>
        </p:grpSpPr>
        <p:sp>
          <p:nvSpPr>
            <p:cNvPr id="500" name="직사각형 499"/>
            <p:cNvSpPr/>
            <p:nvPr/>
          </p:nvSpPr>
          <p:spPr>
            <a:xfrm>
              <a:off x="8142513" y="3501218"/>
              <a:ext cx="617231" cy="617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TextBox 500"/>
            <p:cNvSpPr txBox="1"/>
            <p:nvPr/>
          </p:nvSpPr>
          <p:spPr>
            <a:xfrm>
              <a:off x="8081187" y="350016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11" name="직사각형 510"/>
          <p:cNvSpPr/>
          <p:nvPr/>
        </p:nvSpPr>
        <p:spPr>
          <a:xfrm>
            <a:off x="3696719" y="3014000"/>
            <a:ext cx="617231" cy="6172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2850802" y="3936524"/>
            <a:ext cx="682712" cy="435287"/>
            <a:chOff x="2850802" y="3936524"/>
            <a:chExt cx="682712" cy="435287"/>
          </a:xfrm>
        </p:grpSpPr>
        <p:grpSp>
          <p:nvGrpSpPr>
            <p:cNvPr id="98" name="그룹 97"/>
            <p:cNvGrpSpPr/>
            <p:nvPr/>
          </p:nvGrpSpPr>
          <p:grpSpPr>
            <a:xfrm rot="2811505">
              <a:off x="3104493" y="3855664"/>
              <a:ext cx="175330" cy="682712"/>
              <a:chOff x="10410613" y="2241021"/>
              <a:chExt cx="342054" cy="1331912"/>
            </a:xfrm>
            <a:solidFill>
              <a:schemeClr val="accent6"/>
            </a:solidFill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sp>
            <p:nvSpPr>
              <p:cNvPr id="101" name="이등변 삼각형 100"/>
              <p:cNvSpPr/>
              <p:nvPr/>
            </p:nvSpPr>
            <p:spPr>
              <a:xfrm>
                <a:off x="10509250" y="2241021"/>
                <a:ext cx="132080" cy="10880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10410613" y="3260117"/>
                <a:ext cx="342054" cy="719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10537612" y="3325733"/>
                <a:ext cx="88056" cy="24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9" name="배지 98"/>
            <p:cNvSpPr/>
            <p:nvPr/>
          </p:nvSpPr>
          <p:spPr>
            <a:xfrm>
              <a:off x="3207549" y="3936524"/>
              <a:ext cx="141612" cy="141612"/>
            </a:xfrm>
            <a:prstGeom prst="plaqu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배지 99"/>
            <p:cNvSpPr/>
            <p:nvPr/>
          </p:nvSpPr>
          <p:spPr>
            <a:xfrm>
              <a:off x="3138566" y="4230199"/>
              <a:ext cx="141612" cy="141612"/>
            </a:xfrm>
            <a:prstGeom prst="plaqu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2460766" y="4027094"/>
            <a:ext cx="467138" cy="423147"/>
            <a:chOff x="2460766" y="4027094"/>
            <a:chExt cx="467138" cy="423147"/>
          </a:xfrm>
        </p:grpSpPr>
        <p:sp>
          <p:nvSpPr>
            <p:cNvPr id="105" name="자유형: 도형 104"/>
            <p:cNvSpPr/>
            <p:nvPr/>
          </p:nvSpPr>
          <p:spPr>
            <a:xfrm rot="20394523">
              <a:off x="2460766" y="4027094"/>
              <a:ext cx="467138" cy="411422"/>
            </a:xfrm>
            <a:custGeom>
              <a:avLst/>
              <a:gdLst>
                <a:gd name="connsiteX0" fmla="*/ 470821 w 1000623"/>
                <a:gd name="connsiteY0" fmla="*/ 109771 h 881279"/>
                <a:gd name="connsiteX1" fmla="*/ 829507 w 1000623"/>
                <a:gd name="connsiteY1" fmla="*/ 240970 h 881279"/>
                <a:gd name="connsiteX2" fmla="*/ 761586 w 1000623"/>
                <a:gd name="connsiteY2" fmla="*/ 881279 h 881279"/>
                <a:gd name="connsiteX3" fmla="*/ 109568 w 1000623"/>
                <a:gd name="connsiteY3" fmla="*/ 642787 h 881279"/>
                <a:gd name="connsiteX4" fmla="*/ 348966 w 1000623"/>
                <a:gd name="connsiteY4" fmla="*/ 0 h 881279"/>
                <a:gd name="connsiteX5" fmla="*/ 472032 w 1000623"/>
                <a:gd name="connsiteY5" fmla="*/ 103600 h 881279"/>
                <a:gd name="connsiteX6" fmla="*/ 123066 w 1000623"/>
                <a:gd name="connsiteY6" fmla="*/ 518138 h 881279"/>
                <a:gd name="connsiteX7" fmla="*/ 0 w 1000623"/>
                <a:gd name="connsiteY7" fmla="*/ 414539 h 881279"/>
                <a:gd name="connsiteX8" fmla="*/ 1000623 w 1000623"/>
                <a:gd name="connsiteY8" fmla="*/ 238359 h 881279"/>
                <a:gd name="connsiteX9" fmla="*/ 1000623 w 1000623"/>
                <a:gd name="connsiteY9" fmla="*/ 780226 h 881279"/>
                <a:gd name="connsiteX10" fmla="*/ 839756 w 1000623"/>
                <a:gd name="connsiteY10" fmla="*/ 780226 h 881279"/>
                <a:gd name="connsiteX11" fmla="*/ 839756 w 1000623"/>
                <a:gd name="connsiteY11" fmla="*/ 238359 h 88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0623" h="881279">
                  <a:moveTo>
                    <a:pt x="470821" y="109771"/>
                  </a:moveTo>
                  <a:lnTo>
                    <a:pt x="829507" y="240970"/>
                  </a:lnTo>
                  <a:lnTo>
                    <a:pt x="761586" y="881279"/>
                  </a:lnTo>
                  <a:lnTo>
                    <a:pt x="109568" y="642787"/>
                  </a:lnTo>
                  <a:close/>
                  <a:moveTo>
                    <a:pt x="348966" y="0"/>
                  </a:moveTo>
                  <a:lnTo>
                    <a:pt x="472032" y="103600"/>
                  </a:lnTo>
                  <a:lnTo>
                    <a:pt x="123066" y="518138"/>
                  </a:lnTo>
                  <a:lnTo>
                    <a:pt x="0" y="414539"/>
                  </a:lnTo>
                  <a:close/>
                  <a:moveTo>
                    <a:pt x="1000623" y="238359"/>
                  </a:moveTo>
                  <a:lnTo>
                    <a:pt x="1000623" y="780226"/>
                  </a:lnTo>
                  <a:lnTo>
                    <a:pt x="839756" y="780226"/>
                  </a:lnTo>
                  <a:lnTo>
                    <a:pt x="839756" y="238359"/>
                  </a:lnTo>
                  <a:close/>
                </a:path>
              </a:pathLst>
            </a:custGeom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배지 105"/>
            <p:cNvSpPr/>
            <p:nvPr/>
          </p:nvSpPr>
          <p:spPr>
            <a:xfrm>
              <a:off x="2466721" y="4040080"/>
              <a:ext cx="141612" cy="141612"/>
            </a:xfrm>
            <a:prstGeom prst="plaqu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배지 112"/>
            <p:cNvSpPr/>
            <p:nvPr/>
          </p:nvSpPr>
          <p:spPr>
            <a:xfrm>
              <a:off x="2759798" y="4308629"/>
              <a:ext cx="141612" cy="141612"/>
            </a:xfrm>
            <a:prstGeom prst="plaqu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670548" y="2734562"/>
            <a:ext cx="4166226" cy="3656810"/>
            <a:chOff x="4670548" y="2734562"/>
            <a:chExt cx="4166226" cy="3656810"/>
          </a:xfrm>
        </p:grpSpPr>
        <p:sp>
          <p:nvSpPr>
            <p:cNvPr id="168" name="사각형: 둥근 모서리 167"/>
            <p:cNvSpPr/>
            <p:nvPr/>
          </p:nvSpPr>
          <p:spPr>
            <a:xfrm>
              <a:off x="4671751" y="2740057"/>
              <a:ext cx="4165023" cy="365131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1" name="사각형: 둥근 모서리 280"/>
            <p:cNvSpPr/>
            <p:nvPr/>
          </p:nvSpPr>
          <p:spPr>
            <a:xfrm>
              <a:off x="4670548" y="2734562"/>
              <a:ext cx="4165023" cy="58669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무기</a:t>
              </a:r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방어구</a:t>
              </a:r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… / …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90" name="그룹 389"/>
            <p:cNvGrpSpPr/>
            <p:nvPr/>
          </p:nvGrpSpPr>
          <p:grpSpPr>
            <a:xfrm>
              <a:off x="5632789" y="5922979"/>
              <a:ext cx="3028069" cy="358219"/>
              <a:chOff x="7582001" y="6070111"/>
              <a:chExt cx="3028069" cy="358219"/>
            </a:xfrm>
            <a:solidFill>
              <a:schemeClr val="bg1">
                <a:lumMod val="50000"/>
              </a:schemeClr>
            </a:solidFill>
          </p:grpSpPr>
          <p:sp>
            <p:nvSpPr>
              <p:cNvPr id="391" name="사각형: 둥근 모서리 390"/>
              <p:cNvSpPr/>
              <p:nvPr/>
            </p:nvSpPr>
            <p:spPr>
              <a:xfrm>
                <a:off x="7582001" y="6070111"/>
                <a:ext cx="996888" cy="358219"/>
              </a:xfrm>
              <a:prstGeom prst="roundRect">
                <a:avLst>
                  <a:gd name="adj" fmla="val 50000"/>
                </a:avLst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15/100   +</a:t>
                </a: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92" name="사각형: 둥근 모서리 391"/>
              <p:cNvSpPr/>
              <p:nvPr/>
            </p:nvSpPr>
            <p:spPr>
              <a:xfrm>
                <a:off x="8731607" y="6070111"/>
                <a:ext cx="862446" cy="358219"/>
              </a:xfrm>
              <a:prstGeom prst="roundRect">
                <a:avLst>
                  <a:gd name="adj" fmla="val 50000"/>
                </a:avLst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선택판매</a:t>
                </a:r>
              </a:p>
            </p:txBody>
          </p:sp>
          <p:sp>
            <p:nvSpPr>
              <p:cNvPr id="393" name="사각형: 둥근 모서리 392"/>
              <p:cNvSpPr/>
              <p:nvPr/>
            </p:nvSpPr>
            <p:spPr>
              <a:xfrm>
                <a:off x="9747624" y="6070111"/>
                <a:ext cx="862446" cy="358219"/>
              </a:xfrm>
              <a:prstGeom prst="roundRect">
                <a:avLst>
                  <a:gd name="adj" fmla="val 50000"/>
                </a:avLst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정렬</a:t>
                </a: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4776807" y="3434450"/>
              <a:ext cx="3916307" cy="2171100"/>
              <a:chOff x="2268604" y="2859519"/>
              <a:chExt cx="3916307" cy="2171100"/>
            </a:xfrm>
          </p:grpSpPr>
          <p:grpSp>
            <p:nvGrpSpPr>
              <p:cNvPr id="115" name="그룹 114"/>
              <p:cNvGrpSpPr/>
              <p:nvPr/>
            </p:nvGrpSpPr>
            <p:grpSpPr>
              <a:xfrm>
                <a:off x="2268604" y="2859519"/>
                <a:ext cx="694482" cy="623033"/>
                <a:chOff x="2268604" y="2859519"/>
                <a:chExt cx="694482" cy="623033"/>
              </a:xfrm>
            </p:grpSpPr>
            <p:sp>
              <p:nvSpPr>
                <p:cNvPr id="216" name="직사각형 215"/>
                <p:cNvSpPr/>
                <p:nvPr/>
              </p:nvSpPr>
              <p:spPr>
                <a:xfrm>
                  <a:off x="2312707" y="2865320"/>
                  <a:ext cx="617231" cy="617232"/>
                </a:xfrm>
                <a:prstGeom prst="rect">
                  <a:avLst/>
                </a:prstGeom>
                <a:solidFill>
                  <a:srgbClr val="C00000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17" name="그룹 216"/>
                <p:cNvGrpSpPr/>
                <p:nvPr/>
              </p:nvGrpSpPr>
              <p:grpSpPr>
                <a:xfrm rot="2811505">
                  <a:off x="2534065" y="2821350"/>
                  <a:ext cx="175330" cy="682712"/>
                  <a:chOff x="10410613" y="2241021"/>
                  <a:chExt cx="342054" cy="1331912"/>
                </a:xfrm>
                <a:solidFill>
                  <a:schemeClr val="accent4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p:grpSpPr>
              <p:sp>
                <p:nvSpPr>
                  <p:cNvPr id="219" name="이등변 삼각형 218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0" name="직사각형 219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1" name="직사각형 220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18" name="TextBox 217"/>
                <p:cNvSpPr txBox="1"/>
                <p:nvPr/>
              </p:nvSpPr>
              <p:spPr>
                <a:xfrm>
                  <a:off x="2268604" y="2859519"/>
                  <a:ext cx="34817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20</a:t>
                  </a:r>
                  <a:endParaRPr lang="ko-KR" altLang="en-US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16" name="그룹 115"/>
              <p:cNvGrpSpPr/>
              <p:nvPr/>
            </p:nvGrpSpPr>
            <p:grpSpPr>
              <a:xfrm>
                <a:off x="3084886" y="2859519"/>
                <a:ext cx="682712" cy="623033"/>
                <a:chOff x="3084886" y="2859519"/>
                <a:chExt cx="682712" cy="623033"/>
              </a:xfrm>
            </p:grpSpPr>
            <p:sp>
              <p:nvSpPr>
                <p:cNvPr id="210" name="직사각형 209"/>
                <p:cNvSpPr/>
                <p:nvPr/>
              </p:nvSpPr>
              <p:spPr>
                <a:xfrm>
                  <a:off x="3118438" y="2865320"/>
                  <a:ext cx="617231" cy="617232"/>
                </a:xfrm>
                <a:prstGeom prst="rect">
                  <a:avLst/>
                </a:prstGeom>
                <a:solidFill>
                  <a:srgbClr val="C00000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11" name="그룹 210"/>
                <p:cNvGrpSpPr/>
                <p:nvPr/>
              </p:nvGrpSpPr>
              <p:grpSpPr>
                <a:xfrm rot="2811505">
                  <a:off x="3338577" y="2821350"/>
                  <a:ext cx="175330" cy="682712"/>
                  <a:chOff x="10410613" y="2241021"/>
                  <a:chExt cx="342054" cy="1331912"/>
                </a:xfrm>
                <a:solidFill>
                  <a:schemeClr val="accent6"/>
                </a:solidFill>
              </p:grpSpPr>
              <p:sp>
                <p:nvSpPr>
                  <p:cNvPr id="213" name="이등변 삼각형 212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4" name="직사각형 213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5" name="직사각형 214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12" name="TextBox 211"/>
                <p:cNvSpPr txBox="1"/>
                <p:nvPr/>
              </p:nvSpPr>
              <p:spPr>
                <a:xfrm>
                  <a:off x="3123325" y="2859519"/>
                  <a:ext cx="2664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</a:t>
                  </a:r>
                  <a:endParaRPr lang="ko-KR" altLang="en-US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17" name="그룹 116"/>
              <p:cNvGrpSpPr/>
              <p:nvPr/>
            </p:nvGrpSpPr>
            <p:grpSpPr>
              <a:xfrm>
                <a:off x="3894012" y="2862419"/>
                <a:ext cx="682712" cy="623033"/>
                <a:chOff x="3084886" y="2859519"/>
                <a:chExt cx="682712" cy="623033"/>
              </a:xfrm>
            </p:grpSpPr>
            <p:sp>
              <p:nvSpPr>
                <p:cNvPr id="204" name="직사각형 203"/>
                <p:cNvSpPr/>
                <p:nvPr/>
              </p:nvSpPr>
              <p:spPr>
                <a:xfrm>
                  <a:off x="3118438" y="2865320"/>
                  <a:ext cx="617231" cy="61723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05" name="그룹 204"/>
                <p:cNvGrpSpPr/>
                <p:nvPr/>
              </p:nvGrpSpPr>
              <p:grpSpPr>
                <a:xfrm rot="2811505">
                  <a:off x="3338577" y="2821350"/>
                  <a:ext cx="175330" cy="682712"/>
                  <a:chOff x="10410613" y="2241021"/>
                  <a:chExt cx="342054" cy="1331912"/>
                </a:xfrm>
                <a:solidFill>
                  <a:schemeClr val="accent6"/>
                </a:solidFill>
              </p:grpSpPr>
              <p:sp>
                <p:nvSpPr>
                  <p:cNvPr id="207" name="이등변 삼각형 206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8" name="직사각형 207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9" name="직사각형 208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6" name="TextBox 205"/>
                <p:cNvSpPr txBox="1"/>
                <p:nvPr/>
              </p:nvSpPr>
              <p:spPr>
                <a:xfrm>
                  <a:off x="3123325" y="2859519"/>
                  <a:ext cx="2664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</a:t>
                  </a:r>
                  <a:endParaRPr lang="ko-KR" altLang="en-US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18" name="그룹 117"/>
              <p:cNvGrpSpPr/>
              <p:nvPr/>
            </p:nvGrpSpPr>
            <p:grpSpPr>
              <a:xfrm>
                <a:off x="4729492" y="2862419"/>
                <a:ext cx="682712" cy="623033"/>
                <a:chOff x="3084886" y="2859519"/>
                <a:chExt cx="682712" cy="623033"/>
              </a:xfrm>
            </p:grpSpPr>
            <p:sp>
              <p:nvSpPr>
                <p:cNvPr id="198" name="직사각형 197"/>
                <p:cNvSpPr/>
                <p:nvPr/>
              </p:nvSpPr>
              <p:spPr>
                <a:xfrm>
                  <a:off x="3118438" y="2865320"/>
                  <a:ext cx="617231" cy="61723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99" name="그룹 198"/>
                <p:cNvGrpSpPr/>
                <p:nvPr/>
              </p:nvGrpSpPr>
              <p:grpSpPr>
                <a:xfrm rot="2811505">
                  <a:off x="3338577" y="2821350"/>
                  <a:ext cx="175330" cy="682712"/>
                  <a:chOff x="10410613" y="2241021"/>
                  <a:chExt cx="342054" cy="1331912"/>
                </a:xfrm>
                <a:solidFill>
                  <a:schemeClr val="accent6"/>
                </a:solidFill>
              </p:grpSpPr>
              <p:sp>
                <p:nvSpPr>
                  <p:cNvPr id="201" name="이등변 삼각형 200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2" name="직사각형 201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3" name="직사각형 202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0" name="TextBox 199"/>
                <p:cNvSpPr txBox="1"/>
                <p:nvPr/>
              </p:nvSpPr>
              <p:spPr>
                <a:xfrm>
                  <a:off x="3123325" y="2859519"/>
                  <a:ext cx="2664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</a:t>
                  </a:r>
                  <a:endParaRPr lang="ko-KR" altLang="en-US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19" name="그룹 118"/>
              <p:cNvGrpSpPr/>
              <p:nvPr/>
            </p:nvGrpSpPr>
            <p:grpSpPr>
              <a:xfrm>
                <a:off x="5502199" y="2862419"/>
                <a:ext cx="682712" cy="623033"/>
                <a:chOff x="3084886" y="2859519"/>
                <a:chExt cx="682712" cy="623033"/>
              </a:xfrm>
            </p:grpSpPr>
            <p:sp>
              <p:nvSpPr>
                <p:cNvPr id="192" name="직사각형 191"/>
                <p:cNvSpPr/>
                <p:nvPr/>
              </p:nvSpPr>
              <p:spPr>
                <a:xfrm>
                  <a:off x="3118438" y="2865320"/>
                  <a:ext cx="617231" cy="61723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93" name="그룹 192"/>
                <p:cNvGrpSpPr/>
                <p:nvPr/>
              </p:nvGrpSpPr>
              <p:grpSpPr>
                <a:xfrm rot="2811505">
                  <a:off x="3338577" y="2821350"/>
                  <a:ext cx="175330" cy="682712"/>
                  <a:chOff x="10410613" y="2241021"/>
                  <a:chExt cx="342054" cy="1331912"/>
                </a:xfrm>
                <a:solidFill>
                  <a:schemeClr val="accent6"/>
                </a:solidFill>
              </p:grpSpPr>
              <p:sp>
                <p:nvSpPr>
                  <p:cNvPr id="195" name="이등변 삼각형 194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6" name="직사각형 195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7" name="직사각형 196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94" name="TextBox 193"/>
                <p:cNvSpPr txBox="1"/>
                <p:nvPr/>
              </p:nvSpPr>
              <p:spPr>
                <a:xfrm>
                  <a:off x="3123325" y="2859519"/>
                  <a:ext cx="2664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</a:t>
                  </a:r>
                  <a:endParaRPr lang="ko-KR" altLang="en-US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20" name="그룹 119"/>
              <p:cNvGrpSpPr/>
              <p:nvPr/>
            </p:nvGrpSpPr>
            <p:grpSpPr>
              <a:xfrm>
                <a:off x="3084886" y="3625753"/>
                <a:ext cx="682712" cy="623033"/>
                <a:chOff x="3084886" y="2859519"/>
                <a:chExt cx="682712" cy="623033"/>
              </a:xfrm>
            </p:grpSpPr>
            <p:sp>
              <p:nvSpPr>
                <p:cNvPr id="186" name="직사각형 185"/>
                <p:cNvSpPr/>
                <p:nvPr/>
              </p:nvSpPr>
              <p:spPr>
                <a:xfrm>
                  <a:off x="3118438" y="2865320"/>
                  <a:ext cx="617231" cy="61723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87" name="그룹 186"/>
                <p:cNvGrpSpPr/>
                <p:nvPr/>
              </p:nvGrpSpPr>
              <p:grpSpPr>
                <a:xfrm rot="2811505">
                  <a:off x="3338577" y="2821350"/>
                  <a:ext cx="175330" cy="682712"/>
                  <a:chOff x="10410613" y="2241021"/>
                  <a:chExt cx="342054" cy="1331912"/>
                </a:xfrm>
                <a:solidFill>
                  <a:schemeClr val="accent6"/>
                </a:solidFill>
              </p:grpSpPr>
              <p:sp>
                <p:nvSpPr>
                  <p:cNvPr id="189" name="이등변 삼각형 188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0" name="직사각형 189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1" name="직사각형 190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88" name="TextBox 187"/>
                <p:cNvSpPr txBox="1"/>
                <p:nvPr/>
              </p:nvSpPr>
              <p:spPr>
                <a:xfrm>
                  <a:off x="3123325" y="2859519"/>
                  <a:ext cx="2664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</a:t>
                  </a:r>
                  <a:endParaRPr lang="ko-KR" altLang="en-US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21" name="그룹 120"/>
              <p:cNvGrpSpPr/>
              <p:nvPr/>
            </p:nvGrpSpPr>
            <p:grpSpPr>
              <a:xfrm>
                <a:off x="3894012" y="3628653"/>
                <a:ext cx="682712" cy="623033"/>
                <a:chOff x="3084886" y="2859519"/>
                <a:chExt cx="682712" cy="623033"/>
              </a:xfrm>
            </p:grpSpPr>
            <p:sp>
              <p:nvSpPr>
                <p:cNvPr id="180" name="직사각형 179"/>
                <p:cNvSpPr/>
                <p:nvPr/>
              </p:nvSpPr>
              <p:spPr>
                <a:xfrm>
                  <a:off x="3118438" y="2865320"/>
                  <a:ext cx="617231" cy="6172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81" name="그룹 180"/>
                <p:cNvGrpSpPr/>
                <p:nvPr/>
              </p:nvGrpSpPr>
              <p:grpSpPr>
                <a:xfrm rot="2811505">
                  <a:off x="3338577" y="2821350"/>
                  <a:ext cx="175330" cy="682712"/>
                  <a:chOff x="10410613" y="2241021"/>
                  <a:chExt cx="342054" cy="1331912"/>
                </a:xfrm>
                <a:solidFill>
                  <a:schemeClr val="accent6"/>
                </a:solidFill>
              </p:grpSpPr>
              <p:sp>
                <p:nvSpPr>
                  <p:cNvPr id="183" name="이등변 삼각형 182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4" name="직사각형 183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5" name="직사각형 184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82" name="TextBox 181"/>
                <p:cNvSpPr txBox="1"/>
                <p:nvPr/>
              </p:nvSpPr>
              <p:spPr>
                <a:xfrm>
                  <a:off x="3123325" y="2859519"/>
                  <a:ext cx="2664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</a:t>
                  </a:r>
                  <a:endParaRPr lang="ko-KR" altLang="en-US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22" name="그룹 121"/>
              <p:cNvGrpSpPr/>
              <p:nvPr/>
            </p:nvGrpSpPr>
            <p:grpSpPr>
              <a:xfrm>
                <a:off x="4729492" y="3628653"/>
                <a:ext cx="682712" cy="623033"/>
                <a:chOff x="3084886" y="2859519"/>
                <a:chExt cx="682712" cy="623033"/>
              </a:xfrm>
            </p:grpSpPr>
            <p:sp>
              <p:nvSpPr>
                <p:cNvPr id="174" name="직사각형 173"/>
                <p:cNvSpPr/>
                <p:nvPr/>
              </p:nvSpPr>
              <p:spPr>
                <a:xfrm>
                  <a:off x="3118438" y="2865320"/>
                  <a:ext cx="617231" cy="6172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75" name="그룹 174"/>
                <p:cNvGrpSpPr/>
                <p:nvPr/>
              </p:nvGrpSpPr>
              <p:grpSpPr>
                <a:xfrm rot="2811505">
                  <a:off x="3338577" y="2821350"/>
                  <a:ext cx="175330" cy="682712"/>
                  <a:chOff x="10410613" y="2241021"/>
                  <a:chExt cx="342054" cy="1331912"/>
                </a:xfrm>
                <a:solidFill>
                  <a:schemeClr val="accent6"/>
                </a:solidFill>
              </p:grpSpPr>
              <p:sp>
                <p:nvSpPr>
                  <p:cNvPr id="177" name="이등변 삼각형 176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8" name="직사각형 177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9" name="직사각형 178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76" name="TextBox 175"/>
                <p:cNvSpPr txBox="1"/>
                <p:nvPr/>
              </p:nvSpPr>
              <p:spPr>
                <a:xfrm>
                  <a:off x="3123325" y="2859519"/>
                  <a:ext cx="2664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</a:t>
                  </a:r>
                  <a:endParaRPr lang="ko-KR" altLang="en-US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23" name="그룹 122"/>
              <p:cNvGrpSpPr/>
              <p:nvPr/>
            </p:nvGrpSpPr>
            <p:grpSpPr>
              <a:xfrm>
                <a:off x="5502199" y="3628653"/>
                <a:ext cx="682712" cy="623033"/>
                <a:chOff x="3084886" y="2859519"/>
                <a:chExt cx="682712" cy="623033"/>
              </a:xfrm>
            </p:grpSpPr>
            <p:sp>
              <p:nvSpPr>
                <p:cNvPr id="166" name="직사각형 165"/>
                <p:cNvSpPr/>
                <p:nvPr/>
              </p:nvSpPr>
              <p:spPr>
                <a:xfrm>
                  <a:off x="3118438" y="2865320"/>
                  <a:ext cx="617231" cy="6172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9" name="그룹 168"/>
                <p:cNvGrpSpPr/>
                <p:nvPr/>
              </p:nvGrpSpPr>
              <p:grpSpPr>
                <a:xfrm rot="2811505">
                  <a:off x="3338577" y="2821350"/>
                  <a:ext cx="175330" cy="682712"/>
                  <a:chOff x="10410613" y="2241021"/>
                  <a:chExt cx="342054" cy="1331912"/>
                </a:xfrm>
                <a:solidFill>
                  <a:schemeClr val="accent6"/>
                </a:solidFill>
              </p:grpSpPr>
              <p:sp>
                <p:nvSpPr>
                  <p:cNvPr id="171" name="이등변 삼각형 170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직사각형 172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70" name="TextBox 169"/>
                <p:cNvSpPr txBox="1"/>
                <p:nvPr/>
              </p:nvSpPr>
              <p:spPr>
                <a:xfrm>
                  <a:off x="3123325" y="2859519"/>
                  <a:ext cx="2664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</a:t>
                  </a:r>
                  <a:endParaRPr lang="ko-KR" altLang="en-US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24" name="그룹 123"/>
              <p:cNvGrpSpPr/>
              <p:nvPr/>
            </p:nvGrpSpPr>
            <p:grpSpPr>
              <a:xfrm>
                <a:off x="3084886" y="4404686"/>
                <a:ext cx="682712" cy="623033"/>
                <a:chOff x="3084886" y="2859519"/>
                <a:chExt cx="682712" cy="623033"/>
              </a:xfrm>
            </p:grpSpPr>
            <p:sp>
              <p:nvSpPr>
                <p:cNvPr id="160" name="직사각형 159"/>
                <p:cNvSpPr/>
                <p:nvPr/>
              </p:nvSpPr>
              <p:spPr>
                <a:xfrm>
                  <a:off x="3118438" y="2865320"/>
                  <a:ext cx="617231" cy="6172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61" name="그룹 160"/>
                <p:cNvGrpSpPr/>
                <p:nvPr/>
              </p:nvGrpSpPr>
              <p:grpSpPr>
                <a:xfrm rot="2811505">
                  <a:off x="3338577" y="2821350"/>
                  <a:ext cx="175330" cy="682712"/>
                  <a:chOff x="10410613" y="2241021"/>
                  <a:chExt cx="342054" cy="1331912"/>
                </a:xfrm>
                <a:solidFill>
                  <a:schemeClr val="accent6"/>
                </a:solidFill>
              </p:grpSpPr>
              <p:sp>
                <p:nvSpPr>
                  <p:cNvPr id="163" name="이등변 삼각형 162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2" name="TextBox 161"/>
                <p:cNvSpPr txBox="1"/>
                <p:nvPr/>
              </p:nvSpPr>
              <p:spPr>
                <a:xfrm>
                  <a:off x="3123325" y="2859519"/>
                  <a:ext cx="2664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</a:t>
                  </a:r>
                  <a:endParaRPr lang="ko-KR" altLang="en-US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3894012" y="4407586"/>
                <a:ext cx="682712" cy="623033"/>
                <a:chOff x="3084886" y="2859519"/>
                <a:chExt cx="682712" cy="623033"/>
              </a:xfrm>
            </p:grpSpPr>
            <p:sp>
              <p:nvSpPr>
                <p:cNvPr id="154" name="직사각형 153"/>
                <p:cNvSpPr/>
                <p:nvPr/>
              </p:nvSpPr>
              <p:spPr>
                <a:xfrm>
                  <a:off x="3118438" y="2865320"/>
                  <a:ext cx="617231" cy="6172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5" name="그룹 154"/>
                <p:cNvGrpSpPr/>
                <p:nvPr/>
              </p:nvGrpSpPr>
              <p:grpSpPr>
                <a:xfrm rot="2811505">
                  <a:off x="3338577" y="2821350"/>
                  <a:ext cx="175330" cy="682712"/>
                  <a:chOff x="10410613" y="2241021"/>
                  <a:chExt cx="342054" cy="1331912"/>
                </a:xfrm>
                <a:solidFill>
                  <a:schemeClr val="accent6"/>
                </a:solidFill>
              </p:grpSpPr>
              <p:sp>
                <p:nvSpPr>
                  <p:cNvPr id="157" name="이등변 삼각형 156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직사각형 157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9" name="직사각형 158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6" name="TextBox 155"/>
                <p:cNvSpPr txBox="1"/>
                <p:nvPr/>
              </p:nvSpPr>
              <p:spPr>
                <a:xfrm>
                  <a:off x="3123325" y="2859519"/>
                  <a:ext cx="2664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</a:t>
                  </a:r>
                  <a:endParaRPr lang="ko-KR" altLang="en-US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4729492" y="4407586"/>
                <a:ext cx="682712" cy="623033"/>
                <a:chOff x="3084886" y="2859519"/>
                <a:chExt cx="682712" cy="623033"/>
              </a:xfrm>
            </p:grpSpPr>
            <p:sp>
              <p:nvSpPr>
                <p:cNvPr id="148" name="직사각형 147"/>
                <p:cNvSpPr/>
                <p:nvPr/>
              </p:nvSpPr>
              <p:spPr>
                <a:xfrm>
                  <a:off x="3118438" y="2865320"/>
                  <a:ext cx="617231" cy="6172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9" name="그룹 148"/>
                <p:cNvGrpSpPr/>
                <p:nvPr/>
              </p:nvGrpSpPr>
              <p:grpSpPr>
                <a:xfrm rot="2811505">
                  <a:off x="3338577" y="2821350"/>
                  <a:ext cx="175330" cy="682712"/>
                  <a:chOff x="10410613" y="2241021"/>
                  <a:chExt cx="342054" cy="1331912"/>
                </a:xfrm>
                <a:solidFill>
                  <a:schemeClr val="accent6"/>
                </a:solidFill>
              </p:grpSpPr>
              <p:sp>
                <p:nvSpPr>
                  <p:cNvPr id="151" name="이등변 삼각형 150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직사각형 152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0" name="TextBox 149"/>
                <p:cNvSpPr txBox="1"/>
                <p:nvPr/>
              </p:nvSpPr>
              <p:spPr>
                <a:xfrm>
                  <a:off x="3123325" y="2859519"/>
                  <a:ext cx="2664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</a:t>
                  </a:r>
                  <a:endParaRPr lang="ko-KR" altLang="en-US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27" name="그룹 126"/>
              <p:cNvGrpSpPr/>
              <p:nvPr/>
            </p:nvGrpSpPr>
            <p:grpSpPr>
              <a:xfrm>
                <a:off x="5502199" y="4407586"/>
                <a:ext cx="682712" cy="623033"/>
                <a:chOff x="3084886" y="2859519"/>
                <a:chExt cx="682712" cy="623033"/>
              </a:xfrm>
            </p:grpSpPr>
            <p:sp>
              <p:nvSpPr>
                <p:cNvPr id="142" name="직사각형 141"/>
                <p:cNvSpPr/>
                <p:nvPr/>
              </p:nvSpPr>
              <p:spPr>
                <a:xfrm>
                  <a:off x="3118438" y="2865320"/>
                  <a:ext cx="617231" cy="617232"/>
                </a:xfrm>
                <a:prstGeom prst="rect">
                  <a:avLst/>
                </a:prstGeom>
                <a:solidFill>
                  <a:srgbClr val="7030A0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3" name="그룹 142"/>
                <p:cNvGrpSpPr/>
                <p:nvPr/>
              </p:nvGrpSpPr>
              <p:grpSpPr>
                <a:xfrm rot="2811505">
                  <a:off x="3338577" y="2821350"/>
                  <a:ext cx="175330" cy="682712"/>
                  <a:chOff x="10410613" y="2241021"/>
                  <a:chExt cx="342054" cy="1331912"/>
                </a:xfrm>
                <a:solidFill>
                  <a:schemeClr val="accent6"/>
                </a:solidFill>
              </p:grpSpPr>
              <p:sp>
                <p:nvSpPr>
                  <p:cNvPr id="145" name="이등변 삼각형 144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6" name="직사각형 145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직사각형 146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44" name="TextBox 143"/>
                <p:cNvSpPr txBox="1"/>
                <p:nvPr/>
              </p:nvSpPr>
              <p:spPr>
                <a:xfrm>
                  <a:off x="3123325" y="2859519"/>
                  <a:ext cx="2664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</a:t>
                  </a:r>
                  <a:endParaRPr lang="ko-KR" altLang="en-US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28" name="그룹 127"/>
              <p:cNvGrpSpPr/>
              <p:nvPr/>
            </p:nvGrpSpPr>
            <p:grpSpPr>
              <a:xfrm>
                <a:off x="2275420" y="3625753"/>
                <a:ext cx="682712" cy="623033"/>
                <a:chOff x="3084886" y="2859519"/>
                <a:chExt cx="682712" cy="623033"/>
              </a:xfrm>
            </p:grpSpPr>
            <p:sp>
              <p:nvSpPr>
                <p:cNvPr id="136" name="직사각형 135"/>
                <p:cNvSpPr/>
                <p:nvPr/>
              </p:nvSpPr>
              <p:spPr>
                <a:xfrm>
                  <a:off x="3118438" y="2865320"/>
                  <a:ext cx="617231" cy="61723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37" name="그룹 136"/>
                <p:cNvGrpSpPr/>
                <p:nvPr/>
              </p:nvGrpSpPr>
              <p:grpSpPr>
                <a:xfrm rot="2811505">
                  <a:off x="3338577" y="2821350"/>
                  <a:ext cx="175330" cy="682712"/>
                  <a:chOff x="10410613" y="2241021"/>
                  <a:chExt cx="342054" cy="1331912"/>
                </a:xfrm>
                <a:solidFill>
                  <a:schemeClr val="accent6"/>
                </a:solidFill>
              </p:grpSpPr>
              <p:sp>
                <p:nvSpPr>
                  <p:cNvPr id="139" name="이등변 삼각형 138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38" name="TextBox 137"/>
                <p:cNvSpPr txBox="1"/>
                <p:nvPr/>
              </p:nvSpPr>
              <p:spPr>
                <a:xfrm>
                  <a:off x="3123325" y="2859519"/>
                  <a:ext cx="2664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</a:t>
                  </a:r>
                  <a:endParaRPr lang="ko-KR" altLang="en-US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29" name="그룹 128"/>
              <p:cNvGrpSpPr/>
              <p:nvPr/>
            </p:nvGrpSpPr>
            <p:grpSpPr>
              <a:xfrm>
                <a:off x="2275420" y="4404686"/>
                <a:ext cx="682712" cy="623033"/>
                <a:chOff x="3084886" y="2859519"/>
                <a:chExt cx="682712" cy="623033"/>
              </a:xfrm>
            </p:grpSpPr>
            <p:sp>
              <p:nvSpPr>
                <p:cNvPr id="130" name="직사각형 129"/>
                <p:cNvSpPr/>
                <p:nvPr/>
              </p:nvSpPr>
              <p:spPr>
                <a:xfrm>
                  <a:off x="3118438" y="2865320"/>
                  <a:ext cx="617231" cy="6172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1" name="그룹 130"/>
                <p:cNvGrpSpPr/>
                <p:nvPr/>
              </p:nvGrpSpPr>
              <p:grpSpPr>
                <a:xfrm rot="2811505">
                  <a:off x="3338577" y="2821350"/>
                  <a:ext cx="175330" cy="682712"/>
                  <a:chOff x="10410613" y="2241021"/>
                  <a:chExt cx="342054" cy="1331912"/>
                </a:xfrm>
                <a:solidFill>
                  <a:schemeClr val="accent6"/>
                </a:solidFill>
              </p:grpSpPr>
              <p:sp>
                <p:nvSpPr>
                  <p:cNvPr id="133" name="이등변 삼각형 132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3123325" y="2859519"/>
                  <a:ext cx="2664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</a:t>
                  </a:r>
                  <a:endParaRPr lang="ko-KR" altLang="en-US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</p:grpSp>
      <p:sp>
        <p:nvSpPr>
          <p:cNvPr id="222" name="직사각형 221"/>
          <p:cNvSpPr/>
          <p:nvPr/>
        </p:nvSpPr>
        <p:spPr>
          <a:xfrm>
            <a:off x="5303208" y="1058549"/>
            <a:ext cx="6715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인벤토리는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직업군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전부 공유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무기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방어구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 공용으로 보여줌</a:t>
            </a:r>
            <a:endParaRPr lang="ko-KR" altLang="en-US" dirty="0"/>
          </a:p>
        </p:txBody>
      </p:sp>
      <p:sp>
        <p:nvSpPr>
          <p:cNvPr id="223" name="TextBox 222"/>
          <p:cNvSpPr txBox="1"/>
          <p:nvPr/>
        </p:nvSpPr>
        <p:spPr>
          <a:xfrm>
            <a:off x="9040791" y="2307196"/>
            <a:ext cx="2893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도출된 내용들</a:t>
            </a:r>
            <a:endParaRPr lang="en-US" altLang="ko-KR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인벤토리 확장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아이템정보 보기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아이템강화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초월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장착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해제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직업 교체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</a:p>
        </p:txBody>
      </p:sp>
      <p:grpSp>
        <p:nvGrpSpPr>
          <p:cNvPr id="224" name="그룹 223"/>
          <p:cNvGrpSpPr/>
          <p:nvPr/>
        </p:nvGrpSpPr>
        <p:grpSpPr>
          <a:xfrm>
            <a:off x="838830" y="1685792"/>
            <a:ext cx="8157327" cy="887129"/>
            <a:chOff x="838830" y="4692197"/>
            <a:chExt cx="8157327" cy="887129"/>
          </a:xfrm>
        </p:grpSpPr>
        <p:sp>
          <p:nvSpPr>
            <p:cNvPr id="225" name="사각형: 둥근 모서리 224"/>
            <p:cNvSpPr/>
            <p:nvPr/>
          </p:nvSpPr>
          <p:spPr>
            <a:xfrm>
              <a:off x="838830" y="4692197"/>
              <a:ext cx="8157327" cy="887129"/>
            </a:xfrm>
            <a:prstGeom prst="roundRect">
              <a:avLst>
                <a:gd name="adj" fmla="val 29148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26" name="그룹 225"/>
            <p:cNvGrpSpPr/>
            <p:nvPr/>
          </p:nvGrpSpPr>
          <p:grpSpPr>
            <a:xfrm>
              <a:off x="3044556" y="4970323"/>
              <a:ext cx="3974679" cy="360603"/>
              <a:chOff x="2993756" y="3703157"/>
              <a:chExt cx="3974679" cy="360603"/>
            </a:xfrm>
          </p:grpSpPr>
          <p:grpSp>
            <p:nvGrpSpPr>
              <p:cNvPr id="248" name="그룹 247"/>
              <p:cNvGrpSpPr/>
              <p:nvPr/>
            </p:nvGrpSpPr>
            <p:grpSpPr>
              <a:xfrm>
                <a:off x="2993756" y="3703157"/>
                <a:ext cx="1196134" cy="360603"/>
                <a:chOff x="2334470" y="1910747"/>
                <a:chExt cx="1196134" cy="360603"/>
              </a:xfrm>
            </p:grpSpPr>
            <p:sp>
              <p:nvSpPr>
                <p:cNvPr id="255" name="타원 254"/>
                <p:cNvSpPr/>
                <p:nvPr/>
              </p:nvSpPr>
              <p:spPr>
                <a:xfrm>
                  <a:off x="2334470" y="1910747"/>
                  <a:ext cx="360603" cy="360603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H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56" name="TextBox 255"/>
                <p:cNvSpPr txBox="1"/>
                <p:nvPr/>
              </p:nvSpPr>
              <p:spPr>
                <a:xfrm>
                  <a:off x="2744811" y="1933885"/>
                  <a:ext cx="7857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10/100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249" name="그룹 248"/>
              <p:cNvGrpSpPr/>
              <p:nvPr/>
            </p:nvGrpSpPr>
            <p:grpSpPr>
              <a:xfrm>
                <a:off x="4276717" y="3703157"/>
                <a:ext cx="1028951" cy="360603"/>
                <a:chOff x="3903181" y="1910747"/>
                <a:chExt cx="1028951" cy="360603"/>
              </a:xfrm>
            </p:grpSpPr>
            <p:sp>
              <p:nvSpPr>
                <p:cNvPr id="253" name="타원 252"/>
                <p:cNvSpPr/>
                <p:nvPr/>
              </p:nvSpPr>
              <p:spPr>
                <a:xfrm>
                  <a:off x="3903181" y="1910747"/>
                  <a:ext cx="360603" cy="360603"/>
                </a:xfrm>
                <a:prstGeom prst="ellipse">
                  <a:avLst/>
                </a:prstGeom>
                <a:solidFill>
                  <a:srgbClr val="FF00FF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54" name="TextBox 253"/>
                <p:cNvSpPr txBox="1"/>
                <p:nvPr/>
              </p:nvSpPr>
              <p:spPr>
                <a:xfrm>
                  <a:off x="4330685" y="1931807"/>
                  <a:ext cx="6014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250" name="그룹 249"/>
              <p:cNvGrpSpPr/>
              <p:nvPr/>
            </p:nvGrpSpPr>
            <p:grpSpPr>
              <a:xfrm>
                <a:off x="5420044" y="3703157"/>
                <a:ext cx="1548391" cy="360603"/>
                <a:chOff x="5173508" y="1910747"/>
                <a:chExt cx="1548391" cy="360603"/>
              </a:xfrm>
            </p:grpSpPr>
            <p:sp>
              <p:nvSpPr>
                <p:cNvPr id="251" name="타원 250"/>
                <p:cNvSpPr/>
                <p:nvPr/>
              </p:nvSpPr>
              <p:spPr>
                <a:xfrm>
                  <a:off x="5173508" y="1910747"/>
                  <a:ext cx="360603" cy="36060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52" name="TextBox 251"/>
                <p:cNvSpPr txBox="1"/>
                <p:nvPr/>
              </p:nvSpPr>
              <p:spPr>
                <a:xfrm>
                  <a:off x="5702068" y="1931806"/>
                  <a:ext cx="10198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1,000,000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sp>
          <p:nvSpPr>
            <p:cNvPr id="227" name="사각형: 둥근 모서리 226"/>
            <p:cNvSpPr/>
            <p:nvPr/>
          </p:nvSpPr>
          <p:spPr>
            <a:xfrm>
              <a:off x="1575986" y="4853963"/>
              <a:ext cx="938959" cy="582619"/>
            </a:xfrm>
            <a:prstGeom prst="roundRect">
              <a:avLst/>
            </a:prstGeom>
            <a:solidFill>
              <a:schemeClr val="accent2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장비</a:t>
              </a:r>
            </a:p>
          </p:txBody>
        </p:sp>
        <p:grpSp>
          <p:nvGrpSpPr>
            <p:cNvPr id="228" name="그룹 227"/>
            <p:cNvGrpSpPr/>
            <p:nvPr/>
          </p:nvGrpSpPr>
          <p:grpSpPr>
            <a:xfrm>
              <a:off x="960273" y="4905081"/>
              <a:ext cx="499527" cy="499525"/>
              <a:chOff x="960273" y="4288994"/>
              <a:chExt cx="499527" cy="499525"/>
            </a:xfrm>
          </p:grpSpPr>
          <p:sp>
            <p:nvSpPr>
              <p:cNvPr id="246" name="타원 245"/>
              <p:cNvSpPr/>
              <p:nvPr/>
            </p:nvSpPr>
            <p:spPr>
              <a:xfrm>
                <a:off x="960273" y="4288994"/>
                <a:ext cx="499527" cy="4995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47" name="화살표: 아래로 구부러짐 246"/>
              <p:cNvSpPr/>
              <p:nvPr/>
            </p:nvSpPr>
            <p:spPr>
              <a:xfrm>
                <a:off x="1065917" y="4437702"/>
                <a:ext cx="325114" cy="180793"/>
              </a:xfrm>
              <a:prstGeom prst="curvedDownArrow">
                <a:avLst>
                  <a:gd name="adj1" fmla="val 32786"/>
                  <a:gd name="adj2" fmla="val 70737"/>
                  <a:gd name="adj3" fmla="val 40423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7127488" y="4905080"/>
              <a:ext cx="1695762" cy="505123"/>
              <a:chOff x="7127488" y="4905080"/>
              <a:chExt cx="1695762" cy="505123"/>
            </a:xfrm>
          </p:grpSpPr>
          <p:grpSp>
            <p:nvGrpSpPr>
              <p:cNvPr id="230" name="그룹 229"/>
              <p:cNvGrpSpPr/>
              <p:nvPr/>
            </p:nvGrpSpPr>
            <p:grpSpPr>
              <a:xfrm>
                <a:off x="7127488" y="4905081"/>
                <a:ext cx="499527" cy="499525"/>
                <a:chOff x="7127488" y="2336152"/>
                <a:chExt cx="499527" cy="499525"/>
              </a:xfrm>
            </p:grpSpPr>
            <p:sp>
              <p:nvSpPr>
                <p:cNvPr id="240" name="타원 239"/>
                <p:cNvSpPr/>
                <p:nvPr/>
              </p:nvSpPr>
              <p:spPr>
                <a:xfrm>
                  <a:off x="7127488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m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241" name="그룹 240"/>
                <p:cNvGrpSpPr/>
                <p:nvPr/>
              </p:nvGrpSpPr>
              <p:grpSpPr>
                <a:xfrm>
                  <a:off x="7228923" y="2497560"/>
                  <a:ext cx="287502" cy="188041"/>
                  <a:chOff x="10568539" y="1212231"/>
                  <a:chExt cx="423512" cy="276999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242" name="직사각형 241"/>
                  <p:cNvSpPr/>
                  <p:nvPr/>
                </p:nvSpPr>
                <p:spPr>
                  <a:xfrm>
                    <a:off x="10568539" y="1212231"/>
                    <a:ext cx="423512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43" name="직선 연결선 242"/>
                  <p:cNvCxnSpPr/>
                  <p:nvPr/>
                </p:nvCxnSpPr>
                <p:spPr>
                  <a:xfrm>
                    <a:off x="10568539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/>
                  <p:cNvCxnSpPr/>
                  <p:nvPr/>
                </p:nvCxnSpPr>
                <p:spPr>
                  <a:xfrm flipV="1">
                    <a:off x="10780295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5" name="타원 244"/>
                  <p:cNvSpPr/>
                  <p:nvPr/>
                </p:nvSpPr>
                <p:spPr>
                  <a:xfrm>
                    <a:off x="10745695" y="1316130"/>
                    <a:ext cx="69200" cy="69200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31" name="그룹 230"/>
              <p:cNvGrpSpPr/>
              <p:nvPr/>
            </p:nvGrpSpPr>
            <p:grpSpPr>
              <a:xfrm>
                <a:off x="7728075" y="4905080"/>
                <a:ext cx="499527" cy="499525"/>
                <a:chOff x="7728075" y="2336151"/>
                <a:chExt cx="499527" cy="499525"/>
              </a:xfrm>
            </p:grpSpPr>
            <p:sp>
              <p:nvSpPr>
                <p:cNvPr id="237" name="타원 236"/>
                <p:cNvSpPr/>
                <p:nvPr/>
              </p:nvSpPr>
              <p:spPr>
                <a:xfrm>
                  <a:off x="7728075" y="2336151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c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38" name="말풍선: 모서리가 둥근 사각형 237"/>
                <p:cNvSpPr/>
                <p:nvPr/>
              </p:nvSpPr>
              <p:spPr>
                <a:xfrm>
                  <a:off x="7844392" y="2493327"/>
                  <a:ext cx="279048" cy="186962"/>
                </a:xfrm>
                <a:prstGeom prst="wedgeRoundRectCallout">
                  <a:avLst>
                    <a:gd name="adj1" fmla="val -38901"/>
                    <a:gd name="adj2" fmla="val 74058"/>
                    <a:gd name="adj3" fmla="val 16667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ko-KR" sz="1200" b="1" dirty="0"/>
                    <a:t>…</a:t>
                  </a:r>
                  <a:endParaRPr lang="en-US" altLang="ko-KR" sz="1100" b="1" dirty="0"/>
                </a:p>
              </p:txBody>
            </p:sp>
          </p:grpSp>
          <p:grpSp>
            <p:nvGrpSpPr>
              <p:cNvPr id="232" name="그룹 231"/>
              <p:cNvGrpSpPr/>
              <p:nvPr/>
            </p:nvGrpSpPr>
            <p:grpSpPr>
              <a:xfrm>
                <a:off x="8323723" y="4910678"/>
                <a:ext cx="499527" cy="499525"/>
                <a:chOff x="8323723" y="2336152"/>
                <a:chExt cx="499527" cy="499525"/>
              </a:xfrm>
            </p:grpSpPr>
            <p:sp>
              <p:nvSpPr>
                <p:cNvPr id="233" name="타원 232"/>
                <p:cNvSpPr/>
                <p:nvPr/>
              </p:nvSpPr>
              <p:spPr>
                <a:xfrm>
                  <a:off x="8323723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s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234" name="그룹 233"/>
                <p:cNvGrpSpPr/>
                <p:nvPr/>
              </p:nvGrpSpPr>
              <p:grpSpPr>
                <a:xfrm>
                  <a:off x="8410449" y="2414036"/>
                  <a:ext cx="362372" cy="354951"/>
                  <a:chOff x="9658069" y="2123268"/>
                  <a:chExt cx="430076" cy="421268"/>
                </a:xfrm>
              </p:grpSpPr>
              <p:sp>
                <p:nvSpPr>
                  <p:cNvPr id="235" name="별: 꼭짓점 12개 234"/>
                  <p:cNvSpPr/>
                  <p:nvPr/>
                </p:nvSpPr>
                <p:spPr>
                  <a:xfrm>
                    <a:off x="9658069" y="212326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별: 꼭짓점 12개 235"/>
                  <p:cNvSpPr/>
                  <p:nvPr/>
                </p:nvSpPr>
                <p:spPr>
                  <a:xfrm>
                    <a:off x="9755547" y="221193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257" name="그룹 256"/>
          <p:cNvGrpSpPr/>
          <p:nvPr/>
        </p:nvGrpSpPr>
        <p:grpSpPr>
          <a:xfrm>
            <a:off x="8792056" y="3415519"/>
            <a:ext cx="92842" cy="2654026"/>
            <a:chOff x="8373522" y="2726756"/>
            <a:chExt cx="92842" cy="2524801"/>
          </a:xfrm>
        </p:grpSpPr>
        <p:cxnSp>
          <p:nvCxnSpPr>
            <p:cNvPr id="258" name="직선 연결선 257"/>
            <p:cNvCxnSpPr>
              <a:cxnSpLocks/>
            </p:cNvCxnSpPr>
            <p:nvPr/>
          </p:nvCxnSpPr>
          <p:spPr>
            <a:xfrm>
              <a:off x="8418786" y="2726756"/>
              <a:ext cx="0" cy="2524801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모서리가 둥근 직사각형 6"/>
            <p:cNvSpPr/>
            <p:nvPr/>
          </p:nvSpPr>
          <p:spPr>
            <a:xfrm>
              <a:off x="8373522" y="2726756"/>
              <a:ext cx="92842" cy="9514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245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31447" y="1058549"/>
            <a:ext cx="5844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좌측 인벤토리에 있는 장비 클릭 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인벤토리 위에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팝업창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</a:t>
            </a:r>
            <a:endParaRPr lang="ko-KR" altLang="en-US" dirty="0"/>
          </a:p>
        </p:txBody>
      </p:sp>
      <p:sp>
        <p:nvSpPr>
          <p:cNvPr id="313" name="사각형: 둥근 모서리 312"/>
          <p:cNvSpPr/>
          <p:nvPr/>
        </p:nvSpPr>
        <p:spPr>
          <a:xfrm>
            <a:off x="838200" y="1690688"/>
            <a:ext cx="8157327" cy="4798428"/>
          </a:xfrm>
          <a:prstGeom prst="roundRect">
            <a:avLst>
              <a:gd name="adj" fmla="val 528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974682" y="2719976"/>
            <a:ext cx="3553450" cy="3669327"/>
            <a:chOff x="974682" y="2719976"/>
            <a:chExt cx="3553450" cy="3669327"/>
          </a:xfrm>
        </p:grpSpPr>
        <p:sp>
          <p:nvSpPr>
            <p:cNvPr id="314" name="사각형: 둥근 모서리 313"/>
            <p:cNvSpPr/>
            <p:nvPr/>
          </p:nvSpPr>
          <p:spPr>
            <a:xfrm>
              <a:off x="974682" y="2719976"/>
              <a:ext cx="3553450" cy="366932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5" name="그룹 314"/>
            <p:cNvGrpSpPr/>
            <p:nvPr/>
          </p:nvGrpSpPr>
          <p:grpSpPr>
            <a:xfrm>
              <a:off x="2387372" y="2986179"/>
              <a:ext cx="727476" cy="2117814"/>
              <a:chOff x="7183225" y="1461155"/>
              <a:chExt cx="229533" cy="668212"/>
            </a:xfrm>
          </p:grpSpPr>
          <p:sp>
            <p:nvSpPr>
              <p:cNvPr id="316" name="타원 315"/>
              <p:cNvSpPr/>
              <p:nvPr/>
            </p:nvSpPr>
            <p:spPr>
              <a:xfrm>
                <a:off x="7183225" y="1461155"/>
                <a:ext cx="229533" cy="22953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7" name="직선 연결선 316"/>
              <p:cNvCxnSpPr>
                <a:stCxn id="316" idx="4"/>
              </p:cNvCxnSpPr>
              <p:nvPr/>
            </p:nvCxnSpPr>
            <p:spPr>
              <a:xfrm flipH="1">
                <a:off x="7281333" y="1690688"/>
                <a:ext cx="16659" cy="25664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직선 연결선 317"/>
              <p:cNvCxnSpPr>
                <a:cxnSpLocks/>
              </p:cNvCxnSpPr>
              <p:nvPr/>
            </p:nvCxnSpPr>
            <p:spPr>
              <a:xfrm flipH="1">
                <a:off x="7183225" y="1947333"/>
                <a:ext cx="98108" cy="16086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직선 연결선 318"/>
              <p:cNvCxnSpPr/>
              <p:nvPr/>
            </p:nvCxnSpPr>
            <p:spPr>
              <a:xfrm>
                <a:off x="7281333" y="1947333"/>
                <a:ext cx="97367" cy="18203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직선 연결선 319"/>
              <p:cNvCxnSpPr/>
              <p:nvPr/>
            </p:nvCxnSpPr>
            <p:spPr>
              <a:xfrm flipH="1">
                <a:off x="7183225" y="1799167"/>
                <a:ext cx="114767" cy="9313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직선 연결선 320"/>
              <p:cNvCxnSpPr/>
              <p:nvPr/>
            </p:nvCxnSpPr>
            <p:spPr>
              <a:xfrm>
                <a:off x="7281333" y="1816100"/>
                <a:ext cx="97367" cy="889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그룹 321"/>
            <p:cNvGrpSpPr/>
            <p:nvPr/>
          </p:nvGrpSpPr>
          <p:grpSpPr>
            <a:xfrm>
              <a:off x="1344340" y="5434032"/>
              <a:ext cx="2680561" cy="789354"/>
              <a:chOff x="1569599" y="5434032"/>
              <a:chExt cx="2680561" cy="789354"/>
            </a:xfrm>
          </p:grpSpPr>
          <p:grpSp>
            <p:nvGrpSpPr>
              <p:cNvPr id="323" name="그룹 322"/>
              <p:cNvGrpSpPr/>
              <p:nvPr/>
            </p:nvGrpSpPr>
            <p:grpSpPr>
              <a:xfrm>
                <a:off x="1569599" y="5434032"/>
                <a:ext cx="789354" cy="789354"/>
                <a:chOff x="1613571" y="5386183"/>
                <a:chExt cx="789354" cy="789354"/>
              </a:xfrm>
            </p:grpSpPr>
            <p:sp>
              <p:nvSpPr>
                <p:cNvPr id="342" name="타원 341"/>
                <p:cNvSpPr/>
                <p:nvPr/>
              </p:nvSpPr>
              <p:spPr>
                <a:xfrm>
                  <a:off x="1613571" y="5386183"/>
                  <a:ext cx="789354" cy="789354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43" name="그룹 342"/>
                <p:cNvGrpSpPr/>
                <p:nvPr/>
              </p:nvGrpSpPr>
              <p:grpSpPr>
                <a:xfrm>
                  <a:off x="1905493" y="5452473"/>
                  <a:ext cx="229533" cy="668212"/>
                  <a:chOff x="7183225" y="1461155"/>
                  <a:chExt cx="229533" cy="668212"/>
                </a:xfrm>
              </p:grpSpPr>
              <p:sp>
                <p:nvSpPr>
                  <p:cNvPr id="344" name="타원 343"/>
                  <p:cNvSpPr/>
                  <p:nvPr/>
                </p:nvSpPr>
                <p:spPr>
                  <a:xfrm>
                    <a:off x="7183225" y="1461155"/>
                    <a:ext cx="229533" cy="22953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45" name="직선 연결선 344"/>
                  <p:cNvCxnSpPr>
                    <a:stCxn id="344" idx="4"/>
                  </p:cNvCxnSpPr>
                  <p:nvPr/>
                </p:nvCxnSpPr>
                <p:spPr>
                  <a:xfrm flipH="1">
                    <a:off x="7281333" y="1690688"/>
                    <a:ext cx="16659" cy="25664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/>
                  <p:cNvCxnSpPr>
                    <a:cxnSpLocks/>
                  </p:cNvCxnSpPr>
                  <p:nvPr/>
                </p:nvCxnSpPr>
                <p:spPr>
                  <a:xfrm flipH="1">
                    <a:off x="7183225" y="1947333"/>
                    <a:ext cx="98108" cy="16086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/>
                  <p:cNvCxnSpPr/>
                  <p:nvPr/>
                </p:nvCxnSpPr>
                <p:spPr>
                  <a:xfrm>
                    <a:off x="7281333" y="1947333"/>
                    <a:ext cx="97367" cy="1820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/>
                  <p:cNvCxnSpPr/>
                  <p:nvPr/>
                </p:nvCxnSpPr>
                <p:spPr>
                  <a:xfrm flipH="1">
                    <a:off x="7183225" y="1799167"/>
                    <a:ext cx="114767" cy="9313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/>
                  <p:cNvCxnSpPr/>
                  <p:nvPr/>
                </p:nvCxnSpPr>
                <p:spPr>
                  <a:xfrm>
                    <a:off x="7281333" y="1816100"/>
                    <a:ext cx="97367" cy="889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24" name="그룹 323"/>
              <p:cNvGrpSpPr/>
              <p:nvPr/>
            </p:nvGrpSpPr>
            <p:grpSpPr>
              <a:xfrm>
                <a:off x="2516675" y="5434032"/>
                <a:ext cx="789354" cy="789354"/>
                <a:chOff x="1613571" y="5386183"/>
                <a:chExt cx="789354" cy="789354"/>
              </a:xfrm>
            </p:grpSpPr>
            <p:sp>
              <p:nvSpPr>
                <p:cNvPr id="334" name="타원 333"/>
                <p:cNvSpPr/>
                <p:nvPr/>
              </p:nvSpPr>
              <p:spPr>
                <a:xfrm>
                  <a:off x="1613571" y="5386183"/>
                  <a:ext cx="789354" cy="78935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35" name="그룹 334"/>
                <p:cNvGrpSpPr/>
                <p:nvPr/>
              </p:nvGrpSpPr>
              <p:grpSpPr>
                <a:xfrm>
                  <a:off x="1905493" y="5452473"/>
                  <a:ext cx="229533" cy="668212"/>
                  <a:chOff x="7183225" y="1461155"/>
                  <a:chExt cx="229533" cy="668212"/>
                </a:xfrm>
              </p:grpSpPr>
              <p:sp>
                <p:nvSpPr>
                  <p:cNvPr id="336" name="타원 335"/>
                  <p:cNvSpPr/>
                  <p:nvPr/>
                </p:nvSpPr>
                <p:spPr>
                  <a:xfrm>
                    <a:off x="7183225" y="1461155"/>
                    <a:ext cx="229533" cy="22953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37" name="직선 연결선 336"/>
                  <p:cNvCxnSpPr>
                    <a:stCxn id="336" idx="4"/>
                  </p:cNvCxnSpPr>
                  <p:nvPr/>
                </p:nvCxnSpPr>
                <p:spPr>
                  <a:xfrm flipH="1">
                    <a:off x="7281333" y="1690688"/>
                    <a:ext cx="16659" cy="25664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직선 연결선 337"/>
                  <p:cNvCxnSpPr>
                    <a:cxnSpLocks/>
                  </p:cNvCxnSpPr>
                  <p:nvPr/>
                </p:nvCxnSpPr>
                <p:spPr>
                  <a:xfrm flipH="1">
                    <a:off x="7183225" y="1947333"/>
                    <a:ext cx="98108" cy="16086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직선 연결선 338"/>
                  <p:cNvCxnSpPr/>
                  <p:nvPr/>
                </p:nvCxnSpPr>
                <p:spPr>
                  <a:xfrm>
                    <a:off x="7281333" y="1947333"/>
                    <a:ext cx="97367" cy="1820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직선 연결선 339"/>
                  <p:cNvCxnSpPr/>
                  <p:nvPr/>
                </p:nvCxnSpPr>
                <p:spPr>
                  <a:xfrm flipH="1">
                    <a:off x="7183225" y="1799167"/>
                    <a:ext cx="114767" cy="9313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직선 연결선 340"/>
                  <p:cNvCxnSpPr/>
                  <p:nvPr/>
                </p:nvCxnSpPr>
                <p:spPr>
                  <a:xfrm>
                    <a:off x="7281333" y="1816100"/>
                    <a:ext cx="97367" cy="889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25" name="그룹 324"/>
              <p:cNvGrpSpPr/>
              <p:nvPr/>
            </p:nvGrpSpPr>
            <p:grpSpPr>
              <a:xfrm>
                <a:off x="3460806" y="5434032"/>
                <a:ext cx="789354" cy="789354"/>
                <a:chOff x="1613571" y="5386183"/>
                <a:chExt cx="789354" cy="789354"/>
              </a:xfrm>
            </p:grpSpPr>
            <p:sp>
              <p:nvSpPr>
                <p:cNvPr id="326" name="타원 325"/>
                <p:cNvSpPr/>
                <p:nvPr/>
              </p:nvSpPr>
              <p:spPr>
                <a:xfrm>
                  <a:off x="1613571" y="5386183"/>
                  <a:ext cx="789354" cy="78935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27" name="그룹 326"/>
                <p:cNvGrpSpPr/>
                <p:nvPr/>
              </p:nvGrpSpPr>
              <p:grpSpPr>
                <a:xfrm>
                  <a:off x="1905493" y="5452473"/>
                  <a:ext cx="229533" cy="668212"/>
                  <a:chOff x="7183225" y="1461155"/>
                  <a:chExt cx="229533" cy="668212"/>
                </a:xfrm>
              </p:grpSpPr>
              <p:sp>
                <p:nvSpPr>
                  <p:cNvPr id="328" name="타원 327"/>
                  <p:cNvSpPr/>
                  <p:nvPr/>
                </p:nvSpPr>
                <p:spPr>
                  <a:xfrm>
                    <a:off x="7183225" y="1461155"/>
                    <a:ext cx="229533" cy="22953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29" name="직선 연결선 328"/>
                  <p:cNvCxnSpPr>
                    <a:stCxn id="328" idx="4"/>
                  </p:cNvCxnSpPr>
                  <p:nvPr/>
                </p:nvCxnSpPr>
                <p:spPr>
                  <a:xfrm flipH="1">
                    <a:off x="7281333" y="1690688"/>
                    <a:ext cx="16659" cy="25664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/>
                  <p:cNvCxnSpPr>
                    <a:cxnSpLocks/>
                  </p:cNvCxnSpPr>
                  <p:nvPr/>
                </p:nvCxnSpPr>
                <p:spPr>
                  <a:xfrm flipH="1">
                    <a:off x="7183225" y="1947333"/>
                    <a:ext cx="98108" cy="16086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/>
                  <p:cNvCxnSpPr/>
                  <p:nvPr/>
                </p:nvCxnSpPr>
                <p:spPr>
                  <a:xfrm>
                    <a:off x="7281333" y="1947333"/>
                    <a:ext cx="97367" cy="1820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직선 연결선 331"/>
                  <p:cNvCxnSpPr/>
                  <p:nvPr/>
                </p:nvCxnSpPr>
                <p:spPr>
                  <a:xfrm flipH="1">
                    <a:off x="7183225" y="1799167"/>
                    <a:ext cx="114767" cy="9313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직선 연결선 332"/>
                  <p:cNvCxnSpPr/>
                  <p:nvPr/>
                </p:nvCxnSpPr>
                <p:spPr>
                  <a:xfrm>
                    <a:off x="7281333" y="1816100"/>
                    <a:ext cx="97367" cy="889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13" name="그룹 412"/>
            <p:cNvGrpSpPr/>
            <p:nvPr/>
          </p:nvGrpSpPr>
          <p:grpSpPr>
            <a:xfrm>
              <a:off x="1158690" y="3752288"/>
              <a:ext cx="678557" cy="618288"/>
              <a:chOff x="8081187" y="3500162"/>
              <a:chExt cx="678557" cy="618288"/>
            </a:xfrm>
          </p:grpSpPr>
          <p:sp>
            <p:nvSpPr>
              <p:cNvPr id="414" name="직사각형 413"/>
              <p:cNvSpPr/>
              <p:nvPr/>
            </p:nvSpPr>
            <p:spPr>
              <a:xfrm>
                <a:off x="8142513" y="3501218"/>
                <a:ext cx="617231" cy="617232"/>
              </a:xfrm>
              <a:prstGeom prst="rect">
                <a:avLst/>
              </a:prstGeom>
              <a:solidFill>
                <a:srgbClr val="C00000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자유형: 도형 414"/>
              <p:cNvSpPr/>
              <p:nvPr/>
            </p:nvSpPr>
            <p:spPr>
              <a:xfrm rot="20394523">
                <a:off x="8201097" y="3670291"/>
                <a:ext cx="467138" cy="411422"/>
              </a:xfrm>
              <a:custGeom>
                <a:avLst/>
                <a:gdLst>
                  <a:gd name="connsiteX0" fmla="*/ 470821 w 1000623"/>
                  <a:gd name="connsiteY0" fmla="*/ 109771 h 881279"/>
                  <a:gd name="connsiteX1" fmla="*/ 829507 w 1000623"/>
                  <a:gd name="connsiteY1" fmla="*/ 240970 h 881279"/>
                  <a:gd name="connsiteX2" fmla="*/ 761586 w 1000623"/>
                  <a:gd name="connsiteY2" fmla="*/ 881279 h 881279"/>
                  <a:gd name="connsiteX3" fmla="*/ 109568 w 1000623"/>
                  <a:gd name="connsiteY3" fmla="*/ 642787 h 881279"/>
                  <a:gd name="connsiteX4" fmla="*/ 348966 w 1000623"/>
                  <a:gd name="connsiteY4" fmla="*/ 0 h 881279"/>
                  <a:gd name="connsiteX5" fmla="*/ 472032 w 1000623"/>
                  <a:gd name="connsiteY5" fmla="*/ 103600 h 881279"/>
                  <a:gd name="connsiteX6" fmla="*/ 123066 w 1000623"/>
                  <a:gd name="connsiteY6" fmla="*/ 518138 h 881279"/>
                  <a:gd name="connsiteX7" fmla="*/ 0 w 1000623"/>
                  <a:gd name="connsiteY7" fmla="*/ 414539 h 881279"/>
                  <a:gd name="connsiteX8" fmla="*/ 1000623 w 1000623"/>
                  <a:gd name="connsiteY8" fmla="*/ 238359 h 881279"/>
                  <a:gd name="connsiteX9" fmla="*/ 1000623 w 1000623"/>
                  <a:gd name="connsiteY9" fmla="*/ 780226 h 881279"/>
                  <a:gd name="connsiteX10" fmla="*/ 839756 w 1000623"/>
                  <a:gd name="connsiteY10" fmla="*/ 780226 h 881279"/>
                  <a:gd name="connsiteX11" fmla="*/ 839756 w 1000623"/>
                  <a:gd name="connsiteY11" fmla="*/ 238359 h 881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0623" h="881279">
                    <a:moveTo>
                      <a:pt x="470821" y="109771"/>
                    </a:moveTo>
                    <a:lnTo>
                      <a:pt x="829507" y="240970"/>
                    </a:lnTo>
                    <a:lnTo>
                      <a:pt x="761586" y="881279"/>
                    </a:lnTo>
                    <a:lnTo>
                      <a:pt x="109568" y="642787"/>
                    </a:lnTo>
                    <a:close/>
                    <a:moveTo>
                      <a:pt x="348966" y="0"/>
                    </a:moveTo>
                    <a:lnTo>
                      <a:pt x="472032" y="103600"/>
                    </a:lnTo>
                    <a:lnTo>
                      <a:pt x="123066" y="518138"/>
                    </a:lnTo>
                    <a:lnTo>
                      <a:pt x="0" y="414539"/>
                    </a:lnTo>
                    <a:close/>
                    <a:moveTo>
                      <a:pt x="1000623" y="238359"/>
                    </a:moveTo>
                    <a:lnTo>
                      <a:pt x="1000623" y="780226"/>
                    </a:lnTo>
                    <a:lnTo>
                      <a:pt x="839756" y="780226"/>
                    </a:lnTo>
                    <a:lnTo>
                      <a:pt x="839756" y="238359"/>
                    </a:lnTo>
                    <a:close/>
                  </a:path>
                </a:pathLst>
              </a:custGeom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TextBox 415"/>
              <p:cNvSpPr txBox="1"/>
              <p:nvPr/>
            </p:nvSpPr>
            <p:spPr>
              <a:xfrm>
                <a:off x="8081187" y="3500162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10</a:t>
                </a:r>
                <a:endPara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17" name="그룹 416"/>
            <p:cNvGrpSpPr/>
            <p:nvPr/>
          </p:nvGrpSpPr>
          <p:grpSpPr>
            <a:xfrm>
              <a:off x="1174957" y="3000955"/>
              <a:ext cx="694482" cy="623033"/>
              <a:chOff x="1174957" y="3000955"/>
              <a:chExt cx="694482" cy="623033"/>
            </a:xfrm>
          </p:grpSpPr>
          <p:sp>
            <p:nvSpPr>
              <p:cNvPr id="418" name="직사각형 417"/>
              <p:cNvSpPr/>
              <p:nvPr/>
            </p:nvSpPr>
            <p:spPr>
              <a:xfrm>
                <a:off x="1219060" y="3006756"/>
                <a:ext cx="617231" cy="617232"/>
              </a:xfrm>
              <a:prstGeom prst="rect">
                <a:avLst/>
              </a:prstGeom>
              <a:solidFill>
                <a:srgbClr val="C00000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9" name="그룹 418"/>
              <p:cNvGrpSpPr/>
              <p:nvPr/>
            </p:nvGrpSpPr>
            <p:grpSpPr>
              <a:xfrm rot="2811505">
                <a:off x="1440418" y="2962786"/>
                <a:ext cx="175330" cy="682712"/>
                <a:chOff x="10410613" y="2241021"/>
                <a:chExt cx="342054" cy="1331912"/>
              </a:xfrm>
              <a:solidFill>
                <a:schemeClr val="accent6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grpSpPr>
            <p:sp>
              <p:nvSpPr>
                <p:cNvPr id="421" name="이등변 삼각형 420"/>
                <p:cNvSpPr/>
                <p:nvPr/>
              </p:nvSpPr>
              <p:spPr>
                <a:xfrm>
                  <a:off x="10509250" y="2241021"/>
                  <a:ext cx="132080" cy="108807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2" name="직사각형 421"/>
                <p:cNvSpPr/>
                <p:nvPr/>
              </p:nvSpPr>
              <p:spPr>
                <a:xfrm>
                  <a:off x="10410613" y="3260117"/>
                  <a:ext cx="342054" cy="719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23" name="직사각형 422"/>
                <p:cNvSpPr/>
                <p:nvPr/>
              </p:nvSpPr>
              <p:spPr>
                <a:xfrm>
                  <a:off x="10537612" y="3325733"/>
                  <a:ext cx="88056" cy="24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20" name="TextBox 419"/>
              <p:cNvSpPr txBox="1"/>
              <p:nvPr/>
            </p:nvSpPr>
            <p:spPr>
              <a:xfrm>
                <a:off x="1174957" y="3000955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20</a:t>
                </a:r>
                <a:endPara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24" name="그룹 423"/>
            <p:cNvGrpSpPr/>
            <p:nvPr/>
          </p:nvGrpSpPr>
          <p:grpSpPr>
            <a:xfrm>
              <a:off x="1158690" y="4497658"/>
              <a:ext cx="678557" cy="618288"/>
              <a:chOff x="8081187" y="3500162"/>
              <a:chExt cx="678557" cy="618288"/>
            </a:xfrm>
          </p:grpSpPr>
          <p:sp>
            <p:nvSpPr>
              <p:cNvPr id="425" name="직사각형 424"/>
              <p:cNvSpPr/>
              <p:nvPr/>
            </p:nvSpPr>
            <p:spPr>
              <a:xfrm>
                <a:off x="8142513" y="3501218"/>
                <a:ext cx="617231" cy="6172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TextBox 425"/>
              <p:cNvSpPr txBox="1"/>
              <p:nvPr/>
            </p:nvSpPr>
            <p:spPr>
              <a:xfrm>
                <a:off x="8081187" y="3500162"/>
                <a:ext cx="1847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27" name="직사각형 426"/>
            <p:cNvSpPr/>
            <p:nvPr/>
          </p:nvSpPr>
          <p:spPr>
            <a:xfrm>
              <a:off x="3696719" y="3753344"/>
              <a:ext cx="617231" cy="617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8" name="그룹 427"/>
            <p:cNvGrpSpPr/>
            <p:nvPr/>
          </p:nvGrpSpPr>
          <p:grpSpPr>
            <a:xfrm>
              <a:off x="3635393" y="4497658"/>
              <a:ext cx="678557" cy="618288"/>
              <a:chOff x="8081187" y="3500162"/>
              <a:chExt cx="678557" cy="618288"/>
            </a:xfrm>
          </p:grpSpPr>
          <p:sp>
            <p:nvSpPr>
              <p:cNvPr id="429" name="직사각형 428"/>
              <p:cNvSpPr/>
              <p:nvPr/>
            </p:nvSpPr>
            <p:spPr>
              <a:xfrm>
                <a:off x="8142513" y="3501218"/>
                <a:ext cx="617231" cy="6172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TextBox 429"/>
              <p:cNvSpPr txBox="1"/>
              <p:nvPr/>
            </p:nvSpPr>
            <p:spPr>
              <a:xfrm>
                <a:off x="8081187" y="3500162"/>
                <a:ext cx="1847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31" name="직사각형 430"/>
            <p:cNvSpPr/>
            <p:nvPr/>
          </p:nvSpPr>
          <p:spPr>
            <a:xfrm>
              <a:off x="3696719" y="3014000"/>
              <a:ext cx="617231" cy="617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2" name="그룹 431"/>
            <p:cNvGrpSpPr/>
            <p:nvPr/>
          </p:nvGrpSpPr>
          <p:grpSpPr>
            <a:xfrm>
              <a:off x="2850802" y="3936524"/>
              <a:ext cx="682712" cy="435287"/>
              <a:chOff x="2850802" y="3936524"/>
              <a:chExt cx="682712" cy="435287"/>
            </a:xfrm>
          </p:grpSpPr>
          <p:grpSp>
            <p:nvGrpSpPr>
              <p:cNvPr id="433" name="그룹 432"/>
              <p:cNvGrpSpPr/>
              <p:nvPr/>
            </p:nvGrpSpPr>
            <p:grpSpPr>
              <a:xfrm rot="2811505">
                <a:off x="3104493" y="3855664"/>
                <a:ext cx="175330" cy="682712"/>
                <a:chOff x="10410613" y="2241021"/>
                <a:chExt cx="342054" cy="1331912"/>
              </a:xfrm>
              <a:solidFill>
                <a:schemeClr val="accent6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grpSpPr>
            <p:sp>
              <p:nvSpPr>
                <p:cNvPr id="436" name="이등변 삼각형 435"/>
                <p:cNvSpPr/>
                <p:nvPr/>
              </p:nvSpPr>
              <p:spPr>
                <a:xfrm>
                  <a:off x="10509250" y="2241021"/>
                  <a:ext cx="132080" cy="108807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7" name="직사각형 436"/>
                <p:cNvSpPr/>
                <p:nvPr/>
              </p:nvSpPr>
              <p:spPr>
                <a:xfrm>
                  <a:off x="10410613" y="3260117"/>
                  <a:ext cx="342054" cy="719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8" name="직사각형 437"/>
                <p:cNvSpPr/>
                <p:nvPr/>
              </p:nvSpPr>
              <p:spPr>
                <a:xfrm>
                  <a:off x="10537612" y="3325733"/>
                  <a:ext cx="88056" cy="24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4" name="배지 433"/>
              <p:cNvSpPr/>
              <p:nvPr/>
            </p:nvSpPr>
            <p:spPr>
              <a:xfrm>
                <a:off x="3207549" y="3936524"/>
                <a:ext cx="141612" cy="141612"/>
              </a:xfrm>
              <a:prstGeom prst="plaqu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배지 434"/>
              <p:cNvSpPr/>
              <p:nvPr/>
            </p:nvSpPr>
            <p:spPr>
              <a:xfrm>
                <a:off x="3138566" y="4230199"/>
                <a:ext cx="141612" cy="141612"/>
              </a:xfrm>
              <a:prstGeom prst="plaqu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9" name="그룹 438"/>
            <p:cNvGrpSpPr/>
            <p:nvPr/>
          </p:nvGrpSpPr>
          <p:grpSpPr>
            <a:xfrm>
              <a:off x="2460766" y="4027094"/>
              <a:ext cx="467138" cy="423147"/>
              <a:chOff x="2460766" y="4027094"/>
              <a:chExt cx="467138" cy="423147"/>
            </a:xfrm>
          </p:grpSpPr>
          <p:sp>
            <p:nvSpPr>
              <p:cNvPr id="440" name="자유형: 도형 439"/>
              <p:cNvSpPr/>
              <p:nvPr/>
            </p:nvSpPr>
            <p:spPr>
              <a:xfrm rot="20394523">
                <a:off x="2460766" y="4027094"/>
                <a:ext cx="467138" cy="411422"/>
              </a:xfrm>
              <a:custGeom>
                <a:avLst/>
                <a:gdLst>
                  <a:gd name="connsiteX0" fmla="*/ 470821 w 1000623"/>
                  <a:gd name="connsiteY0" fmla="*/ 109771 h 881279"/>
                  <a:gd name="connsiteX1" fmla="*/ 829507 w 1000623"/>
                  <a:gd name="connsiteY1" fmla="*/ 240970 h 881279"/>
                  <a:gd name="connsiteX2" fmla="*/ 761586 w 1000623"/>
                  <a:gd name="connsiteY2" fmla="*/ 881279 h 881279"/>
                  <a:gd name="connsiteX3" fmla="*/ 109568 w 1000623"/>
                  <a:gd name="connsiteY3" fmla="*/ 642787 h 881279"/>
                  <a:gd name="connsiteX4" fmla="*/ 348966 w 1000623"/>
                  <a:gd name="connsiteY4" fmla="*/ 0 h 881279"/>
                  <a:gd name="connsiteX5" fmla="*/ 472032 w 1000623"/>
                  <a:gd name="connsiteY5" fmla="*/ 103600 h 881279"/>
                  <a:gd name="connsiteX6" fmla="*/ 123066 w 1000623"/>
                  <a:gd name="connsiteY6" fmla="*/ 518138 h 881279"/>
                  <a:gd name="connsiteX7" fmla="*/ 0 w 1000623"/>
                  <a:gd name="connsiteY7" fmla="*/ 414539 h 881279"/>
                  <a:gd name="connsiteX8" fmla="*/ 1000623 w 1000623"/>
                  <a:gd name="connsiteY8" fmla="*/ 238359 h 881279"/>
                  <a:gd name="connsiteX9" fmla="*/ 1000623 w 1000623"/>
                  <a:gd name="connsiteY9" fmla="*/ 780226 h 881279"/>
                  <a:gd name="connsiteX10" fmla="*/ 839756 w 1000623"/>
                  <a:gd name="connsiteY10" fmla="*/ 780226 h 881279"/>
                  <a:gd name="connsiteX11" fmla="*/ 839756 w 1000623"/>
                  <a:gd name="connsiteY11" fmla="*/ 238359 h 881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0623" h="881279">
                    <a:moveTo>
                      <a:pt x="470821" y="109771"/>
                    </a:moveTo>
                    <a:lnTo>
                      <a:pt x="829507" y="240970"/>
                    </a:lnTo>
                    <a:lnTo>
                      <a:pt x="761586" y="881279"/>
                    </a:lnTo>
                    <a:lnTo>
                      <a:pt x="109568" y="642787"/>
                    </a:lnTo>
                    <a:close/>
                    <a:moveTo>
                      <a:pt x="348966" y="0"/>
                    </a:moveTo>
                    <a:lnTo>
                      <a:pt x="472032" y="103600"/>
                    </a:lnTo>
                    <a:lnTo>
                      <a:pt x="123066" y="518138"/>
                    </a:lnTo>
                    <a:lnTo>
                      <a:pt x="0" y="414539"/>
                    </a:lnTo>
                    <a:close/>
                    <a:moveTo>
                      <a:pt x="1000623" y="238359"/>
                    </a:moveTo>
                    <a:lnTo>
                      <a:pt x="1000623" y="780226"/>
                    </a:lnTo>
                    <a:lnTo>
                      <a:pt x="839756" y="780226"/>
                    </a:lnTo>
                    <a:lnTo>
                      <a:pt x="839756" y="238359"/>
                    </a:lnTo>
                    <a:close/>
                  </a:path>
                </a:pathLst>
              </a:custGeom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배지 440"/>
              <p:cNvSpPr/>
              <p:nvPr/>
            </p:nvSpPr>
            <p:spPr>
              <a:xfrm>
                <a:off x="2466721" y="4040080"/>
                <a:ext cx="141612" cy="141612"/>
              </a:xfrm>
              <a:prstGeom prst="plaqu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배지 441"/>
              <p:cNvSpPr/>
              <p:nvPr/>
            </p:nvSpPr>
            <p:spPr>
              <a:xfrm>
                <a:off x="2759798" y="4308629"/>
                <a:ext cx="141612" cy="141612"/>
              </a:xfrm>
              <a:prstGeom prst="plaqu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8" name="TextBox 237"/>
          <p:cNvSpPr txBox="1"/>
          <p:nvPr/>
        </p:nvSpPr>
        <p:spPr>
          <a:xfrm>
            <a:off x="9040791" y="2307196"/>
            <a:ext cx="28937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유효성검사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착용하려는 무기</a:t>
            </a:r>
            <a:r>
              <a:rPr lang="en-US" altLang="ko-KR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방어구의 직업군이 현재 선택된 캐릭터의 직업군과 맞는가</a:t>
            </a:r>
            <a:r>
              <a:rPr lang="en-US" altLang="ko-KR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선택된 캐릭터의 직업군의 레벨과 차수 조건을 만족하는가</a:t>
            </a:r>
            <a:r>
              <a:rPr lang="en-US" altLang="ko-KR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44" name="그룹 243"/>
          <p:cNvGrpSpPr/>
          <p:nvPr/>
        </p:nvGrpSpPr>
        <p:grpSpPr>
          <a:xfrm>
            <a:off x="4666313" y="2737989"/>
            <a:ext cx="4165023" cy="3651315"/>
            <a:chOff x="4666313" y="2737989"/>
            <a:chExt cx="4165023" cy="3651315"/>
          </a:xfrm>
        </p:grpSpPr>
        <p:sp>
          <p:nvSpPr>
            <p:cNvPr id="245" name="사각형: 둥근 모서리 244"/>
            <p:cNvSpPr/>
            <p:nvPr/>
          </p:nvSpPr>
          <p:spPr>
            <a:xfrm>
              <a:off x="4666313" y="2737989"/>
              <a:ext cx="4165023" cy="365131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46" name="그룹 245"/>
            <p:cNvGrpSpPr/>
            <p:nvPr/>
          </p:nvGrpSpPr>
          <p:grpSpPr>
            <a:xfrm>
              <a:off x="5562727" y="5907339"/>
              <a:ext cx="3028069" cy="358219"/>
              <a:chOff x="6809002" y="5975841"/>
              <a:chExt cx="3028069" cy="358219"/>
            </a:xfrm>
            <a:solidFill>
              <a:schemeClr val="bg1">
                <a:lumMod val="50000"/>
              </a:schemeClr>
            </a:solidFill>
          </p:grpSpPr>
          <p:sp>
            <p:nvSpPr>
              <p:cNvPr id="262" name="사각형: 둥근 모서리 261"/>
              <p:cNvSpPr/>
              <p:nvPr/>
            </p:nvSpPr>
            <p:spPr>
              <a:xfrm>
                <a:off x="6809002" y="5975841"/>
                <a:ext cx="996888" cy="358219"/>
              </a:xfrm>
              <a:prstGeom prst="roundRect">
                <a:avLst>
                  <a:gd name="adj" fmla="val 50000"/>
                </a:avLst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강화</a:t>
                </a:r>
              </a:p>
            </p:txBody>
          </p:sp>
          <p:sp>
            <p:nvSpPr>
              <p:cNvPr id="263" name="사각형: 둥근 모서리 262"/>
              <p:cNvSpPr/>
              <p:nvPr/>
            </p:nvSpPr>
            <p:spPr>
              <a:xfrm>
                <a:off x="7958608" y="5975841"/>
                <a:ext cx="862446" cy="358219"/>
              </a:xfrm>
              <a:prstGeom prst="roundRect">
                <a:avLst>
                  <a:gd name="adj" fmla="val 50000"/>
                </a:avLst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판매</a:t>
                </a:r>
              </a:p>
            </p:txBody>
          </p:sp>
          <p:sp>
            <p:nvSpPr>
              <p:cNvPr id="264" name="사각형: 둥근 모서리 263"/>
              <p:cNvSpPr/>
              <p:nvPr/>
            </p:nvSpPr>
            <p:spPr>
              <a:xfrm>
                <a:off x="8974625" y="5975841"/>
                <a:ext cx="862446" cy="358219"/>
              </a:xfrm>
              <a:prstGeom prst="roundRect">
                <a:avLst>
                  <a:gd name="adj" fmla="val 50000"/>
                </a:avLst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장착</a:t>
                </a:r>
              </a:p>
            </p:txBody>
          </p:sp>
        </p:grpSp>
        <p:sp>
          <p:nvSpPr>
            <p:cNvPr id="247" name="TextBox 246"/>
            <p:cNvSpPr txBox="1"/>
            <p:nvPr/>
          </p:nvSpPr>
          <p:spPr>
            <a:xfrm>
              <a:off x="5615166" y="2844974"/>
              <a:ext cx="237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아이템 상세정보</a:t>
              </a:r>
            </a:p>
          </p:txBody>
        </p:sp>
        <p:grpSp>
          <p:nvGrpSpPr>
            <p:cNvPr id="248" name="그룹 247"/>
            <p:cNvGrpSpPr/>
            <p:nvPr/>
          </p:nvGrpSpPr>
          <p:grpSpPr>
            <a:xfrm>
              <a:off x="8458466" y="2827179"/>
              <a:ext cx="264660" cy="225002"/>
              <a:chOff x="7348499" y="2283717"/>
              <a:chExt cx="694834" cy="590716"/>
            </a:xfrm>
          </p:grpSpPr>
          <p:sp>
            <p:nvSpPr>
              <p:cNvPr id="259" name="직사각형 258"/>
              <p:cNvSpPr/>
              <p:nvPr/>
            </p:nvSpPr>
            <p:spPr>
              <a:xfrm>
                <a:off x="7348499" y="2283717"/>
                <a:ext cx="694834" cy="59071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0" name="직선 연결선 259"/>
              <p:cNvCxnSpPr>
                <a:cxnSpLocks/>
              </p:cNvCxnSpPr>
              <p:nvPr/>
            </p:nvCxnSpPr>
            <p:spPr>
              <a:xfrm flipH="1">
                <a:off x="7467601" y="2371358"/>
                <a:ext cx="482600" cy="4395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연결선 260"/>
              <p:cNvCxnSpPr>
                <a:cxnSpLocks/>
              </p:cNvCxnSpPr>
              <p:nvPr/>
            </p:nvCxnSpPr>
            <p:spPr>
              <a:xfrm>
                <a:off x="7467600" y="2371358"/>
                <a:ext cx="482600" cy="4395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그룹 248"/>
            <p:cNvGrpSpPr/>
            <p:nvPr/>
          </p:nvGrpSpPr>
          <p:grpSpPr>
            <a:xfrm>
              <a:off x="4810264" y="3576926"/>
              <a:ext cx="1102824" cy="997050"/>
              <a:chOff x="4810264" y="3576926"/>
              <a:chExt cx="1102824" cy="997050"/>
            </a:xfrm>
          </p:grpSpPr>
          <p:sp>
            <p:nvSpPr>
              <p:cNvPr id="253" name="직사각형 252"/>
              <p:cNvSpPr/>
              <p:nvPr/>
            </p:nvSpPr>
            <p:spPr>
              <a:xfrm>
                <a:off x="4862495" y="3576926"/>
                <a:ext cx="997049" cy="99705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4" name="그룹 253"/>
              <p:cNvGrpSpPr/>
              <p:nvPr/>
            </p:nvGrpSpPr>
            <p:grpSpPr>
              <a:xfrm rot="2811505">
                <a:off x="5220066" y="3505899"/>
                <a:ext cx="283220" cy="1102824"/>
                <a:chOff x="10410613" y="2241021"/>
                <a:chExt cx="342054" cy="1331912"/>
              </a:xfrm>
            </p:grpSpPr>
            <p:sp>
              <p:nvSpPr>
                <p:cNvPr id="256" name="이등변 삼각형 255"/>
                <p:cNvSpPr/>
                <p:nvPr/>
              </p:nvSpPr>
              <p:spPr>
                <a:xfrm>
                  <a:off x="10509250" y="2241021"/>
                  <a:ext cx="132080" cy="108807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직사각형 256"/>
                <p:cNvSpPr/>
                <p:nvPr/>
              </p:nvSpPr>
              <p:spPr>
                <a:xfrm>
                  <a:off x="10410613" y="3260117"/>
                  <a:ext cx="342054" cy="7196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직사각형 257"/>
                <p:cNvSpPr/>
                <p:nvPr/>
              </p:nvSpPr>
              <p:spPr>
                <a:xfrm>
                  <a:off x="10537612" y="3325733"/>
                  <a:ext cx="88056" cy="2472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5" name="TextBox 254"/>
              <p:cNvSpPr txBox="1"/>
              <p:nvPr/>
            </p:nvSpPr>
            <p:spPr>
              <a:xfrm>
                <a:off x="4842941" y="3577073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endParaRPr lang="ko-KR" altLang="en-US" sz="1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50" name="그룹 249"/>
            <p:cNvGrpSpPr/>
            <p:nvPr/>
          </p:nvGrpSpPr>
          <p:grpSpPr>
            <a:xfrm>
              <a:off x="6083136" y="3307718"/>
              <a:ext cx="2647750" cy="2241997"/>
              <a:chOff x="6083136" y="3307718"/>
              <a:chExt cx="2647750" cy="2241997"/>
            </a:xfrm>
          </p:grpSpPr>
          <p:sp>
            <p:nvSpPr>
              <p:cNvPr id="251" name="TextBox 250"/>
              <p:cNvSpPr txBox="1"/>
              <p:nvPr/>
            </p:nvSpPr>
            <p:spPr>
              <a:xfrm>
                <a:off x="6083136" y="3518390"/>
                <a:ext cx="264775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직업군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제한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전사군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레벨 제한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101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레벨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차수 제한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2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차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공격력                       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1000</a:t>
                </a:r>
              </a:p>
              <a:p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크리티컬확률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     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12.5%</a:t>
                </a:r>
              </a:p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공격속도                    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42 %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>
                <a:off x="6158594" y="3307718"/>
                <a:ext cx="2121031" cy="200172"/>
              </a:xfrm>
              <a:prstGeom prst="rect">
                <a:avLst/>
              </a:prstGeom>
              <a:gradFill flip="none" rotWithShape="1">
                <a:gsLst>
                  <a:gs pos="76000">
                    <a:schemeClr val="accent4">
                      <a:lumMod val="50000"/>
                    </a:schemeClr>
                  </a:gs>
                  <a:gs pos="24000">
                    <a:schemeClr val="accent4">
                      <a:lumMod val="50000"/>
                    </a:schemeClr>
                  </a:gs>
                  <a:gs pos="77000">
                    <a:schemeClr val="accent4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10/100</a:t>
                </a:r>
                <a:endParaRPr lang="ko-KR" altLang="en-US" sz="1400" dirty="0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8536913" y="5789839"/>
            <a:ext cx="3312660" cy="646331"/>
            <a:chOff x="9330512" y="3981707"/>
            <a:chExt cx="3312660" cy="646331"/>
          </a:xfrm>
        </p:grpSpPr>
        <p:sp>
          <p:nvSpPr>
            <p:cNvPr id="230" name="TextBox 229"/>
            <p:cNvSpPr txBox="1"/>
            <p:nvPr/>
          </p:nvSpPr>
          <p:spPr>
            <a:xfrm>
              <a:off x="10186977" y="3981707"/>
              <a:ext cx="2456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C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장착할 때</a:t>
              </a:r>
              <a:r>
                <a:rPr lang="en-US" altLang="ko-KR" dirty="0">
                  <a:solidFill>
                    <a:srgbClr val="FFC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dirty="0">
                  <a:solidFill>
                    <a:srgbClr val="FFC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유효성검사후</a:t>
              </a:r>
              <a:r>
                <a:rPr lang="en-US" altLang="ko-KR" dirty="0">
                  <a:solidFill>
                    <a:srgbClr val="FFC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dirty="0">
                  <a:solidFill>
                    <a:srgbClr val="FFC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장착</a:t>
              </a:r>
            </a:p>
          </p:txBody>
        </p:sp>
        <p:cxnSp>
          <p:nvCxnSpPr>
            <p:cNvPr id="231" name="직선 화살표 연결선 230"/>
            <p:cNvCxnSpPr>
              <a:cxnSpLocks/>
              <a:endCxn id="230" idx="1"/>
            </p:cNvCxnSpPr>
            <p:nvPr/>
          </p:nvCxnSpPr>
          <p:spPr>
            <a:xfrm>
              <a:off x="9330512" y="4304873"/>
              <a:ext cx="85646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그룹 264"/>
          <p:cNvGrpSpPr/>
          <p:nvPr/>
        </p:nvGrpSpPr>
        <p:grpSpPr>
          <a:xfrm>
            <a:off x="838830" y="1685792"/>
            <a:ext cx="8157327" cy="887129"/>
            <a:chOff x="838830" y="4692197"/>
            <a:chExt cx="8157327" cy="887129"/>
          </a:xfrm>
        </p:grpSpPr>
        <p:sp>
          <p:nvSpPr>
            <p:cNvPr id="266" name="사각형: 둥근 모서리 265"/>
            <p:cNvSpPr/>
            <p:nvPr/>
          </p:nvSpPr>
          <p:spPr>
            <a:xfrm>
              <a:off x="838830" y="4692197"/>
              <a:ext cx="8157327" cy="887129"/>
            </a:xfrm>
            <a:prstGeom prst="roundRect">
              <a:avLst>
                <a:gd name="adj" fmla="val 29148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67" name="그룹 266"/>
            <p:cNvGrpSpPr/>
            <p:nvPr/>
          </p:nvGrpSpPr>
          <p:grpSpPr>
            <a:xfrm>
              <a:off x="3044556" y="4970323"/>
              <a:ext cx="3974679" cy="360603"/>
              <a:chOff x="2993756" y="3703157"/>
              <a:chExt cx="3974679" cy="360603"/>
            </a:xfrm>
          </p:grpSpPr>
          <p:grpSp>
            <p:nvGrpSpPr>
              <p:cNvPr id="288" name="그룹 287"/>
              <p:cNvGrpSpPr/>
              <p:nvPr/>
            </p:nvGrpSpPr>
            <p:grpSpPr>
              <a:xfrm>
                <a:off x="2993756" y="3703157"/>
                <a:ext cx="1196134" cy="360603"/>
                <a:chOff x="2334470" y="1910747"/>
                <a:chExt cx="1196134" cy="360603"/>
              </a:xfrm>
            </p:grpSpPr>
            <p:sp>
              <p:nvSpPr>
                <p:cNvPr id="295" name="타원 294"/>
                <p:cNvSpPr/>
                <p:nvPr/>
              </p:nvSpPr>
              <p:spPr>
                <a:xfrm>
                  <a:off x="2334470" y="1910747"/>
                  <a:ext cx="360603" cy="360603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H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96" name="TextBox 295"/>
                <p:cNvSpPr txBox="1"/>
                <p:nvPr/>
              </p:nvSpPr>
              <p:spPr>
                <a:xfrm>
                  <a:off x="2744811" y="1933885"/>
                  <a:ext cx="7857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10/100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289" name="그룹 288"/>
              <p:cNvGrpSpPr/>
              <p:nvPr/>
            </p:nvGrpSpPr>
            <p:grpSpPr>
              <a:xfrm>
                <a:off x="4276717" y="3703157"/>
                <a:ext cx="1028951" cy="360603"/>
                <a:chOff x="3903181" y="1910747"/>
                <a:chExt cx="1028951" cy="360603"/>
              </a:xfrm>
            </p:grpSpPr>
            <p:sp>
              <p:nvSpPr>
                <p:cNvPr id="293" name="타원 292"/>
                <p:cNvSpPr/>
                <p:nvPr/>
              </p:nvSpPr>
              <p:spPr>
                <a:xfrm>
                  <a:off x="3903181" y="1910747"/>
                  <a:ext cx="360603" cy="360603"/>
                </a:xfrm>
                <a:prstGeom prst="ellipse">
                  <a:avLst/>
                </a:prstGeom>
                <a:solidFill>
                  <a:srgbClr val="FF00FF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94" name="TextBox 293"/>
                <p:cNvSpPr txBox="1"/>
                <p:nvPr/>
              </p:nvSpPr>
              <p:spPr>
                <a:xfrm>
                  <a:off x="4330685" y="1931807"/>
                  <a:ext cx="6014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290" name="그룹 289"/>
              <p:cNvGrpSpPr/>
              <p:nvPr/>
            </p:nvGrpSpPr>
            <p:grpSpPr>
              <a:xfrm>
                <a:off x="5420044" y="3703157"/>
                <a:ext cx="1548391" cy="360603"/>
                <a:chOff x="5173508" y="1910747"/>
                <a:chExt cx="1548391" cy="360603"/>
              </a:xfrm>
            </p:grpSpPr>
            <p:sp>
              <p:nvSpPr>
                <p:cNvPr id="291" name="타원 290"/>
                <p:cNvSpPr/>
                <p:nvPr/>
              </p:nvSpPr>
              <p:spPr>
                <a:xfrm>
                  <a:off x="5173508" y="1910747"/>
                  <a:ext cx="360603" cy="36060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92" name="TextBox 291"/>
                <p:cNvSpPr txBox="1"/>
                <p:nvPr/>
              </p:nvSpPr>
              <p:spPr>
                <a:xfrm>
                  <a:off x="5702068" y="1931806"/>
                  <a:ext cx="10198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1,000,000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sp>
          <p:nvSpPr>
            <p:cNvPr id="268" name="사각형: 둥근 모서리 267"/>
            <p:cNvSpPr/>
            <p:nvPr/>
          </p:nvSpPr>
          <p:spPr>
            <a:xfrm>
              <a:off x="1575986" y="4853963"/>
              <a:ext cx="938959" cy="582619"/>
            </a:xfrm>
            <a:prstGeom prst="roundRect">
              <a:avLst/>
            </a:prstGeom>
            <a:solidFill>
              <a:schemeClr val="accent2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장비</a:t>
              </a:r>
            </a:p>
          </p:txBody>
        </p:sp>
        <p:grpSp>
          <p:nvGrpSpPr>
            <p:cNvPr id="269" name="그룹 268"/>
            <p:cNvGrpSpPr/>
            <p:nvPr/>
          </p:nvGrpSpPr>
          <p:grpSpPr>
            <a:xfrm>
              <a:off x="960273" y="4905081"/>
              <a:ext cx="499527" cy="499525"/>
              <a:chOff x="960273" y="4288994"/>
              <a:chExt cx="499527" cy="499525"/>
            </a:xfrm>
          </p:grpSpPr>
          <p:sp>
            <p:nvSpPr>
              <p:cNvPr id="286" name="타원 285"/>
              <p:cNvSpPr/>
              <p:nvPr/>
            </p:nvSpPr>
            <p:spPr>
              <a:xfrm>
                <a:off x="960273" y="4288994"/>
                <a:ext cx="499527" cy="4995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7" name="화살표: 아래로 구부러짐 286"/>
              <p:cNvSpPr/>
              <p:nvPr/>
            </p:nvSpPr>
            <p:spPr>
              <a:xfrm>
                <a:off x="1065917" y="4437702"/>
                <a:ext cx="325114" cy="180793"/>
              </a:xfrm>
              <a:prstGeom prst="curvedDownArrow">
                <a:avLst>
                  <a:gd name="adj1" fmla="val 32786"/>
                  <a:gd name="adj2" fmla="val 70737"/>
                  <a:gd name="adj3" fmla="val 40423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0" name="그룹 269"/>
            <p:cNvGrpSpPr/>
            <p:nvPr/>
          </p:nvGrpSpPr>
          <p:grpSpPr>
            <a:xfrm>
              <a:off x="7127488" y="4905080"/>
              <a:ext cx="1695762" cy="505123"/>
              <a:chOff x="7127488" y="4905080"/>
              <a:chExt cx="1695762" cy="505123"/>
            </a:xfrm>
          </p:grpSpPr>
          <p:grpSp>
            <p:nvGrpSpPr>
              <p:cNvPr id="271" name="그룹 270"/>
              <p:cNvGrpSpPr/>
              <p:nvPr/>
            </p:nvGrpSpPr>
            <p:grpSpPr>
              <a:xfrm>
                <a:off x="7127488" y="4905081"/>
                <a:ext cx="499527" cy="499525"/>
                <a:chOff x="7127488" y="2336152"/>
                <a:chExt cx="499527" cy="499525"/>
              </a:xfrm>
            </p:grpSpPr>
            <p:sp>
              <p:nvSpPr>
                <p:cNvPr id="280" name="타원 279"/>
                <p:cNvSpPr/>
                <p:nvPr/>
              </p:nvSpPr>
              <p:spPr>
                <a:xfrm>
                  <a:off x="7127488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m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281" name="그룹 280"/>
                <p:cNvGrpSpPr/>
                <p:nvPr/>
              </p:nvGrpSpPr>
              <p:grpSpPr>
                <a:xfrm>
                  <a:off x="7228923" y="2497560"/>
                  <a:ext cx="287502" cy="188041"/>
                  <a:chOff x="10568539" y="1212231"/>
                  <a:chExt cx="423512" cy="276999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282" name="직사각형 281"/>
                  <p:cNvSpPr/>
                  <p:nvPr/>
                </p:nvSpPr>
                <p:spPr>
                  <a:xfrm>
                    <a:off x="10568539" y="1212231"/>
                    <a:ext cx="423512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83" name="직선 연결선 282"/>
                  <p:cNvCxnSpPr/>
                  <p:nvPr/>
                </p:nvCxnSpPr>
                <p:spPr>
                  <a:xfrm>
                    <a:off x="10568539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/>
                  <p:cNvCxnSpPr/>
                  <p:nvPr/>
                </p:nvCxnSpPr>
                <p:spPr>
                  <a:xfrm flipV="1">
                    <a:off x="10780295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5" name="타원 284"/>
                  <p:cNvSpPr/>
                  <p:nvPr/>
                </p:nvSpPr>
                <p:spPr>
                  <a:xfrm>
                    <a:off x="10745695" y="1316130"/>
                    <a:ext cx="69200" cy="69200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72" name="그룹 271"/>
              <p:cNvGrpSpPr/>
              <p:nvPr/>
            </p:nvGrpSpPr>
            <p:grpSpPr>
              <a:xfrm>
                <a:off x="7728075" y="4905080"/>
                <a:ext cx="499527" cy="499525"/>
                <a:chOff x="7728075" y="2336151"/>
                <a:chExt cx="499527" cy="499525"/>
              </a:xfrm>
            </p:grpSpPr>
            <p:sp>
              <p:nvSpPr>
                <p:cNvPr id="278" name="타원 277"/>
                <p:cNvSpPr/>
                <p:nvPr/>
              </p:nvSpPr>
              <p:spPr>
                <a:xfrm>
                  <a:off x="7728075" y="2336151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c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79" name="말풍선: 모서리가 둥근 사각형 278"/>
                <p:cNvSpPr/>
                <p:nvPr/>
              </p:nvSpPr>
              <p:spPr>
                <a:xfrm>
                  <a:off x="7844392" y="2493327"/>
                  <a:ext cx="279048" cy="186962"/>
                </a:xfrm>
                <a:prstGeom prst="wedgeRoundRectCallout">
                  <a:avLst>
                    <a:gd name="adj1" fmla="val -38901"/>
                    <a:gd name="adj2" fmla="val 74058"/>
                    <a:gd name="adj3" fmla="val 16667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ko-KR" sz="1200" b="1" dirty="0"/>
                    <a:t>…</a:t>
                  </a:r>
                  <a:endParaRPr lang="en-US" altLang="ko-KR" sz="1100" b="1" dirty="0"/>
                </a:p>
              </p:txBody>
            </p:sp>
          </p:grpSp>
          <p:grpSp>
            <p:nvGrpSpPr>
              <p:cNvPr id="273" name="그룹 272"/>
              <p:cNvGrpSpPr/>
              <p:nvPr/>
            </p:nvGrpSpPr>
            <p:grpSpPr>
              <a:xfrm>
                <a:off x="8323723" y="4910678"/>
                <a:ext cx="499527" cy="499525"/>
                <a:chOff x="8323723" y="2336152"/>
                <a:chExt cx="499527" cy="499525"/>
              </a:xfrm>
            </p:grpSpPr>
            <p:sp>
              <p:nvSpPr>
                <p:cNvPr id="274" name="타원 273"/>
                <p:cNvSpPr/>
                <p:nvPr/>
              </p:nvSpPr>
              <p:spPr>
                <a:xfrm>
                  <a:off x="8323723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s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275" name="그룹 274"/>
                <p:cNvGrpSpPr/>
                <p:nvPr/>
              </p:nvGrpSpPr>
              <p:grpSpPr>
                <a:xfrm>
                  <a:off x="8410449" y="2414036"/>
                  <a:ext cx="362372" cy="354951"/>
                  <a:chOff x="9658069" y="2123268"/>
                  <a:chExt cx="430076" cy="421268"/>
                </a:xfrm>
              </p:grpSpPr>
              <p:sp>
                <p:nvSpPr>
                  <p:cNvPr id="276" name="별: 꼭짓점 12개 275"/>
                  <p:cNvSpPr/>
                  <p:nvPr/>
                </p:nvSpPr>
                <p:spPr>
                  <a:xfrm>
                    <a:off x="9658069" y="212326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7" name="별: 꼭짓점 12개 276"/>
                  <p:cNvSpPr/>
                  <p:nvPr/>
                </p:nvSpPr>
                <p:spPr>
                  <a:xfrm>
                    <a:off x="9755547" y="221193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72643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</a:t>
            </a:r>
          </a:p>
        </p:txBody>
      </p:sp>
      <p:sp>
        <p:nvSpPr>
          <p:cNvPr id="239" name="사각형: 둥근 모서리 238"/>
          <p:cNvSpPr/>
          <p:nvPr/>
        </p:nvSpPr>
        <p:spPr>
          <a:xfrm>
            <a:off x="838200" y="1690688"/>
            <a:ext cx="8157327" cy="4798428"/>
          </a:xfrm>
          <a:prstGeom prst="roundRect">
            <a:avLst>
              <a:gd name="adj" fmla="val 528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6180" y="2740057"/>
            <a:ext cx="3578509" cy="3651315"/>
            <a:chOff x="976180" y="2740057"/>
            <a:chExt cx="3578509" cy="3651315"/>
          </a:xfrm>
        </p:grpSpPr>
        <p:sp>
          <p:nvSpPr>
            <p:cNvPr id="167" name="사각형: 둥근 모서리 166"/>
            <p:cNvSpPr/>
            <p:nvPr/>
          </p:nvSpPr>
          <p:spPr>
            <a:xfrm>
              <a:off x="976180" y="2740057"/>
              <a:ext cx="3578509" cy="3651315"/>
            </a:xfrm>
            <a:prstGeom prst="roundRect">
              <a:avLst>
                <a:gd name="adj" fmla="val 5288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2387372" y="2986179"/>
              <a:ext cx="727476" cy="2117814"/>
              <a:chOff x="7183225" y="1461155"/>
              <a:chExt cx="229533" cy="668212"/>
            </a:xfrm>
          </p:grpSpPr>
          <p:sp>
            <p:nvSpPr>
              <p:cNvPr id="107" name="타원 106"/>
              <p:cNvSpPr/>
              <p:nvPr/>
            </p:nvSpPr>
            <p:spPr>
              <a:xfrm>
                <a:off x="7183225" y="1461155"/>
                <a:ext cx="229533" cy="22953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8" name="직선 연결선 107"/>
              <p:cNvCxnSpPr>
                <a:stCxn id="107" idx="4"/>
              </p:cNvCxnSpPr>
              <p:nvPr/>
            </p:nvCxnSpPr>
            <p:spPr>
              <a:xfrm flipH="1">
                <a:off x="7281333" y="1690688"/>
                <a:ext cx="16659" cy="2566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>
                <a:cxnSpLocks/>
              </p:cNvCxnSpPr>
              <p:nvPr/>
            </p:nvCxnSpPr>
            <p:spPr>
              <a:xfrm flipH="1">
                <a:off x="7183225" y="1947333"/>
                <a:ext cx="98108" cy="1608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7281333" y="1947333"/>
                <a:ext cx="97367" cy="1820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 flipH="1">
                <a:off x="7183225" y="1799167"/>
                <a:ext cx="114767" cy="931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>
                <a:off x="7281333" y="1816100"/>
                <a:ext cx="97367" cy="889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1166305" y="3024965"/>
              <a:ext cx="720117" cy="2187883"/>
              <a:chOff x="1166305" y="3024965"/>
              <a:chExt cx="720117" cy="2187883"/>
            </a:xfrm>
          </p:grpSpPr>
          <p:grpSp>
            <p:nvGrpSpPr>
              <p:cNvPr id="237" name="그룹 236"/>
              <p:cNvGrpSpPr/>
              <p:nvPr/>
            </p:nvGrpSpPr>
            <p:grpSpPr>
              <a:xfrm>
                <a:off x="1166305" y="3024965"/>
                <a:ext cx="718849" cy="649903"/>
                <a:chOff x="7496044" y="3611983"/>
                <a:chExt cx="718849" cy="649903"/>
              </a:xfrm>
            </p:grpSpPr>
            <p:sp>
              <p:nvSpPr>
                <p:cNvPr id="238" name="직사각형 237"/>
                <p:cNvSpPr/>
                <p:nvPr/>
              </p:nvSpPr>
              <p:spPr>
                <a:xfrm>
                  <a:off x="7530090" y="3611983"/>
                  <a:ext cx="649902" cy="649903"/>
                </a:xfrm>
                <a:prstGeom prst="rect">
                  <a:avLst/>
                </a:prstGeom>
                <a:solidFill>
                  <a:schemeClr val="accent5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40" name="그룹 239"/>
                <p:cNvGrpSpPr/>
                <p:nvPr/>
              </p:nvGrpSpPr>
              <p:grpSpPr>
                <a:xfrm rot="2811505">
                  <a:off x="7763164" y="3565686"/>
                  <a:ext cx="184610" cy="718849"/>
                  <a:chOff x="10410613" y="2241021"/>
                  <a:chExt cx="342054" cy="1331912"/>
                </a:xfrm>
              </p:grpSpPr>
              <p:sp>
                <p:nvSpPr>
                  <p:cNvPr id="241" name="이등변 삼각형 240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직사각형 241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3" name="직사각형 242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44" name="그룹 243"/>
              <p:cNvGrpSpPr/>
              <p:nvPr/>
            </p:nvGrpSpPr>
            <p:grpSpPr>
              <a:xfrm>
                <a:off x="1167573" y="3795405"/>
                <a:ext cx="718849" cy="649903"/>
                <a:chOff x="7496044" y="3611983"/>
                <a:chExt cx="718849" cy="649903"/>
              </a:xfrm>
            </p:grpSpPr>
            <p:sp>
              <p:nvSpPr>
                <p:cNvPr id="245" name="직사각형 244"/>
                <p:cNvSpPr/>
                <p:nvPr/>
              </p:nvSpPr>
              <p:spPr>
                <a:xfrm>
                  <a:off x="7530090" y="3611983"/>
                  <a:ext cx="649902" cy="649903"/>
                </a:xfrm>
                <a:prstGeom prst="rect">
                  <a:avLst/>
                </a:prstGeom>
                <a:solidFill>
                  <a:schemeClr val="accent5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46" name="그룹 245"/>
                <p:cNvGrpSpPr/>
                <p:nvPr/>
              </p:nvGrpSpPr>
              <p:grpSpPr>
                <a:xfrm rot="2811505">
                  <a:off x="7763164" y="3565686"/>
                  <a:ext cx="184610" cy="718849"/>
                  <a:chOff x="10410613" y="2241021"/>
                  <a:chExt cx="342054" cy="1331912"/>
                </a:xfrm>
              </p:grpSpPr>
              <p:sp>
                <p:nvSpPr>
                  <p:cNvPr id="247" name="이등변 삼각형 246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8" name="직사각형 247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9" name="직사각형 248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56" name="그룹 255"/>
              <p:cNvGrpSpPr/>
              <p:nvPr/>
            </p:nvGrpSpPr>
            <p:grpSpPr>
              <a:xfrm>
                <a:off x="1167550" y="4562945"/>
                <a:ext cx="718849" cy="649903"/>
                <a:chOff x="7496044" y="3611983"/>
                <a:chExt cx="718849" cy="649903"/>
              </a:xfrm>
            </p:grpSpPr>
            <p:sp>
              <p:nvSpPr>
                <p:cNvPr id="257" name="직사각형 256"/>
                <p:cNvSpPr/>
                <p:nvPr/>
              </p:nvSpPr>
              <p:spPr>
                <a:xfrm>
                  <a:off x="7530090" y="3611983"/>
                  <a:ext cx="649902" cy="649903"/>
                </a:xfrm>
                <a:prstGeom prst="rect">
                  <a:avLst/>
                </a:prstGeom>
                <a:solidFill>
                  <a:schemeClr val="accent5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58" name="그룹 257"/>
                <p:cNvGrpSpPr/>
                <p:nvPr/>
              </p:nvGrpSpPr>
              <p:grpSpPr>
                <a:xfrm rot="2811505">
                  <a:off x="7763164" y="3565686"/>
                  <a:ext cx="184610" cy="718849"/>
                  <a:chOff x="10410613" y="2241021"/>
                  <a:chExt cx="342054" cy="1331912"/>
                </a:xfrm>
              </p:grpSpPr>
              <p:sp>
                <p:nvSpPr>
                  <p:cNvPr id="259" name="이등변 삼각형 258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0" name="직사각형 259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1" name="직사각형 260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262" name="그룹 261"/>
            <p:cNvGrpSpPr/>
            <p:nvPr/>
          </p:nvGrpSpPr>
          <p:grpSpPr>
            <a:xfrm>
              <a:off x="3596880" y="3024965"/>
              <a:ext cx="720117" cy="2187883"/>
              <a:chOff x="1166305" y="3024965"/>
              <a:chExt cx="720117" cy="2187883"/>
            </a:xfrm>
          </p:grpSpPr>
          <p:grpSp>
            <p:nvGrpSpPr>
              <p:cNvPr id="263" name="그룹 262"/>
              <p:cNvGrpSpPr/>
              <p:nvPr/>
            </p:nvGrpSpPr>
            <p:grpSpPr>
              <a:xfrm>
                <a:off x="1166305" y="3024965"/>
                <a:ext cx="718849" cy="649903"/>
                <a:chOff x="7496044" y="3611983"/>
                <a:chExt cx="718849" cy="649903"/>
              </a:xfrm>
            </p:grpSpPr>
            <p:sp>
              <p:nvSpPr>
                <p:cNvPr id="276" name="직사각형 275"/>
                <p:cNvSpPr/>
                <p:nvPr/>
              </p:nvSpPr>
              <p:spPr>
                <a:xfrm>
                  <a:off x="7530090" y="3611983"/>
                  <a:ext cx="649902" cy="649903"/>
                </a:xfrm>
                <a:prstGeom prst="rect">
                  <a:avLst/>
                </a:prstGeom>
                <a:solidFill>
                  <a:schemeClr val="accent5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77" name="그룹 276"/>
                <p:cNvGrpSpPr/>
                <p:nvPr/>
              </p:nvGrpSpPr>
              <p:grpSpPr>
                <a:xfrm rot="2811505">
                  <a:off x="7763164" y="3565686"/>
                  <a:ext cx="184610" cy="718849"/>
                  <a:chOff x="10410613" y="2241021"/>
                  <a:chExt cx="342054" cy="1331912"/>
                </a:xfrm>
              </p:grpSpPr>
              <p:sp>
                <p:nvSpPr>
                  <p:cNvPr id="278" name="이등변 삼각형 277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9" name="직사각형 278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직사각형 279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64" name="그룹 263"/>
              <p:cNvGrpSpPr/>
              <p:nvPr/>
            </p:nvGrpSpPr>
            <p:grpSpPr>
              <a:xfrm>
                <a:off x="1167573" y="3795405"/>
                <a:ext cx="718849" cy="649903"/>
                <a:chOff x="7496044" y="3611983"/>
                <a:chExt cx="718849" cy="649903"/>
              </a:xfrm>
            </p:grpSpPr>
            <p:sp>
              <p:nvSpPr>
                <p:cNvPr id="271" name="직사각형 270"/>
                <p:cNvSpPr/>
                <p:nvPr/>
              </p:nvSpPr>
              <p:spPr>
                <a:xfrm>
                  <a:off x="7530090" y="3611983"/>
                  <a:ext cx="649902" cy="649903"/>
                </a:xfrm>
                <a:prstGeom prst="rect">
                  <a:avLst/>
                </a:prstGeom>
                <a:solidFill>
                  <a:schemeClr val="accent5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72" name="그룹 271"/>
                <p:cNvGrpSpPr/>
                <p:nvPr/>
              </p:nvGrpSpPr>
              <p:grpSpPr>
                <a:xfrm rot="2811505">
                  <a:off x="7763164" y="3565686"/>
                  <a:ext cx="184610" cy="718849"/>
                  <a:chOff x="10410613" y="2241021"/>
                  <a:chExt cx="342054" cy="1331912"/>
                </a:xfrm>
              </p:grpSpPr>
              <p:sp>
                <p:nvSpPr>
                  <p:cNvPr id="273" name="이등변 삼각형 272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4" name="직사각형 273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5" name="직사각형 274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65" name="그룹 264"/>
              <p:cNvGrpSpPr/>
              <p:nvPr/>
            </p:nvGrpSpPr>
            <p:grpSpPr>
              <a:xfrm>
                <a:off x="1167550" y="4562945"/>
                <a:ext cx="718849" cy="649903"/>
                <a:chOff x="7496044" y="3611983"/>
                <a:chExt cx="718849" cy="649903"/>
              </a:xfrm>
            </p:grpSpPr>
            <p:sp>
              <p:nvSpPr>
                <p:cNvPr id="266" name="직사각형 265"/>
                <p:cNvSpPr/>
                <p:nvPr/>
              </p:nvSpPr>
              <p:spPr>
                <a:xfrm>
                  <a:off x="7530090" y="3611983"/>
                  <a:ext cx="649902" cy="649903"/>
                </a:xfrm>
                <a:prstGeom prst="rect">
                  <a:avLst/>
                </a:prstGeom>
                <a:solidFill>
                  <a:schemeClr val="accent5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67" name="그룹 266"/>
                <p:cNvGrpSpPr/>
                <p:nvPr/>
              </p:nvGrpSpPr>
              <p:grpSpPr>
                <a:xfrm rot="2811505">
                  <a:off x="7763164" y="3565686"/>
                  <a:ext cx="184610" cy="718849"/>
                  <a:chOff x="10410613" y="2241021"/>
                  <a:chExt cx="342054" cy="1331912"/>
                </a:xfrm>
              </p:grpSpPr>
              <p:sp>
                <p:nvSpPr>
                  <p:cNvPr id="268" name="이등변 삼각형 267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9" name="직사각형 268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0" name="직사각형 269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451" name="그룹 450"/>
            <p:cNvGrpSpPr/>
            <p:nvPr/>
          </p:nvGrpSpPr>
          <p:grpSpPr>
            <a:xfrm>
              <a:off x="1344340" y="5434032"/>
              <a:ext cx="2680561" cy="789354"/>
              <a:chOff x="1569599" y="5434032"/>
              <a:chExt cx="2680561" cy="789354"/>
            </a:xfrm>
          </p:grpSpPr>
          <p:grpSp>
            <p:nvGrpSpPr>
              <p:cNvPr id="363" name="그룹 362"/>
              <p:cNvGrpSpPr/>
              <p:nvPr/>
            </p:nvGrpSpPr>
            <p:grpSpPr>
              <a:xfrm>
                <a:off x="1569599" y="5434032"/>
                <a:ext cx="789354" cy="789354"/>
                <a:chOff x="1613571" y="5386183"/>
                <a:chExt cx="789354" cy="789354"/>
              </a:xfrm>
            </p:grpSpPr>
            <p:sp>
              <p:nvSpPr>
                <p:cNvPr id="364" name="타원 363"/>
                <p:cNvSpPr/>
                <p:nvPr/>
              </p:nvSpPr>
              <p:spPr>
                <a:xfrm>
                  <a:off x="1613571" y="5386183"/>
                  <a:ext cx="789354" cy="789354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65" name="그룹 364"/>
                <p:cNvGrpSpPr/>
                <p:nvPr/>
              </p:nvGrpSpPr>
              <p:grpSpPr>
                <a:xfrm>
                  <a:off x="1905493" y="5452473"/>
                  <a:ext cx="229533" cy="668212"/>
                  <a:chOff x="7183225" y="1461155"/>
                  <a:chExt cx="229533" cy="668212"/>
                </a:xfrm>
              </p:grpSpPr>
              <p:sp>
                <p:nvSpPr>
                  <p:cNvPr id="366" name="타원 365"/>
                  <p:cNvSpPr/>
                  <p:nvPr/>
                </p:nvSpPr>
                <p:spPr>
                  <a:xfrm>
                    <a:off x="7183225" y="1461155"/>
                    <a:ext cx="229533" cy="22953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67" name="직선 연결선 366"/>
                  <p:cNvCxnSpPr>
                    <a:stCxn id="366" idx="4"/>
                  </p:cNvCxnSpPr>
                  <p:nvPr/>
                </p:nvCxnSpPr>
                <p:spPr>
                  <a:xfrm flipH="1">
                    <a:off x="7281333" y="1690688"/>
                    <a:ext cx="16659" cy="25664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직선 연결선 367"/>
                  <p:cNvCxnSpPr>
                    <a:cxnSpLocks/>
                  </p:cNvCxnSpPr>
                  <p:nvPr/>
                </p:nvCxnSpPr>
                <p:spPr>
                  <a:xfrm flipH="1">
                    <a:off x="7183225" y="1947333"/>
                    <a:ext cx="98108" cy="16086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직선 연결선 368"/>
                  <p:cNvCxnSpPr/>
                  <p:nvPr/>
                </p:nvCxnSpPr>
                <p:spPr>
                  <a:xfrm>
                    <a:off x="7281333" y="1947333"/>
                    <a:ext cx="97367" cy="1820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직선 연결선 369"/>
                  <p:cNvCxnSpPr/>
                  <p:nvPr/>
                </p:nvCxnSpPr>
                <p:spPr>
                  <a:xfrm flipH="1">
                    <a:off x="7183225" y="1799167"/>
                    <a:ext cx="114767" cy="9313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직선 연결선 370"/>
                  <p:cNvCxnSpPr/>
                  <p:nvPr/>
                </p:nvCxnSpPr>
                <p:spPr>
                  <a:xfrm>
                    <a:off x="7281333" y="1816100"/>
                    <a:ext cx="97367" cy="889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72" name="그룹 371"/>
              <p:cNvGrpSpPr/>
              <p:nvPr/>
            </p:nvGrpSpPr>
            <p:grpSpPr>
              <a:xfrm>
                <a:off x="2516675" y="5434032"/>
                <a:ext cx="789354" cy="789354"/>
                <a:chOff x="1613571" y="5386183"/>
                <a:chExt cx="789354" cy="789354"/>
              </a:xfrm>
            </p:grpSpPr>
            <p:sp>
              <p:nvSpPr>
                <p:cNvPr id="373" name="타원 372"/>
                <p:cNvSpPr/>
                <p:nvPr/>
              </p:nvSpPr>
              <p:spPr>
                <a:xfrm>
                  <a:off x="1613571" y="5386183"/>
                  <a:ext cx="789354" cy="78935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74" name="그룹 373"/>
                <p:cNvGrpSpPr/>
                <p:nvPr/>
              </p:nvGrpSpPr>
              <p:grpSpPr>
                <a:xfrm>
                  <a:off x="1905493" y="5452473"/>
                  <a:ext cx="229533" cy="668212"/>
                  <a:chOff x="7183225" y="1461155"/>
                  <a:chExt cx="229533" cy="668212"/>
                </a:xfrm>
              </p:grpSpPr>
              <p:sp>
                <p:nvSpPr>
                  <p:cNvPr id="375" name="타원 374"/>
                  <p:cNvSpPr/>
                  <p:nvPr/>
                </p:nvSpPr>
                <p:spPr>
                  <a:xfrm>
                    <a:off x="7183225" y="1461155"/>
                    <a:ext cx="229533" cy="22953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76" name="직선 연결선 375"/>
                  <p:cNvCxnSpPr>
                    <a:stCxn id="375" idx="4"/>
                  </p:cNvCxnSpPr>
                  <p:nvPr/>
                </p:nvCxnSpPr>
                <p:spPr>
                  <a:xfrm flipH="1">
                    <a:off x="7281333" y="1690688"/>
                    <a:ext cx="16659" cy="25664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직선 연결선 376"/>
                  <p:cNvCxnSpPr>
                    <a:cxnSpLocks/>
                  </p:cNvCxnSpPr>
                  <p:nvPr/>
                </p:nvCxnSpPr>
                <p:spPr>
                  <a:xfrm flipH="1">
                    <a:off x="7183225" y="1947333"/>
                    <a:ext cx="98108" cy="16086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직선 연결선 377"/>
                  <p:cNvCxnSpPr/>
                  <p:nvPr/>
                </p:nvCxnSpPr>
                <p:spPr>
                  <a:xfrm>
                    <a:off x="7281333" y="1947333"/>
                    <a:ext cx="97367" cy="1820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직선 연결선 378"/>
                  <p:cNvCxnSpPr/>
                  <p:nvPr/>
                </p:nvCxnSpPr>
                <p:spPr>
                  <a:xfrm flipH="1">
                    <a:off x="7183225" y="1799167"/>
                    <a:ext cx="114767" cy="9313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직선 연결선 379"/>
                  <p:cNvCxnSpPr/>
                  <p:nvPr/>
                </p:nvCxnSpPr>
                <p:spPr>
                  <a:xfrm>
                    <a:off x="7281333" y="1816100"/>
                    <a:ext cx="97367" cy="889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81" name="그룹 380"/>
              <p:cNvGrpSpPr/>
              <p:nvPr/>
            </p:nvGrpSpPr>
            <p:grpSpPr>
              <a:xfrm>
                <a:off x="3460806" y="5434032"/>
                <a:ext cx="789354" cy="789354"/>
                <a:chOff x="1613571" y="5386183"/>
                <a:chExt cx="789354" cy="789354"/>
              </a:xfrm>
            </p:grpSpPr>
            <p:sp>
              <p:nvSpPr>
                <p:cNvPr id="382" name="타원 381"/>
                <p:cNvSpPr/>
                <p:nvPr/>
              </p:nvSpPr>
              <p:spPr>
                <a:xfrm>
                  <a:off x="1613571" y="5386183"/>
                  <a:ext cx="789354" cy="78935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83" name="그룹 382"/>
                <p:cNvGrpSpPr/>
                <p:nvPr/>
              </p:nvGrpSpPr>
              <p:grpSpPr>
                <a:xfrm>
                  <a:off x="1905493" y="5452473"/>
                  <a:ext cx="229533" cy="668212"/>
                  <a:chOff x="7183225" y="1461155"/>
                  <a:chExt cx="229533" cy="668212"/>
                </a:xfrm>
              </p:grpSpPr>
              <p:sp>
                <p:nvSpPr>
                  <p:cNvPr id="384" name="타원 383"/>
                  <p:cNvSpPr/>
                  <p:nvPr/>
                </p:nvSpPr>
                <p:spPr>
                  <a:xfrm>
                    <a:off x="7183225" y="1461155"/>
                    <a:ext cx="229533" cy="22953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85" name="직선 연결선 384"/>
                  <p:cNvCxnSpPr>
                    <a:stCxn id="384" idx="4"/>
                  </p:cNvCxnSpPr>
                  <p:nvPr/>
                </p:nvCxnSpPr>
                <p:spPr>
                  <a:xfrm flipH="1">
                    <a:off x="7281333" y="1690688"/>
                    <a:ext cx="16659" cy="25664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직선 연결선 385"/>
                  <p:cNvCxnSpPr>
                    <a:cxnSpLocks/>
                  </p:cNvCxnSpPr>
                  <p:nvPr/>
                </p:nvCxnSpPr>
                <p:spPr>
                  <a:xfrm flipH="1">
                    <a:off x="7183225" y="1947333"/>
                    <a:ext cx="98108" cy="16086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직선 연결선 386"/>
                  <p:cNvCxnSpPr/>
                  <p:nvPr/>
                </p:nvCxnSpPr>
                <p:spPr>
                  <a:xfrm>
                    <a:off x="7281333" y="1947333"/>
                    <a:ext cx="97367" cy="1820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직선 연결선 387"/>
                  <p:cNvCxnSpPr/>
                  <p:nvPr/>
                </p:nvCxnSpPr>
                <p:spPr>
                  <a:xfrm flipH="1">
                    <a:off x="7183225" y="1799167"/>
                    <a:ext cx="114767" cy="9313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직선 연결선 388"/>
                  <p:cNvCxnSpPr/>
                  <p:nvPr/>
                </p:nvCxnSpPr>
                <p:spPr>
                  <a:xfrm>
                    <a:off x="7281333" y="1816100"/>
                    <a:ext cx="97367" cy="889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8" name="그룹 7"/>
          <p:cNvGrpSpPr/>
          <p:nvPr/>
        </p:nvGrpSpPr>
        <p:grpSpPr>
          <a:xfrm>
            <a:off x="4670548" y="2734562"/>
            <a:ext cx="4166226" cy="3656810"/>
            <a:chOff x="4670548" y="2734562"/>
            <a:chExt cx="4166226" cy="3656810"/>
          </a:xfrm>
        </p:grpSpPr>
        <p:sp>
          <p:nvSpPr>
            <p:cNvPr id="168" name="사각형: 둥근 모서리 167"/>
            <p:cNvSpPr/>
            <p:nvPr/>
          </p:nvSpPr>
          <p:spPr>
            <a:xfrm>
              <a:off x="4671751" y="2740057"/>
              <a:ext cx="4165023" cy="365131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1" name="사각형: 둥근 모서리 280"/>
            <p:cNvSpPr/>
            <p:nvPr/>
          </p:nvSpPr>
          <p:spPr>
            <a:xfrm>
              <a:off x="4670548" y="2734562"/>
              <a:ext cx="4165023" cy="58669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무기</a:t>
              </a:r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방어구</a:t>
              </a:r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… / …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782942" y="3442835"/>
              <a:ext cx="3905756" cy="2157440"/>
              <a:chOff x="4782942" y="3442835"/>
              <a:chExt cx="3905756" cy="2157440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4782943" y="3442835"/>
                <a:ext cx="682712" cy="617232"/>
                <a:chOff x="4782943" y="3442835"/>
                <a:chExt cx="682712" cy="617232"/>
              </a:xfrm>
            </p:grpSpPr>
            <p:sp>
              <p:nvSpPr>
                <p:cNvPr id="152" name="직사각형 151"/>
                <p:cNvSpPr/>
                <p:nvPr/>
              </p:nvSpPr>
              <p:spPr>
                <a:xfrm>
                  <a:off x="4815276" y="3442835"/>
                  <a:ext cx="617231" cy="617232"/>
                </a:xfrm>
                <a:prstGeom prst="rect">
                  <a:avLst/>
                </a:prstGeom>
                <a:solidFill>
                  <a:srgbClr val="C00000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5" name="그룹 154"/>
                <p:cNvGrpSpPr/>
                <p:nvPr/>
              </p:nvGrpSpPr>
              <p:grpSpPr>
                <a:xfrm rot="2811505">
                  <a:off x="5036634" y="3398865"/>
                  <a:ext cx="175330" cy="682712"/>
                  <a:chOff x="10410613" y="2241021"/>
                  <a:chExt cx="342054" cy="1331912"/>
                </a:xfrm>
                <a:solidFill>
                  <a:schemeClr val="accent4"/>
                </a:solidFill>
              </p:grpSpPr>
              <p:sp>
                <p:nvSpPr>
                  <p:cNvPr id="164" name="이등변 삼각형 163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9" name="그룹 28"/>
              <p:cNvGrpSpPr/>
              <p:nvPr/>
            </p:nvGrpSpPr>
            <p:grpSpPr>
              <a:xfrm>
                <a:off x="5587455" y="3442835"/>
                <a:ext cx="682712" cy="617232"/>
                <a:chOff x="5587455" y="3442835"/>
                <a:chExt cx="682712" cy="617232"/>
              </a:xfrm>
            </p:grpSpPr>
            <p:sp>
              <p:nvSpPr>
                <p:cNvPr id="153" name="직사각형 152"/>
                <p:cNvSpPr/>
                <p:nvPr/>
              </p:nvSpPr>
              <p:spPr>
                <a:xfrm>
                  <a:off x="5621007" y="3442835"/>
                  <a:ext cx="617231" cy="617232"/>
                </a:xfrm>
                <a:prstGeom prst="rect">
                  <a:avLst/>
                </a:prstGeom>
                <a:solidFill>
                  <a:srgbClr val="C00000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6" name="그룹 155"/>
                <p:cNvGrpSpPr/>
                <p:nvPr/>
              </p:nvGrpSpPr>
              <p:grpSpPr>
                <a:xfrm rot="2811505">
                  <a:off x="5841146" y="3398865"/>
                  <a:ext cx="175330" cy="682712"/>
                  <a:chOff x="10410613" y="2241021"/>
                  <a:chExt cx="342054" cy="1331912"/>
                </a:xfrm>
                <a:solidFill>
                  <a:schemeClr val="accent6"/>
                </a:solidFill>
              </p:grpSpPr>
              <p:sp>
                <p:nvSpPr>
                  <p:cNvPr id="161" name="이등변 삼각형 160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2" name="직사각형 161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9" name="그룹 18"/>
              <p:cNvGrpSpPr/>
              <p:nvPr/>
            </p:nvGrpSpPr>
            <p:grpSpPr>
              <a:xfrm>
                <a:off x="6403718" y="3442835"/>
                <a:ext cx="682712" cy="617232"/>
                <a:chOff x="6623428" y="3611983"/>
                <a:chExt cx="718849" cy="649903"/>
              </a:xfrm>
            </p:grpSpPr>
            <p:sp>
              <p:nvSpPr>
                <p:cNvPr id="154" name="직사각형 153"/>
                <p:cNvSpPr/>
                <p:nvPr/>
              </p:nvSpPr>
              <p:spPr>
                <a:xfrm>
                  <a:off x="6647666" y="3611983"/>
                  <a:ext cx="649902" cy="649903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7" name="그룹 156"/>
                <p:cNvGrpSpPr/>
                <p:nvPr/>
              </p:nvGrpSpPr>
              <p:grpSpPr>
                <a:xfrm rot="2811505">
                  <a:off x="6890548" y="3565685"/>
                  <a:ext cx="184610" cy="718849"/>
                  <a:chOff x="10410613" y="2241021"/>
                  <a:chExt cx="342054" cy="1331912"/>
                </a:xfrm>
              </p:grpSpPr>
              <p:sp>
                <p:nvSpPr>
                  <p:cNvPr id="158" name="이등변 삼각형 157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9" name="직사각형 158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0" name="직사각형 159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6" name="그룹 25"/>
              <p:cNvGrpSpPr/>
              <p:nvPr/>
            </p:nvGrpSpPr>
            <p:grpSpPr>
              <a:xfrm>
                <a:off x="4782942" y="4208482"/>
                <a:ext cx="682712" cy="617231"/>
                <a:chOff x="4916863" y="4418156"/>
                <a:chExt cx="718849" cy="649902"/>
              </a:xfrm>
            </p:grpSpPr>
            <p:sp>
              <p:nvSpPr>
                <p:cNvPr id="170" name="직사각형 169"/>
                <p:cNvSpPr/>
                <p:nvPr/>
              </p:nvSpPr>
              <p:spPr>
                <a:xfrm>
                  <a:off x="4950909" y="4418156"/>
                  <a:ext cx="649902" cy="64990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73" name="그룹 172"/>
                <p:cNvGrpSpPr/>
                <p:nvPr/>
              </p:nvGrpSpPr>
              <p:grpSpPr>
                <a:xfrm rot="2811505">
                  <a:off x="5183983" y="4371858"/>
                  <a:ext cx="184609" cy="718849"/>
                  <a:chOff x="10410613" y="2241021"/>
                  <a:chExt cx="342054" cy="1331912"/>
                </a:xfrm>
              </p:grpSpPr>
              <p:sp>
                <p:nvSpPr>
                  <p:cNvPr id="182" name="이등변 삼각형 181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3" name="직사각형 182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4" name="직사각형 183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3" name="그룹 22"/>
              <p:cNvGrpSpPr/>
              <p:nvPr/>
            </p:nvGrpSpPr>
            <p:grpSpPr>
              <a:xfrm>
                <a:off x="5587454" y="4208482"/>
                <a:ext cx="682712" cy="617231"/>
                <a:chOff x="5763959" y="4418156"/>
                <a:chExt cx="718849" cy="649902"/>
              </a:xfrm>
            </p:grpSpPr>
            <p:sp>
              <p:nvSpPr>
                <p:cNvPr id="171" name="직사각형 170"/>
                <p:cNvSpPr/>
                <p:nvPr/>
              </p:nvSpPr>
              <p:spPr>
                <a:xfrm>
                  <a:off x="5799288" y="4418156"/>
                  <a:ext cx="649902" cy="64990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74" name="그룹 173"/>
                <p:cNvGrpSpPr/>
                <p:nvPr/>
              </p:nvGrpSpPr>
              <p:grpSpPr>
                <a:xfrm rot="2811505">
                  <a:off x="6031079" y="4371858"/>
                  <a:ext cx="184609" cy="718849"/>
                  <a:chOff x="10410613" y="2241021"/>
                  <a:chExt cx="342054" cy="1331912"/>
                </a:xfrm>
              </p:grpSpPr>
              <p:sp>
                <p:nvSpPr>
                  <p:cNvPr id="179" name="이등변 삼각형 178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0" name="직사각형 179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1" name="직사각형 180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0" name="그룹 19"/>
              <p:cNvGrpSpPr/>
              <p:nvPr/>
            </p:nvGrpSpPr>
            <p:grpSpPr>
              <a:xfrm>
                <a:off x="6403718" y="4208482"/>
                <a:ext cx="682712" cy="617231"/>
                <a:chOff x="6623428" y="4418156"/>
                <a:chExt cx="718849" cy="649902"/>
              </a:xfrm>
            </p:grpSpPr>
            <p:sp>
              <p:nvSpPr>
                <p:cNvPr id="172" name="직사각형 171"/>
                <p:cNvSpPr/>
                <p:nvPr/>
              </p:nvSpPr>
              <p:spPr>
                <a:xfrm>
                  <a:off x="6647666" y="4418156"/>
                  <a:ext cx="649902" cy="64990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75" name="그룹 174"/>
                <p:cNvGrpSpPr/>
                <p:nvPr/>
              </p:nvGrpSpPr>
              <p:grpSpPr>
                <a:xfrm rot="2811505">
                  <a:off x="6890548" y="4371858"/>
                  <a:ext cx="184609" cy="718849"/>
                  <a:chOff x="10410613" y="2241021"/>
                  <a:chExt cx="342054" cy="1331912"/>
                </a:xfrm>
              </p:grpSpPr>
              <p:sp>
                <p:nvSpPr>
                  <p:cNvPr id="176" name="이등변 삼각형 175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7" name="직사각형 176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8" name="직사각형 177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7" name="그룹 26"/>
              <p:cNvGrpSpPr/>
              <p:nvPr/>
            </p:nvGrpSpPr>
            <p:grpSpPr>
              <a:xfrm>
                <a:off x="4782942" y="4974135"/>
                <a:ext cx="682712" cy="617231"/>
                <a:chOff x="4916863" y="5224336"/>
                <a:chExt cx="718849" cy="649902"/>
              </a:xfrm>
            </p:grpSpPr>
            <p:sp>
              <p:nvSpPr>
                <p:cNvPr id="186" name="직사각형 185"/>
                <p:cNvSpPr/>
                <p:nvPr/>
              </p:nvSpPr>
              <p:spPr>
                <a:xfrm>
                  <a:off x="4950909" y="5224336"/>
                  <a:ext cx="649902" cy="649902"/>
                </a:xfrm>
                <a:prstGeom prst="rect">
                  <a:avLst/>
                </a:prstGeom>
                <a:solidFill>
                  <a:schemeClr val="accent6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89" name="그룹 188"/>
                <p:cNvGrpSpPr/>
                <p:nvPr/>
              </p:nvGrpSpPr>
              <p:grpSpPr>
                <a:xfrm rot="2811505">
                  <a:off x="5183983" y="5178038"/>
                  <a:ext cx="184609" cy="718849"/>
                  <a:chOff x="10410613" y="2241021"/>
                  <a:chExt cx="342054" cy="1331912"/>
                </a:xfrm>
              </p:grpSpPr>
              <p:sp>
                <p:nvSpPr>
                  <p:cNvPr id="198" name="이등변 삼각형 197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9" name="직사각형 198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0" name="직사각형 199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4" name="그룹 23"/>
              <p:cNvGrpSpPr/>
              <p:nvPr/>
            </p:nvGrpSpPr>
            <p:grpSpPr>
              <a:xfrm>
                <a:off x="5587454" y="4974135"/>
                <a:ext cx="682712" cy="617231"/>
                <a:chOff x="5763959" y="5224336"/>
                <a:chExt cx="718849" cy="649902"/>
              </a:xfrm>
            </p:grpSpPr>
            <p:sp>
              <p:nvSpPr>
                <p:cNvPr id="187" name="직사각형 186"/>
                <p:cNvSpPr/>
                <p:nvPr/>
              </p:nvSpPr>
              <p:spPr>
                <a:xfrm>
                  <a:off x="5799288" y="5224336"/>
                  <a:ext cx="649902" cy="649902"/>
                </a:xfrm>
                <a:prstGeom prst="rect">
                  <a:avLst/>
                </a:prstGeom>
                <a:solidFill>
                  <a:schemeClr val="accent6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90" name="그룹 189"/>
                <p:cNvGrpSpPr/>
                <p:nvPr/>
              </p:nvGrpSpPr>
              <p:grpSpPr>
                <a:xfrm rot="2811505">
                  <a:off x="6031079" y="5178038"/>
                  <a:ext cx="184609" cy="718849"/>
                  <a:chOff x="10410613" y="2241021"/>
                  <a:chExt cx="342054" cy="1331912"/>
                </a:xfrm>
              </p:grpSpPr>
              <p:sp>
                <p:nvSpPr>
                  <p:cNvPr id="195" name="이등변 삼각형 194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6" name="직사각형 195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7" name="직사각형 196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1" name="그룹 20"/>
              <p:cNvGrpSpPr/>
              <p:nvPr/>
            </p:nvGrpSpPr>
            <p:grpSpPr>
              <a:xfrm>
                <a:off x="6403718" y="4974135"/>
                <a:ext cx="682712" cy="617231"/>
                <a:chOff x="6623428" y="5224336"/>
                <a:chExt cx="718849" cy="649902"/>
              </a:xfrm>
            </p:grpSpPr>
            <p:sp>
              <p:nvSpPr>
                <p:cNvPr id="188" name="직사각형 187"/>
                <p:cNvSpPr/>
                <p:nvPr/>
              </p:nvSpPr>
              <p:spPr>
                <a:xfrm>
                  <a:off x="6647666" y="5224336"/>
                  <a:ext cx="649902" cy="649902"/>
                </a:xfrm>
                <a:prstGeom prst="rect">
                  <a:avLst/>
                </a:prstGeom>
                <a:solidFill>
                  <a:schemeClr val="accent5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91" name="그룹 190"/>
                <p:cNvGrpSpPr/>
                <p:nvPr/>
              </p:nvGrpSpPr>
              <p:grpSpPr>
                <a:xfrm rot="2811505">
                  <a:off x="6890548" y="5178038"/>
                  <a:ext cx="184609" cy="718849"/>
                  <a:chOff x="10410613" y="2241021"/>
                  <a:chExt cx="342054" cy="1331912"/>
                </a:xfrm>
              </p:grpSpPr>
              <p:sp>
                <p:nvSpPr>
                  <p:cNvPr id="192" name="이등변 삼각형 191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3" name="직사각형 192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4" name="직사각형 193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2" name="그룹 11"/>
              <p:cNvGrpSpPr/>
              <p:nvPr/>
            </p:nvGrpSpPr>
            <p:grpSpPr>
              <a:xfrm>
                <a:off x="7232468" y="3442835"/>
                <a:ext cx="682712" cy="617232"/>
                <a:chOff x="7496044" y="3611983"/>
                <a:chExt cx="718849" cy="649903"/>
              </a:xfrm>
            </p:grpSpPr>
            <p:sp>
              <p:nvSpPr>
                <p:cNvPr id="203" name="직사각형 202"/>
                <p:cNvSpPr/>
                <p:nvPr/>
              </p:nvSpPr>
              <p:spPr>
                <a:xfrm>
                  <a:off x="7530090" y="3611983"/>
                  <a:ext cx="649902" cy="649903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06" name="그룹 205"/>
                <p:cNvGrpSpPr/>
                <p:nvPr/>
              </p:nvGrpSpPr>
              <p:grpSpPr>
                <a:xfrm rot="2811505">
                  <a:off x="7763164" y="3565686"/>
                  <a:ext cx="184610" cy="718849"/>
                  <a:chOff x="10410613" y="2241021"/>
                  <a:chExt cx="342054" cy="1331912"/>
                </a:xfrm>
              </p:grpSpPr>
              <p:sp>
                <p:nvSpPr>
                  <p:cNvPr id="215" name="이등변 삼각형 214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6" name="직사각형 215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7" name="직사각형 216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25" name="그룹 224"/>
              <p:cNvGrpSpPr/>
              <p:nvPr/>
            </p:nvGrpSpPr>
            <p:grpSpPr>
              <a:xfrm>
                <a:off x="7232468" y="4213662"/>
                <a:ext cx="682712" cy="617232"/>
                <a:chOff x="7496044" y="3611983"/>
                <a:chExt cx="718849" cy="649903"/>
              </a:xfrm>
            </p:grpSpPr>
            <p:sp>
              <p:nvSpPr>
                <p:cNvPr id="226" name="직사각형 225"/>
                <p:cNvSpPr/>
                <p:nvPr/>
              </p:nvSpPr>
              <p:spPr>
                <a:xfrm>
                  <a:off x="7530090" y="3611983"/>
                  <a:ext cx="649902" cy="649903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7" name="그룹 226"/>
                <p:cNvGrpSpPr/>
                <p:nvPr/>
              </p:nvGrpSpPr>
              <p:grpSpPr>
                <a:xfrm rot="2811505">
                  <a:off x="7763164" y="3565686"/>
                  <a:ext cx="184610" cy="718849"/>
                  <a:chOff x="10410613" y="2241021"/>
                  <a:chExt cx="342054" cy="1331912"/>
                </a:xfrm>
              </p:grpSpPr>
              <p:sp>
                <p:nvSpPr>
                  <p:cNvPr id="228" name="이등변 삼각형 227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직사각형 228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직사각형 229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31" name="그룹 230"/>
              <p:cNvGrpSpPr/>
              <p:nvPr/>
            </p:nvGrpSpPr>
            <p:grpSpPr>
              <a:xfrm>
                <a:off x="7232468" y="4983043"/>
                <a:ext cx="682712" cy="617232"/>
                <a:chOff x="7496044" y="3611983"/>
                <a:chExt cx="718849" cy="649903"/>
              </a:xfrm>
            </p:grpSpPr>
            <p:sp>
              <p:nvSpPr>
                <p:cNvPr id="232" name="직사각형 231"/>
                <p:cNvSpPr/>
                <p:nvPr/>
              </p:nvSpPr>
              <p:spPr>
                <a:xfrm>
                  <a:off x="7530090" y="3611983"/>
                  <a:ext cx="649902" cy="649903"/>
                </a:xfrm>
                <a:prstGeom prst="rect">
                  <a:avLst/>
                </a:prstGeom>
                <a:solidFill>
                  <a:schemeClr val="accent5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3" name="그룹 232"/>
                <p:cNvGrpSpPr/>
                <p:nvPr/>
              </p:nvGrpSpPr>
              <p:grpSpPr>
                <a:xfrm rot="2811505">
                  <a:off x="7763164" y="3565686"/>
                  <a:ext cx="184610" cy="718849"/>
                  <a:chOff x="10410613" y="2241021"/>
                  <a:chExt cx="342054" cy="1331912"/>
                </a:xfrm>
              </p:grpSpPr>
              <p:sp>
                <p:nvSpPr>
                  <p:cNvPr id="234" name="이등변 삼각형 233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직사각형 234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직사각형 235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82" name="그룹 281"/>
              <p:cNvGrpSpPr/>
              <p:nvPr/>
            </p:nvGrpSpPr>
            <p:grpSpPr>
              <a:xfrm>
                <a:off x="8005986" y="3442835"/>
                <a:ext cx="682712" cy="617232"/>
                <a:chOff x="7496044" y="3611983"/>
                <a:chExt cx="718849" cy="649903"/>
              </a:xfrm>
            </p:grpSpPr>
            <p:sp>
              <p:nvSpPr>
                <p:cNvPr id="283" name="직사각형 282"/>
                <p:cNvSpPr/>
                <p:nvPr/>
              </p:nvSpPr>
              <p:spPr>
                <a:xfrm>
                  <a:off x="7530090" y="3611983"/>
                  <a:ext cx="649902" cy="649903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84" name="그룹 283"/>
                <p:cNvGrpSpPr/>
                <p:nvPr/>
              </p:nvGrpSpPr>
              <p:grpSpPr>
                <a:xfrm rot="2811505">
                  <a:off x="7763164" y="3565686"/>
                  <a:ext cx="184610" cy="718849"/>
                  <a:chOff x="10410613" y="2241021"/>
                  <a:chExt cx="342054" cy="1331912"/>
                </a:xfrm>
              </p:grpSpPr>
              <p:sp>
                <p:nvSpPr>
                  <p:cNvPr id="285" name="이등변 삼각형 284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직사각형 285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직사각형 286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88" name="그룹 287"/>
              <p:cNvGrpSpPr/>
              <p:nvPr/>
            </p:nvGrpSpPr>
            <p:grpSpPr>
              <a:xfrm>
                <a:off x="8005986" y="4213662"/>
                <a:ext cx="682712" cy="617232"/>
                <a:chOff x="7496044" y="3611983"/>
                <a:chExt cx="718849" cy="649903"/>
              </a:xfrm>
            </p:grpSpPr>
            <p:sp>
              <p:nvSpPr>
                <p:cNvPr id="289" name="직사각형 288"/>
                <p:cNvSpPr/>
                <p:nvPr/>
              </p:nvSpPr>
              <p:spPr>
                <a:xfrm>
                  <a:off x="7530090" y="3611983"/>
                  <a:ext cx="649902" cy="649903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90" name="그룹 289"/>
                <p:cNvGrpSpPr/>
                <p:nvPr/>
              </p:nvGrpSpPr>
              <p:grpSpPr>
                <a:xfrm rot="2811505">
                  <a:off x="7763164" y="3565686"/>
                  <a:ext cx="184610" cy="718849"/>
                  <a:chOff x="10410613" y="2241021"/>
                  <a:chExt cx="342054" cy="1331912"/>
                </a:xfrm>
              </p:grpSpPr>
              <p:sp>
                <p:nvSpPr>
                  <p:cNvPr id="291" name="이등변 삼각형 290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직사각형 291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직사각형 292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94" name="그룹 293"/>
              <p:cNvGrpSpPr/>
              <p:nvPr/>
            </p:nvGrpSpPr>
            <p:grpSpPr>
              <a:xfrm>
                <a:off x="8005986" y="4983043"/>
                <a:ext cx="682712" cy="617232"/>
                <a:chOff x="7496044" y="3611983"/>
                <a:chExt cx="718849" cy="649903"/>
              </a:xfrm>
            </p:grpSpPr>
            <p:sp>
              <p:nvSpPr>
                <p:cNvPr id="295" name="직사각형 294"/>
                <p:cNvSpPr/>
                <p:nvPr/>
              </p:nvSpPr>
              <p:spPr>
                <a:xfrm>
                  <a:off x="7530090" y="3611983"/>
                  <a:ext cx="649902" cy="649903"/>
                </a:xfrm>
                <a:prstGeom prst="rect">
                  <a:avLst/>
                </a:prstGeom>
                <a:solidFill>
                  <a:srgbClr val="7030A0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96" name="그룹 295"/>
                <p:cNvGrpSpPr/>
                <p:nvPr/>
              </p:nvGrpSpPr>
              <p:grpSpPr>
                <a:xfrm rot="2811505">
                  <a:off x="7763164" y="3565686"/>
                  <a:ext cx="184610" cy="718849"/>
                  <a:chOff x="10410613" y="2241021"/>
                  <a:chExt cx="342054" cy="1331912"/>
                </a:xfrm>
              </p:grpSpPr>
              <p:sp>
                <p:nvSpPr>
                  <p:cNvPr id="297" name="이등변 삼각형 296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8" name="직사각형 297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9" name="직사각형 298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390" name="그룹 389"/>
            <p:cNvGrpSpPr/>
            <p:nvPr/>
          </p:nvGrpSpPr>
          <p:grpSpPr>
            <a:xfrm>
              <a:off x="4859790" y="5828709"/>
              <a:ext cx="3028069" cy="358219"/>
              <a:chOff x="6809002" y="5975841"/>
              <a:chExt cx="3028069" cy="358219"/>
            </a:xfrm>
            <a:solidFill>
              <a:schemeClr val="bg1">
                <a:lumMod val="50000"/>
              </a:schemeClr>
            </a:solidFill>
          </p:grpSpPr>
          <p:sp>
            <p:nvSpPr>
              <p:cNvPr id="391" name="사각형: 둥근 모서리 390"/>
              <p:cNvSpPr/>
              <p:nvPr/>
            </p:nvSpPr>
            <p:spPr>
              <a:xfrm>
                <a:off x="6809002" y="5975841"/>
                <a:ext cx="996888" cy="358219"/>
              </a:xfrm>
              <a:prstGeom prst="roundRect">
                <a:avLst>
                  <a:gd name="adj" fmla="val 50000"/>
                </a:avLst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15/100   +</a:t>
                </a: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92" name="사각형: 둥근 모서리 391"/>
              <p:cNvSpPr/>
              <p:nvPr/>
            </p:nvSpPr>
            <p:spPr>
              <a:xfrm>
                <a:off x="7958608" y="5975841"/>
                <a:ext cx="862446" cy="358219"/>
              </a:xfrm>
              <a:prstGeom prst="roundRect">
                <a:avLst>
                  <a:gd name="adj" fmla="val 50000"/>
                </a:avLst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선택판매</a:t>
                </a:r>
              </a:p>
            </p:txBody>
          </p:sp>
          <p:sp>
            <p:nvSpPr>
              <p:cNvPr id="393" name="사각형: 둥근 모서리 392"/>
              <p:cNvSpPr/>
              <p:nvPr/>
            </p:nvSpPr>
            <p:spPr>
              <a:xfrm>
                <a:off x="8974625" y="5975841"/>
                <a:ext cx="862446" cy="358219"/>
              </a:xfrm>
              <a:prstGeom prst="roundRect">
                <a:avLst>
                  <a:gd name="adj" fmla="val 50000"/>
                </a:avLst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정렬</a:t>
                </a:r>
              </a:p>
            </p:txBody>
          </p:sp>
        </p:grpSp>
      </p:grpSp>
      <p:grpSp>
        <p:nvGrpSpPr>
          <p:cNvPr id="327" name="그룹 326"/>
          <p:cNvGrpSpPr/>
          <p:nvPr/>
        </p:nvGrpSpPr>
        <p:grpSpPr>
          <a:xfrm>
            <a:off x="976180" y="2740057"/>
            <a:ext cx="3578509" cy="3651315"/>
            <a:chOff x="976180" y="2740057"/>
            <a:chExt cx="3578509" cy="3651315"/>
          </a:xfrm>
        </p:grpSpPr>
        <p:sp>
          <p:nvSpPr>
            <p:cNvPr id="344" name="사각형: 둥근 모서리 343"/>
            <p:cNvSpPr/>
            <p:nvPr/>
          </p:nvSpPr>
          <p:spPr>
            <a:xfrm>
              <a:off x="976180" y="2740057"/>
              <a:ext cx="3578509" cy="3651315"/>
            </a:xfrm>
            <a:prstGeom prst="roundRect">
              <a:avLst>
                <a:gd name="adj" fmla="val 5288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45" name="그룹 344"/>
            <p:cNvGrpSpPr/>
            <p:nvPr/>
          </p:nvGrpSpPr>
          <p:grpSpPr>
            <a:xfrm>
              <a:off x="2387372" y="2986179"/>
              <a:ext cx="727476" cy="2117814"/>
              <a:chOff x="7183225" y="1461155"/>
              <a:chExt cx="229533" cy="668212"/>
            </a:xfrm>
          </p:grpSpPr>
          <p:sp>
            <p:nvSpPr>
              <p:cNvPr id="443" name="타원 442"/>
              <p:cNvSpPr/>
              <p:nvPr/>
            </p:nvSpPr>
            <p:spPr>
              <a:xfrm>
                <a:off x="7183225" y="1461155"/>
                <a:ext cx="229533" cy="22953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4" name="직선 연결선 443"/>
              <p:cNvCxnSpPr>
                <a:stCxn id="443" idx="4"/>
              </p:cNvCxnSpPr>
              <p:nvPr/>
            </p:nvCxnSpPr>
            <p:spPr>
              <a:xfrm flipH="1">
                <a:off x="7281333" y="1690688"/>
                <a:ext cx="16659" cy="2566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직선 연결선 444"/>
              <p:cNvCxnSpPr>
                <a:cxnSpLocks/>
              </p:cNvCxnSpPr>
              <p:nvPr/>
            </p:nvCxnSpPr>
            <p:spPr>
              <a:xfrm flipH="1">
                <a:off x="7183225" y="1947333"/>
                <a:ext cx="98108" cy="1608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직선 연결선 445"/>
              <p:cNvCxnSpPr/>
              <p:nvPr/>
            </p:nvCxnSpPr>
            <p:spPr>
              <a:xfrm>
                <a:off x="7281333" y="1947333"/>
                <a:ext cx="97367" cy="1820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직선 연결선 446"/>
              <p:cNvCxnSpPr/>
              <p:nvPr/>
            </p:nvCxnSpPr>
            <p:spPr>
              <a:xfrm flipH="1">
                <a:off x="7183225" y="1799167"/>
                <a:ext cx="114767" cy="931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직선 연결선 447"/>
              <p:cNvCxnSpPr/>
              <p:nvPr/>
            </p:nvCxnSpPr>
            <p:spPr>
              <a:xfrm>
                <a:off x="7281333" y="1816100"/>
                <a:ext cx="97367" cy="889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그룹 345"/>
            <p:cNvGrpSpPr/>
            <p:nvPr/>
          </p:nvGrpSpPr>
          <p:grpSpPr>
            <a:xfrm>
              <a:off x="1166305" y="3024965"/>
              <a:ext cx="720117" cy="2187883"/>
              <a:chOff x="1166305" y="3024965"/>
              <a:chExt cx="720117" cy="2187883"/>
            </a:xfrm>
          </p:grpSpPr>
          <p:grpSp>
            <p:nvGrpSpPr>
              <p:cNvPr id="425" name="그룹 424"/>
              <p:cNvGrpSpPr/>
              <p:nvPr/>
            </p:nvGrpSpPr>
            <p:grpSpPr>
              <a:xfrm>
                <a:off x="1166305" y="3024965"/>
                <a:ext cx="718849" cy="649903"/>
                <a:chOff x="7496044" y="3611983"/>
                <a:chExt cx="718849" cy="649903"/>
              </a:xfrm>
            </p:grpSpPr>
            <p:sp>
              <p:nvSpPr>
                <p:cNvPr id="438" name="직사각형 437"/>
                <p:cNvSpPr/>
                <p:nvPr/>
              </p:nvSpPr>
              <p:spPr>
                <a:xfrm>
                  <a:off x="7530090" y="3611983"/>
                  <a:ext cx="649902" cy="649903"/>
                </a:xfrm>
                <a:prstGeom prst="rect">
                  <a:avLst/>
                </a:prstGeom>
                <a:solidFill>
                  <a:schemeClr val="accent5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439" name="그룹 438"/>
                <p:cNvGrpSpPr/>
                <p:nvPr/>
              </p:nvGrpSpPr>
              <p:grpSpPr>
                <a:xfrm rot="2811505">
                  <a:off x="7763164" y="3565686"/>
                  <a:ext cx="184610" cy="718849"/>
                  <a:chOff x="10410613" y="2241021"/>
                  <a:chExt cx="342054" cy="1331912"/>
                </a:xfrm>
              </p:grpSpPr>
              <p:sp>
                <p:nvSpPr>
                  <p:cNvPr id="440" name="이등변 삼각형 439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1" name="직사각형 440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2" name="직사각형 441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426" name="그룹 425"/>
              <p:cNvGrpSpPr/>
              <p:nvPr/>
            </p:nvGrpSpPr>
            <p:grpSpPr>
              <a:xfrm>
                <a:off x="1167573" y="3795405"/>
                <a:ext cx="718849" cy="649903"/>
                <a:chOff x="7496044" y="3611983"/>
                <a:chExt cx="718849" cy="649903"/>
              </a:xfrm>
            </p:grpSpPr>
            <p:sp>
              <p:nvSpPr>
                <p:cNvPr id="433" name="직사각형 432"/>
                <p:cNvSpPr/>
                <p:nvPr/>
              </p:nvSpPr>
              <p:spPr>
                <a:xfrm>
                  <a:off x="7530090" y="3611983"/>
                  <a:ext cx="649902" cy="649903"/>
                </a:xfrm>
                <a:prstGeom prst="rect">
                  <a:avLst/>
                </a:prstGeom>
                <a:solidFill>
                  <a:schemeClr val="accent5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34" name="그룹 433"/>
                <p:cNvGrpSpPr/>
                <p:nvPr/>
              </p:nvGrpSpPr>
              <p:grpSpPr>
                <a:xfrm rot="2811505">
                  <a:off x="7763164" y="3565686"/>
                  <a:ext cx="184610" cy="718849"/>
                  <a:chOff x="10410613" y="2241021"/>
                  <a:chExt cx="342054" cy="1331912"/>
                </a:xfrm>
              </p:grpSpPr>
              <p:sp>
                <p:nvSpPr>
                  <p:cNvPr id="435" name="이등변 삼각형 434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6" name="직사각형 435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7" name="직사각형 436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427" name="그룹 426"/>
              <p:cNvGrpSpPr/>
              <p:nvPr/>
            </p:nvGrpSpPr>
            <p:grpSpPr>
              <a:xfrm>
                <a:off x="1167550" y="4562945"/>
                <a:ext cx="718849" cy="649903"/>
                <a:chOff x="7496044" y="3611983"/>
                <a:chExt cx="718849" cy="649903"/>
              </a:xfrm>
            </p:grpSpPr>
            <p:sp>
              <p:nvSpPr>
                <p:cNvPr id="428" name="직사각형 427"/>
                <p:cNvSpPr/>
                <p:nvPr/>
              </p:nvSpPr>
              <p:spPr>
                <a:xfrm>
                  <a:off x="7530090" y="3611983"/>
                  <a:ext cx="649902" cy="649903"/>
                </a:xfrm>
                <a:prstGeom prst="rect">
                  <a:avLst/>
                </a:prstGeom>
                <a:solidFill>
                  <a:schemeClr val="accent5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29" name="그룹 428"/>
                <p:cNvGrpSpPr/>
                <p:nvPr/>
              </p:nvGrpSpPr>
              <p:grpSpPr>
                <a:xfrm rot="2811505">
                  <a:off x="7763164" y="3565686"/>
                  <a:ext cx="184610" cy="718849"/>
                  <a:chOff x="10410613" y="2241021"/>
                  <a:chExt cx="342054" cy="1331912"/>
                </a:xfrm>
              </p:grpSpPr>
              <p:sp>
                <p:nvSpPr>
                  <p:cNvPr id="430" name="이등변 삼각형 429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1" name="직사각형 430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2" name="직사각형 431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347" name="그룹 346"/>
            <p:cNvGrpSpPr/>
            <p:nvPr/>
          </p:nvGrpSpPr>
          <p:grpSpPr>
            <a:xfrm>
              <a:off x="3596880" y="3024965"/>
              <a:ext cx="720117" cy="2187883"/>
              <a:chOff x="1166305" y="3024965"/>
              <a:chExt cx="720117" cy="2187883"/>
            </a:xfrm>
          </p:grpSpPr>
          <p:grpSp>
            <p:nvGrpSpPr>
              <p:cNvPr id="407" name="그룹 406"/>
              <p:cNvGrpSpPr/>
              <p:nvPr/>
            </p:nvGrpSpPr>
            <p:grpSpPr>
              <a:xfrm>
                <a:off x="1166305" y="3024965"/>
                <a:ext cx="718849" cy="649903"/>
                <a:chOff x="7496044" y="3611983"/>
                <a:chExt cx="718849" cy="649903"/>
              </a:xfrm>
            </p:grpSpPr>
            <p:sp>
              <p:nvSpPr>
                <p:cNvPr id="420" name="직사각형 419"/>
                <p:cNvSpPr/>
                <p:nvPr/>
              </p:nvSpPr>
              <p:spPr>
                <a:xfrm>
                  <a:off x="7530090" y="3611983"/>
                  <a:ext cx="649902" cy="649903"/>
                </a:xfrm>
                <a:prstGeom prst="rect">
                  <a:avLst/>
                </a:prstGeom>
                <a:solidFill>
                  <a:schemeClr val="accent5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21" name="그룹 420"/>
                <p:cNvGrpSpPr/>
                <p:nvPr/>
              </p:nvGrpSpPr>
              <p:grpSpPr>
                <a:xfrm rot="2811505">
                  <a:off x="7763164" y="3565686"/>
                  <a:ext cx="184610" cy="718849"/>
                  <a:chOff x="10410613" y="2241021"/>
                  <a:chExt cx="342054" cy="1331912"/>
                </a:xfrm>
              </p:grpSpPr>
              <p:sp>
                <p:nvSpPr>
                  <p:cNvPr id="422" name="이등변 삼각형 421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3" name="직사각형 422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4" name="직사각형 423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408" name="그룹 407"/>
              <p:cNvGrpSpPr/>
              <p:nvPr/>
            </p:nvGrpSpPr>
            <p:grpSpPr>
              <a:xfrm>
                <a:off x="1167573" y="3795405"/>
                <a:ext cx="718849" cy="649903"/>
                <a:chOff x="7496044" y="3611983"/>
                <a:chExt cx="718849" cy="649903"/>
              </a:xfrm>
            </p:grpSpPr>
            <p:sp>
              <p:nvSpPr>
                <p:cNvPr id="415" name="직사각형 414"/>
                <p:cNvSpPr/>
                <p:nvPr/>
              </p:nvSpPr>
              <p:spPr>
                <a:xfrm>
                  <a:off x="7530090" y="3611983"/>
                  <a:ext cx="649902" cy="649903"/>
                </a:xfrm>
                <a:prstGeom prst="rect">
                  <a:avLst/>
                </a:prstGeom>
                <a:solidFill>
                  <a:schemeClr val="accent5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16" name="그룹 415"/>
                <p:cNvGrpSpPr/>
                <p:nvPr/>
              </p:nvGrpSpPr>
              <p:grpSpPr>
                <a:xfrm rot="2811505">
                  <a:off x="7763164" y="3565686"/>
                  <a:ext cx="184610" cy="718849"/>
                  <a:chOff x="10410613" y="2241021"/>
                  <a:chExt cx="342054" cy="1331912"/>
                </a:xfrm>
              </p:grpSpPr>
              <p:sp>
                <p:nvSpPr>
                  <p:cNvPr id="417" name="이등변 삼각형 416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8" name="직사각형 417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9" name="직사각형 418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409" name="그룹 408"/>
              <p:cNvGrpSpPr/>
              <p:nvPr/>
            </p:nvGrpSpPr>
            <p:grpSpPr>
              <a:xfrm>
                <a:off x="1167550" y="4562945"/>
                <a:ext cx="718849" cy="649903"/>
                <a:chOff x="7496044" y="3611983"/>
                <a:chExt cx="718849" cy="649903"/>
              </a:xfrm>
            </p:grpSpPr>
            <p:sp>
              <p:nvSpPr>
                <p:cNvPr id="410" name="직사각형 409"/>
                <p:cNvSpPr/>
                <p:nvPr/>
              </p:nvSpPr>
              <p:spPr>
                <a:xfrm>
                  <a:off x="7530090" y="3611983"/>
                  <a:ext cx="649902" cy="649903"/>
                </a:xfrm>
                <a:prstGeom prst="rect">
                  <a:avLst/>
                </a:prstGeom>
                <a:solidFill>
                  <a:schemeClr val="accent5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11" name="그룹 410"/>
                <p:cNvGrpSpPr/>
                <p:nvPr/>
              </p:nvGrpSpPr>
              <p:grpSpPr>
                <a:xfrm rot="2811505">
                  <a:off x="7763164" y="3565686"/>
                  <a:ext cx="184610" cy="718849"/>
                  <a:chOff x="10410613" y="2241021"/>
                  <a:chExt cx="342054" cy="1331912"/>
                </a:xfrm>
              </p:grpSpPr>
              <p:sp>
                <p:nvSpPr>
                  <p:cNvPr id="412" name="이등변 삼각형 411"/>
                  <p:cNvSpPr/>
                  <p:nvPr/>
                </p:nvSpPr>
                <p:spPr>
                  <a:xfrm>
                    <a:off x="10509250" y="2241021"/>
                    <a:ext cx="132080" cy="1088072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3" name="직사각형 412"/>
                  <p:cNvSpPr/>
                  <p:nvPr/>
                </p:nvSpPr>
                <p:spPr>
                  <a:xfrm>
                    <a:off x="10410613" y="3260117"/>
                    <a:ext cx="342054" cy="71967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4" name="직사각형 413"/>
                  <p:cNvSpPr/>
                  <p:nvPr/>
                </p:nvSpPr>
                <p:spPr>
                  <a:xfrm>
                    <a:off x="10537612" y="3325733"/>
                    <a:ext cx="88056" cy="2472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348" name="그룹 347"/>
            <p:cNvGrpSpPr/>
            <p:nvPr/>
          </p:nvGrpSpPr>
          <p:grpSpPr>
            <a:xfrm>
              <a:off x="1344340" y="5434032"/>
              <a:ext cx="2680561" cy="789354"/>
              <a:chOff x="1569599" y="5434032"/>
              <a:chExt cx="2680561" cy="789354"/>
            </a:xfrm>
          </p:grpSpPr>
          <p:grpSp>
            <p:nvGrpSpPr>
              <p:cNvPr id="349" name="그룹 348"/>
              <p:cNvGrpSpPr/>
              <p:nvPr/>
            </p:nvGrpSpPr>
            <p:grpSpPr>
              <a:xfrm>
                <a:off x="1569599" y="5434032"/>
                <a:ext cx="789354" cy="789354"/>
                <a:chOff x="1613571" y="5386183"/>
                <a:chExt cx="789354" cy="789354"/>
              </a:xfrm>
            </p:grpSpPr>
            <p:sp>
              <p:nvSpPr>
                <p:cNvPr id="399" name="타원 398"/>
                <p:cNvSpPr/>
                <p:nvPr/>
              </p:nvSpPr>
              <p:spPr>
                <a:xfrm>
                  <a:off x="1613571" y="5386183"/>
                  <a:ext cx="789354" cy="789354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00" name="그룹 399"/>
                <p:cNvGrpSpPr/>
                <p:nvPr/>
              </p:nvGrpSpPr>
              <p:grpSpPr>
                <a:xfrm>
                  <a:off x="1905493" y="5452473"/>
                  <a:ext cx="229533" cy="668212"/>
                  <a:chOff x="7183225" y="1461155"/>
                  <a:chExt cx="229533" cy="668212"/>
                </a:xfrm>
              </p:grpSpPr>
              <p:sp>
                <p:nvSpPr>
                  <p:cNvPr id="401" name="타원 400"/>
                  <p:cNvSpPr/>
                  <p:nvPr/>
                </p:nvSpPr>
                <p:spPr>
                  <a:xfrm>
                    <a:off x="7183225" y="1461155"/>
                    <a:ext cx="229533" cy="22953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402" name="직선 연결선 401"/>
                  <p:cNvCxnSpPr>
                    <a:stCxn id="401" idx="4"/>
                  </p:cNvCxnSpPr>
                  <p:nvPr/>
                </p:nvCxnSpPr>
                <p:spPr>
                  <a:xfrm flipH="1">
                    <a:off x="7281333" y="1690688"/>
                    <a:ext cx="16659" cy="25664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직선 연결선 402"/>
                  <p:cNvCxnSpPr>
                    <a:cxnSpLocks/>
                  </p:cNvCxnSpPr>
                  <p:nvPr/>
                </p:nvCxnSpPr>
                <p:spPr>
                  <a:xfrm flipH="1">
                    <a:off x="7183225" y="1947333"/>
                    <a:ext cx="98108" cy="16086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직선 연결선 403"/>
                  <p:cNvCxnSpPr/>
                  <p:nvPr/>
                </p:nvCxnSpPr>
                <p:spPr>
                  <a:xfrm>
                    <a:off x="7281333" y="1947333"/>
                    <a:ext cx="97367" cy="1820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직선 연결선 404"/>
                  <p:cNvCxnSpPr/>
                  <p:nvPr/>
                </p:nvCxnSpPr>
                <p:spPr>
                  <a:xfrm flipH="1">
                    <a:off x="7183225" y="1799167"/>
                    <a:ext cx="114767" cy="9313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직선 연결선 405"/>
                  <p:cNvCxnSpPr/>
                  <p:nvPr/>
                </p:nvCxnSpPr>
                <p:spPr>
                  <a:xfrm>
                    <a:off x="7281333" y="1816100"/>
                    <a:ext cx="97367" cy="889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50" name="그룹 349"/>
              <p:cNvGrpSpPr/>
              <p:nvPr/>
            </p:nvGrpSpPr>
            <p:grpSpPr>
              <a:xfrm>
                <a:off x="2516675" y="5434032"/>
                <a:ext cx="789354" cy="789354"/>
                <a:chOff x="1613571" y="5386183"/>
                <a:chExt cx="789354" cy="789354"/>
              </a:xfrm>
            </p:grpSpPr>
            <p:sp>
              <p:nvSpPr>
                <p:cNvPr id="360" name="타원 359"/>
                <p:cNvSpPr/>
                <p:nvPr/>
              </p:nvSpPr>
              <p:spPr>
                <a:xfrm>
                  <a:off x="1613571" y="5386183"/>
                  <a:ext cx="789354" cy="78935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61" name="그룹 360"/>
                <p:cNvGrpSpPr/>
                <p:nvPr/>
              </p:nvGrpSpPr>
              <p:grpSpPr>
                <a:xfrm>
                  <a:off x="1905493" y="5452473"/>
                  <a:ext cx="229533" cy="668212"/>
                  <a:chOff x="7183225" y="1461155"/>
                  <a:chExt cx="229533" cy="668212"/>
                </a:xfrm>
              </p:grpSpPr>
              <p:sp>
                <p:nvSpPr>
                  <p:cNvPr id="362" name="타원 361"/>
                  <p:cNvSpPr/>
                  <p:nvPr/>
                </p:nvSpPr>
                <p:spPr>
                  <a:xfrm>
                    <a:off x="7183225" y="1461155"/>
                    <a:ext cx="229533" cy="22953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94" name="직선 연결선 393"/>
                  <p:cNvCxnSpPr>
                    <a:stCxn id="362" idx="4"/>
                  </p:cNvCxnSpPr>
                  <p:nvPr/>
                </p:nvCxnSpPr>
                <p:spPr>
                  <a:xfrm flipH="1">
                    <a:off x="7281333" y="1690688"/>
                    <a:ext cx="16659" cy="25664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/>
                  <p:cNvCxnSpPr>
                    <a:cxnSpLocks/>
                  </p:cNvCxnSpPr>
                  <p:nvPr/>
                </p:nvCxnSpPr>
                <p:spPr>
                  <a:xfrm flipH="1">
                    <a:off x="7183225" y="1947333"/>
                    <a:ext cx="98108" cy="16086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직선 연결선 395"/>
                  <p:cNvCxnSpPr/>
                  <p:nvPr/>
                </p:nvCxnSpPr>
                <p:spPr>
                  <a:xfrm>
                    <a:off x="7281333" y="1947333"/>
                    <a:ext cx="97367" cy="1820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직선 연결선 396"/>
                  <p:cNvCxnSpPr/>
                  <p:nvPr/>
                </p:nvCxnSpPr>
                <p:spPr>
                  <a:xfrm flipH="1">
                    <a:off x="7183225" y="1799167"/>
                    <a:ext cx="114767" cy="9313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/>
                  <p:cNvCxnSpPr/>
                  <p:nvPr/>
                </p:nvCxnSpPr>
                <p:spPr>
                  <a:xfrm>
                    <a:off x="7281333" y="1816100"/>
                    <a:ext cx="97367" cy="889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51" name="그룹 350"/>
              <p:cNvGrpSpPr/>
              <p:nvPr/>
            </p:nvGrpSpPr>
            <p:grpSpPr>
              <a:xfrm>
                <a:off x="3460806" y="5434032"/>
                <a:ext cx="789354" cy="789354"/>
                <a:chOff x="1613571" y="5386183"/>
                <a:chExt cx="789354" cy="789354"/>
              </a:xfrm>
            </p:grpSpPr>
            <p:sp>
              <p:nvSpPr>
                <p:cNvPr id="352" name="타원 351"/>
                <p:cNvSpPr/>
                <p:nvPr/>
              </p:nvSpPr>
              <p:spPr>
                <a:xfrm>
                  <a:off x="1613571" y="5386183"/>
                  <a:ext cx="789354" cy="78935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3" name="그룹 352"/>
                <p:cNvGrpSpPr/>
                <p:nvPr/>
              </p:nvGrpSpPr>
              <p:grpSpPr>
                <a:xfrm>
                  <a:off x="1905493" y="5452473"/>
                  <a:ext cx="229533" cy="668212"/>
                  <a:chOff x="7183225" y="1461155"/>
                  <a:chExt cx="229533" cy="668212"/>
                </a:xfrm>
              </p:grpSpPr>
              <p:sp>
                <p:nvSpPr>
                  <p:cNvPr id="354" name="타원 353"/>
                  <p:cNvSpPr/>
                  <p:nvPr/>
                </p:nvSpPr>
                <p:spPr>
                  <a:xfrm>
                    <a:off x="7183225" y="1461155"/>
                    <a:ext cx="229533" cy="22953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55" name="직선 연결선 354"/>
                  <p:cNvCxnSpPr>
                    <a:stCxn id="354" idx="4"/>
                  </p:cNvCxnSpPr>
                  <p:nvPr/>
                </p:nvCxnSpPr>
                <p:spPr>
                  <a:xfrm flipH="1">
                    <a:off x="7281333" y="1690688"/>
                    <a:ext cx="16659" cy="25664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직선 연결선 355"/>
                  <p:cNvCxnSpPr>
                    <a:cxnSpLocks/>
                  </p:cNvCxnSpPr>
                  <p:nvPr/>
                </p:nvCxnSpPr>
                <p:spPr>
                  <a:xfrm flipH="1">
                    <a:off x="7183225" y="1947333"/>
                    <a:ext cx="98108" cy="16086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직선 연결선 356"/>
                  <p:cNvCxnSpPr/>
                  <p:nvPr/>
                </p:nvCxnSpPr>
                <p:spPr>
                  <a:xfrm>
                    <a:off x="7281333" y="1947333"/>
                    <a:ext cx="97367" cy="1820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직선 연결선 357"/>
                  <p:cNvCxnSpPr/>
                  <p:nvPr/>
                </p:nvCxnSpPr>
                <p:spPr>
                  <a:xfrm flipH="1">
                    <a:off x="7183225" y="1799167"/>
                    <a:ext cx="114767" cy="9313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직선 연결선 358"/>
                  <p:cNvCxnSpPr/>
                  <p:nvPr/>
                </p:nvCxnSpPr>
                <p:spPr>
                  <a:xfrm>
                    <a:off x="7281333" y="1816100"/>
                    <a:ext cx="97367" cy="889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450" name="직사각형 449"/>
          <p:cNvSpPr/>
          <p:nvPr/>
        </p:nvSpPr>
        <p:spPr>
          <a:xfrm>
            <a:off x="5831447" y="1058549"/>
            <a:ext cx="5639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우측 캐릭터가 장착한 장비 클릭 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위에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팝업창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967471" y="2738088"/>
            <a:ext cx="4165023" cy="3651315"/>
            <a:chOff x="967471" y="2738088"/>
            <a:chExt cx="4165023" cy="3651315"/>
          </a:xfrm>
        </p:grpSpPr>
        <p:sp>
          <p:nvSpPr>
            <p:cNvPr id="328" name="사각형: 둥근 모서리 327"/>
            <p:cNvSpPr/>
            <p:nvPr/>
          </p:nvSpPr>
          <p:spPr>
            <a:xfrm>
              <a:off x="967471" y="2738088"/>
              <a:ext cx="4165023" cy="365131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1629212" y="2864302"/>
              <a:ext cx="2836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착용 아이템 상세정보</a:t>
              </a:r>
            </a:p>
          </p:txBody>
        </p:sp>
        <p:grpSp>
          <p:nvGrpSpPr>
            <p:cNvPr id="333" name="그룹 332"/>
            <p:cNvGrpSpPr/>
            <p:nvPr/>
          </p:nvGrpSpPr>
          <p:grpSpPr>
            <a:xfrm>
              <a:off x="4759624" y="2844832"/>
              <a:ext cx="264660" cy="225002"/>
              <a:chOff x="7348499" y="2283717"/>
              <a:chExt cx="694834" cy="590716"/>
            </a:xfrm>
          </p:grpSpPr>
          <p:sp>
            <p:nvSpPr>
              <p:cNvPr id="334" name="직사각형 333"/>
              <p:cNvSpPr/>
              <p:nvPr/>
            </p:nvSpPr>
            <p:spPr>
              <a:xfrm>
                <a:off x="7348499" y="2283717"/>
                <a:ext cx="694834" cy="59071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5" name="직선 연결선 334"/>
              <p:cNvCxnSpPr>
                <a:cxnSpLocks/>
              </p:cNvCxnSpPr>
              <p:nvPr/>
            </p:nvCxnSpPr>
            <p:spPr>
              <a:xfrm flipH="1">
                <a:off x="7467601" y="2371358"/>
                <a:ext cx="482600" cy="4395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직선 연결선 335"/>
              <p:cNvCxnSpPr>
                <a:cxnSpLocks/>
              </p:cNvCxnSpPr>
              <p:nvPr/>
            </p:nvCxnSpPr>
            <p:spPr>
              <a:xfrm>
                <a:off x="7467600" y="2371358"/>
                <a:ext cx="482600" cy="4395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>
              <a:off x="1855721" y="5880053"/>
              <a:ext cx="3036233" cy="385604"/>
              <a:chOff x="1855721" y="5880053"/>
              <a:chExt cx="3036233" cy="385604"/>
            </a:xfrm>
          </p:grpSpPr>
          <p:sp>
            <p:nvSpPr>
              <p:cNvPr id="337" name="사각형: 둥근 모서리 336"/>
              <p:cNvSpPr/>
              <p:nvPr/>
            </p:nvSpPr>
            <p:spPr>
              <a:xfrm>
                <a:off x="3013491" y="5907438"/>
                <a:ext cx="862446" cy="3582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강화</a:t>
                </a:r>
              </a:p>
            </p:txBody>
          </p:sp>
          <p:sp>
            <p:nvSpPr>
              <p:cNvPr id="338" name="사각형: 둥근 모서리 337"/>
              <p:cNvSpPr/>
              <p:nvPr/>
            </p:nvSpPr>
            <p:spPr>
              <a:xfrm>
                <a:off x="4029508" y="5907438"/>
                <a:ext cx="862446" cy="3582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해제</a:t>
                </a:r>
              </a:p>
            </p:txBody>
          </p:sp>
          <p:sp>
            <p:nvSpPr>
              <p:cNvPr id="449" name="사각형: 둥근 모서리 448"/>
              <p:cNvSpPr/>
              <p:nvPr/>
            </p:nvSpPr>
            <p:spPr>
              <a:xfrm>
                <a:off x="1855721" y="5880053"/>
                <a:ext cx="996888" cy="358219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 w="28575">
                <a:solidFill>
                  <a:schemeClr val="bg1">
                    <a:lumMod val="75000"/>
                  </a:schemeClr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초월</a:t>
                </a: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1111422" y="3577025"/>
              <a:ext cx="1102824" cy="997050"/>
              <a:chOff x="1111422" y="3577025"/>
              <a:chExt cx="1102824" cy="997050"/>
            </a:xfrm>
          </p:grpSpPr>
          <p:sp>
            <p:nvSpPr>
              <p:cNvPr id="339" name="직사각형 338"/>
              <p:cNvSpPr/>
              <p:nvPr/>
            </p:nvSpPr>
            <p:spPr>
              <a:xfrm>
                <a:off x="1163653" y="3577025"/>
                <a:ext cx="997049" cy="997050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0" name="그룹 339"/>
              <p:cNvGrpSpPr/>
              <p:nvPr/>
            </p:nvGrpSpPr>
            <p:grpSpPr>
              <a:xfrm rot="2811505">
                <a:off x="1521224" y="3505998"/>
                <a:ext cx="283220" cy="1102824"/>
                <a:chOff x="10410613" y="2241021"/>
                <a:chExt cx="342054" cy="1331912"/>
              </a:xfrm>
            </p:grpSpPr>
            <p:sp>
              <p:nvSpPr>
                <p:cNvPr id="341" name="이등변 삼각형 340"/>
                <p:cNvSpPr/>
                <p:nvPr/>
              </p:nvSpPr>
              <p:spPr>
                <a:xfrm>
                  <a:off x="10509250" y="2241021"/>
                  <a:ext cx="132080" cy="108807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직사각형 341"/>
                <p:cNvSpPr/>
                <p:nvPr/>
              </p:nvSpPr>
              <p:spPr>
                <a:xfrm>
                  <a:off x="10410613" y="3260117"/>
                  <a:ext cx="342054" cy="7196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3" name="직사각형 342"/>
                <p:cNvSpPr/>
                <p:nvPr/>
              </p:nvSpPr>
              <p:spPr>
                <a:xfrm>
                  <a:off x="10537612" y="3325733"/>
                  <a:ext cx="88056" cy="2472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52" name="TextBox 451"/>
              <p:cNvSpPr txBox="1"/>
              <p:nvPr/>
            </p:nvSpPr>
            <p:spPr>
              <a:xfrm>
                <a:off x="1157754" y="3577073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endParaRPr lang="ko-KR" altLang="en-US" sz="1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384294" y="3392561"/>
              <a:ext cx="2647750" cy="2242096"/>
              <a:chOff x="2384294" y="3392561"/>
              <a:chExt cx="2647750" cy="2242096"/>
            </a:xfrm>
          </p:grpSpPr>
          <p:sp>
            <p:nvSpPr>
              <p:cNvPr id="331" name="TextBox 330"/>
              <p:cNvSpPr txBox="1"/>
              <p:nvPr/>
            </p:nvSpPr>
            <p:spPr>
              <a:xfrm>
                <a:off x="2384294" y="3603332"/>
                <a:ext cx="264775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직업군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제한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전사군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레벨 제한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101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레벨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차수 제한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2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차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공격력                       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1000</a:t>
                </a:r>
              </a:p>
              <a:p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크리티컬확률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     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12.5%</a:t>
                </a:r>
              </a:p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공격속도                    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42 %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</a:p>
            </p:txBody>
          </p:sp>
          <p:sp>
            <p:nvSpPr>
              <p:cNvPr id="453" name="직사각형 452"/>
              <p:cNvSpPr/>
              <p:nvPr/>
            </p:nvSpPr>
            <p:spPr>
              <a:xfrm>
                <a:off x="2453598" y="3392561"/>
                <a:ext cx="2121031" cy="200172"/>
              </a:xfrm>
              <a:prstGeom prst="rect">
                <a:avLst/>
              </a:prstGeom>
              <a:gradFill flip="none" rotWithShape="1">
                <a:gsLst>
                  <a:gs pos="76000">
                    <a:schemeClr val="accent4">
                      <a:lumMod val="50000"/>
                    </a:schemeClr>
                  </a:gs>
                  <a:gs pos="24000">
                    <a:schemeClr val="accent4">
                      <a:lumMod val="50000"/>
                    </a:schemeClr>
                  </a:gs>
                  <a:gs pos="77000">
                    <a:schemeClr val="accent4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10/100</a:t>
                </a:r>
                <a:endParaRPr lang="ko-KR" altLang="en-US" sz="1400" dirty="0"/>
              </a:p>
            </p:txBody>
          </p:sp>
        </p:grpSp>
      </p:grpSp>
      <p:grpSp>
        <p:nvGrpSpPr>
          <p:cNvPr id="455" name="그룹 454"/>
          <p:cNvGrpSpPr/>
          <p:nvPr/>
        </p:nvGrpSpPr>
        <p:grpSpPr>
          <a:xfrm>
            <a:off x="838830" y="1685792"/>
            <a:ext cx="8157327" cy="887129"/>
            <a:chOff x="838830" y="4692197"/>
            <a:chExt cx="8157327" cy="887129"/>
          </a:xfrm>
        </p:grpSpPr>
        <p:sp>
          <p:nvSpPr>
            <p:cNvPr id="456" name="사각형: 둥근 모서리 455"/>
            <p:cNvSpPr/>
            <p:nvPr/>
          </p:nvSpPr>
          <p:spPr>
            <a:xfrm>
              <a:off x="838830" y="4692197"/>
              <a:ext cx="8157327" cy="887129"/>
            </a:xfrm>
            <a:prstGeom prst="roundRect">
              <a:avLst>
                <a:gd name="adj" fmla="val 29148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57" name="그룹 456"/>
            <p:cNvGrpSpPr/>
            <p:nvPr/>
          </p:nvGrpSpPr>
          <p:grpSpPr>
            <a:xfrm>
              <a:off x="3044556" y="4970323"/>
              <a:ext cx="3974679" cy="360603"/>
              <a:chOff x="2993756" y="3703157"/>
              <a:chExt cx="3974679" cy="360603"/>
            </a:xfrm>
          </p:grpSpPr>
          <p:grpSp>
            <p:nvGrpSpPr>
              <p:cNvPr id="478" name="그룹 477"/>
              <p:cNvGrpSpPr/>
              <p:nvPr/>
            </p:nvGrpSpPr>
            <p:grpSpPr>
              <a:xfrm>
                <a:off x="2993756" y="3703157"/>
                <a:ext cx="1196134" cy="360603"/>
                <a:chOff x="2334470" y="1910747"/>
                <a:chExt cx="1196134" cy="360603"/>
              </a:xfrm>
            </p:grpSpPr>
            <p:sp>
              <p:nvSpPr>
                <p:cNvPr id="485" name="타원 484"/>
                <p:cNvSpPr/>
                <p:nvPr/>
              </p:nvSpPr>
              <p:spPr>
                <a:xfrm>
                  <a:off x="2334470" y="1910747"/>
                  <a:ext cx="360603" cy="360603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H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86" name="TextBox 485"/>
                <p:cNvSpPr txBox="1"/>
                <p:nvPr/>
              </p:nvSpPr>
              <p:spPr>
                <a:xfrm>
                  <a:off x="2744811" y="1933885"/>
                  <a:ext cx="7857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10/100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479" name="그룹 478"/>
              <p:cNvGrpSpPr/>
              <p:nvPr/>
            </p:nvGrpSpPr>
            <p:grpSpPr>
              <a:xfrm>
                <a:off x="4276717" y="3703157"/>
                <a:ext cx="1028951" cy="360603"/>
                <a:chOff x="3903181" y="1910747"/>
                <a:chExt cx="1028951" cy="360603"/>
              </a:xfrm>
            </p:grpSpPr>
            <p:sp>
              <p:nvSpPr>
                <p:cNvPr id="483" name="타원 482"/>
                <p:cNvSpPr/>
                <p:nvPr/>
              </p:nvSpPr>
              <p:spPr>
                <a:xfrm>
                  <a:off x="3903181" y="1910747"/>
                  <a:ext cx="360603" cy="360603"/>
                </a:xfrm>
                <a:prstGeom prst="ellipse">
                  <a:avLst/>
                </a:prstGeom>
                <a:solidFill>
                  <a:srgbClr val="FF00FF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84" name="TextBox 483"/>
                <p:cNvSpPr txBox="1"/>
                <p:nvPr/>
              </p:nvSpPr>
              <p:spPr>
                <a:xfrm>
                  <a:off x="4330685" y="1931807"/>
                  <a:ext cx="6014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480" name="그룹 479"/>
              <p:cNvGrpSpPr/>
              <p:nvPr/>
            </p:nvGrpSpPr>
            <p:grpSpPr>
              <a:xfrm>
                <a:off x="5420044" y="3703157"/>
                <a:ext cx="1548391" cy="360603"/>
                <a:chOff x="5173508" y="1910747"/>
                <a:chExt cx="1548391" cy="360603"/>
              </a:xfrm>
            </p:grpSpPr>
            <p:sp>
              <p:nvSpPr>
                <p:cNvPr id="481" name="타원 480"/>
                <p:cNvSpPr/>
                <p:nvPr/>
              </p:nvSpPr>
              <p:spPr>
                <a:xfrm>
                  <a:off x="5173508" y="1910747"/>
                  <a:ext cx="360603" cy="36060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82" name="TextBox 481"/>
                <p:cNvSpPr txBox="1"/>
                <p:nvPr/>
              </p:nvSpPr>
              <p:spPr>
                <a:xfrm>
                  <a:off x="5702068" y="1931806"/>
                  <a:ext cx="10198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1,000,000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sp>
          <p:nvSpPr>
            <p:cNvPr id="458" name="사각형: 둥근 모서리 457"/>
            <p:cNvSpPr/>
            <p:nvPr/>
          </p:nvSpPr>
          <p:spPr>
            <a:xfrm>
              <a:off x="1575986" y="4853963"/>
              <a:ext cx="938959" cy="582619"/>
            </a:xfrm>
            <a:prstGeom prst="roundRect">
              <a:avLst/>
            </a:prstGeom>
            <a:solidFill>
              <a:schemeClr val="accent2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장비</a:t>
              </a:r>
            </a:p>
          </p:txBody>
        </p:sp>
        <p:grpSp>
          <p:nvGrpSpPr>
            <p:cNvPr id="459" name="그룹 458"/>
            <p:cNvGrpSpPr/>
            <p:nvPr/>
          </p:nvGrpSpPr>
          <p:grpSpPr>
            <a:xfrm>
              <a:off x="960273" y="4905081"/>
              <a:ext cx="499527" cy="499525"/>
              <a:chOff x="960273" y="4288994"/>
              <a:chExt cx="499527" cy="499525"/>
            </a:xfrm>
          </p:grpSpPr>
          <p:sp>
            <p:nvSpPr>
              <p:cNvPr id="476" name="타원 475"/>
              <p:cNvSpPr/>
              <p:nvPr/>
            </p:nvSpPr>
            <p:spPr>
              <a:xfrm>
                <a:off x="960273" y="4288994"/>
                <a:ext cx="499527" cy="4995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77" name="화살표: 아래로 구부러짐 476"/>
              <p:cNvSpPr/>
              <p:nvPr/>
            </p:nvSpPr>
            <p:spPr>
              <a:xfrm>
                <a:off x="1065917" y="4437702"/>
                <a:ext cx="325114" cy="180793"/>
              </a:xfrm>
              <a:prstGeom prst="curvedDownArrow">
                <a:avLst>
                  <a:gd name="adj1" fmla="val 32786"/>
                  <a:gd name="adj2" fmla="val 70737"/>
                  <a:gd name="adj3" fmla="val 40423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0" name="그룹 459"/>
            <p:cNvGrpSpPr/>
            <p:nvPr/>
          </p:nvGrpSpPr>
          <p:grpSpPr>
            <a:xfrm>
              <a:off x="7127488" y="4905080"/>
              <a:ext cx="1695762" cy="505123"/>
              <a:chOff x="7127488" y="4905080"/>
              <a:chExt cx="1695762" cy="505123"/>
            </a:xfrm>
          </p:grpSpPr>
          <p:grpSp>
            <p:nvGrpSpPr>
              <p:cNvPr id="461" name="그룹 460"/>
              <p:cNvGrpSpPr/>
              <p:nvPr/>
            </p:nvGrpSpPr>
            <p:grpSpPr>
              <a:xfrm>
                <a:off x="7127488" y="4905081"/>
                <a:ext cx="499527" cy="499525"/>
                <a:chOff x="7127488" y="2336152"/>
                <a:chExt cx="499527" cy="499525"/>
              </a:xfrm>
            </p:grpSpPr>
            <p:sp>
              <p:nvSpPr>
                <p:cNvPr id="470" name="타원 469"/>
                <p:cNvSpPr/>
                <p:nvPr/>
              </p:nvSpPr>
              <p:spPr>
                <a:xfrm>
                  <a:off x="7127488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m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471" name="그룹 470"/>
                <p:cNvGrpSpPr/>
                <p:nvPr/>
              </p:nvGrpSpPr>
              <p:grpSpPr>
                <a:xfrm>
                  <a:off x="7228923" y="2497560"/>
                  <a:ext cx="287502" cy="188041"/>
                  <a:chOff x="10568539" y="1212231"/>
                  <a:chExt cx="423512" cy="276999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472" name="직사각형 471"/>
                  <p:cNvSpPr/>
                  <p:nvPr/>
                </p:nvSpPr>
                <p:spPr>
                  <a:xfrm>
                    <a:off x="10568539" y="1212231"/>
                    <a:ext cx="423512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473" name="직선 연결선 472"/>
                  <p:cNvCxnSpPr/>
                  <p:nvPr/>
                </p:nvCxnSpPr>
                <p:spPr>
                  <a:xfrm>
                    <a:off x="10568539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직선 연결선 473"/>
                  <p:cNvCxnSpPr/>
                  <p:nvPr/>
                </p:nvCxnSpPr>
                <p:spPr>
                  <a:xfrm flipV="1">
                    <a:off x="10780295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5" name="타원 474"/>
                  <p:cNvSpPr/>
                  <p:nvPr/>
                </p:nvSpPr>
                <p:spPr>
                  <a:xfrm>
                    <a:off x="10745695" y="1316130"/>
                    <a:ext cx="69200" cy="69200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462" name="그룹 461"/>
              <p:cNvGrpSpPr/>
              <p:nvPr/>
            </p:nvGrpSpPr>
            <p:grpSpPr>
              <a:xfrm>
                <a:off x="7728075" y="4905080"/>
                <a:ext cx="499527" cy="499525"/>
                <a:chOff x="7728075" y="2336151"/>
                <a:chExt cx="499527" cy="499525"/>
              </a:xfrm>
            </p:grpSpPr>
            <p:sp>
              <p:nvSpPr>
                <p:cNvPr id="468" name="타원 467"/>
                <p:cNvSpPr/>
                <p:nvPr/>
              </p:nvSpPr>
              <p:spPr>
                <a:xfrm>
                  <a:off x="7728075" y="2336151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c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69" name="말풍선: 모서리가 둥근 사각형 468"/>
                <p:cNvSpPr/>
                <p:nvPr/>
              </p:nvSpPr>
              <p:spPr>
                <a:xfrm>
                  <a:off x="7844392" y="2493327"/>
                  <a:ext cx="279048" cy="186962"/>
                </a:xfrm>
                <a:prstGeom prst="wedgeRoundRectCallout">
                  <a:avLst>
                    <a:gd name="adj1" fmla="val -38901"/>
                    <a:gd name="adj2" fmla="val 74058"/>
                    <a:gd name="adj3" fmla="val 16667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ko-KR" sz="1200" b="1" dirty="0"/>
                    <a:t>…</a:t>
                  </a:r>
                  <a:endParaRPr lang="en-US" altLang="ko-KR" sz="1100" b="1" dirty="0"/>
                </a:p>
              </p:txBody>
            </p:sp>
          </p:grpSp>
          <p:grpSp>
            <p:nvGrpSpPr>
              <p:cNvPr id="463" name="그룹 462"/>
              <p:cNvGrpSpPr/>
              <p:nvPr/>
            </p:nvGrpSpPr>
            <p:grpSpPr>
              <a:xfrm>
                <a:off x="8323723" y="4910678"/>
                <a:ext cx="499527" cy="499525"/>
                <a:chOff x="8323723" y="2336152"/>
                <a:chExt cx="499527" cy="499525"/>
              </a:xfrm>
            </p:grpSpPr>
            <p:sp>
              <p:nvSpPr>
                <p:cNvPr id="464" name="타원 463"/>
                <p:cNvSpPr/>
                <p:nvPr/>
              </p:nvSpPr>
              <p:spPr>
                <a:xfrm>
                  <a:off x="8323723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s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465" name="그룹 464"/>
                <p:cNvGrpSpPr/>
                <p:nvPr/>
              </p:nvGrpSpPr>
              <p:grpSpPr>
                <a:xfrm>
                  <a:off x="8410449" y="2414036"/>
                  <a:ext cx="362372" cy="354951"/>
                  <a:chOff x="9658069" y="2123268"/>
                  <a:chExt cx="430076" cy="421268"/>
                </a:xfrm>
              </p:grpSpPr>
              <p:sp>
                <p:nvSpPr>
                  <p:cNvPr id="466" name="별: 꼭짓점 12개 465"/>
                  <p:cNvSpPr/>
                  <p:nvPr/>
                </p:nvSpPr>
                <p:spPr>
                  <a:xfrm>
                    <a:off x="9658069" y="212326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7" name="별: 꼭짓점 12개 466"/>
                  <p:cNvSpPr/>
                  <p:nvPr/>
                </p:nvSpPr>
                <p:spPr>
                  <a:xfrm>
                    <a:off x="9755547" y="221193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68084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</a:t>
            </a:r>
          </a:p>
        </p:txBody>
      </p:sp>
      <p:sp>
        <p:nvSpPr>
          <p:cNvPr id="239" name="사각형: 둥근 모서리 238"/>
          <p:cNvSpPr/>
          <p:nvPr/>
        </p:nvSpPr>
        <p:spPr>
          <a:xfrm>
            <a:off x="838200" y="1690688"/>
            <a:ext cx="8157327" cy="4798428"/>
          </a:xfrm>
          <a:prstGeom prst="roundRect">
            <a:avLst>
              <a:gd name="adj" fmla="val 528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2" name="직사각형 481"/>
          <p:cNvSpPr/>
          <p:nvPr/>
        </p:nvSpPr>
        <p:spPr>
          <a:xfrm>
            <a:off x="5831447" y="1058549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양쪽 다 볼 수 있어  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팝업창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크기 잘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조절할껴</a:t>
            </a:r>
            <a:endParaRPr lang="ko-KR" altLang="en-US" dirty="0"/>
          </a:p>
        </p:txBody>
      </p:sp>
      <p:grpSp>
        <p:nvGrpSpPr>
          <p:cNvPr id="508" name="그룹 507"/>
          <p:cNvGrpSpPr/>
          <p:nvPr/>
        </p:nvGrpSpPr>
        <p:grpSpPr>
          <a:xfrm>
            <a:off x="967471" y="2738088"/>
            <a:ext cx="4165023" cy="3651315"/>
            <a:chOff x="967471" y="2738088"/>
            <a:chExt cx="4165023" cy="3651315"/>
          </a:xfrm>
        </p:grpSpPr>
        <p:sp>
          <p:nvSpPr>
            <p:cNvPr id="509" name="사각형: 둥근 모서리 508"/>
            <p:cNvSpPr/>
            <p:nvPr/>
          </p:nvSpPr>
          <p:spPr>
            <a:xfrm>
              <a:off x="967471" y="2738088"/>
              <a:ext cx="4165023" cy="365131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0" name="TextBox 509"/>
            <p:cNvSpPr txBox="1"/>
            <p:nvPr/>
          </p:nvSpPr>
          <p:spPr>
            <a:xfrm>
              <a:off x="1629212" y="2864302"/>
              <a:ext cx="2836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착용 아이템 상세정보</a:t>
              </a:r>
            </a:p>
          </p:txBody>
        </p:sp>
        <p:grpSp>
          <p:nvGrpSpPr>
            <p:cNvPr id="511" name="그룹 510"/>
            <p:cNvGrpSpPr/>
            <p:nvPr/>
          </p:nvGrpSpPr>
          <p:grpSpPr>
            <a:xfrm>
              <a:off x="4759624" y="2844832"/>
              <a:ext cx="264660" cy="225002"/>
              <a:chOff x="7348499" y="2283717"/>
              <a:chExt cx="694834" cy="590716"/>
            </a:xfrm>
          </p:grpSpPr>
          <p:sp>
            <p:nvSpPr>
              <p:cNvPr id="526" name="직사각형 525"/>
              <p:cNvSpPr/>
              <p:nvPr/>
            </p:nvSpPr>
            <p:spPr>
              <a:xfrm>
                <a:off x="7348499" y="2283717"/>
                <a:ext cx="694834" cy="59071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7" name="직선 연결선 526"/>
              <p:cNvCxnSpPr>
                <a:cxnSpLocks/>
              </p:cNvCxnSpPr>
              <p:nvPr/>
            </p:nvCxnSpPr>
            <p:spPr>
              <a:xfrm flipH="1">
                <a:off x="7467601" y="2371358"/>
                <a:ext cx="482600" cy="4395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직선 연결선 527"/>
              <p:cNvCxnSpPr>
                <a:cxnSpLocks/>
              </p:cNvCxnSpPr>
              <p:nvPr/>
            </p:nvCxnSpPr>
            <p:spPr>
              <a:xfrm>
                <a:off x="7467600" y="2371358"/>
                <a:ext cx="482600" cy="4395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2" name="그룹 511"/>
            <p:cNvGrpSpPr/>
            <p:nvPr/>
          </p:nvGrpSpPr>
          <p:grpSpPr>
            <a:xfrm>
              <a:off x="1855721" y="5880053"/>
              <a:ext cx="3036233" cy="385604"/>
              <a:chOff x="1855721" y="5880053"/>
              <a:chExt cx="3036233" cy="385604"/>
            </a:xfrm>
          </p:grpSpPr>
          <p:sp>
            <p:nvSpPr>
              <p:cNvPr id="523" name="사각형: 둥근 모서리 522"/>
              <p:cNvSpPr/>
              <p:nvPr/>
            </p:nvSpPr>
            <p:spPr>
              <a:xfrm>
                <a:off x="3013491" y="5907438"/>
                <a:ext cx="862446" cy="3582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강화</a:t>
                </a:r>
              </a:p>
            </p:txBody>
          </p:sp>
          <p:sp>
            <p:nvSpPr>
              <p:cNvPr id="524" name="사각형: 둥근 모서리 523"/>
              <p:cNvSpPr/>
              <p:nvPr/>
            </p:nvSpPr>
            <p:spPr>
              <a:xfrm>
                <a:off x="4029508" y="5907438"/>
                <a:ext cx="862446" cy="3582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해제</a:t>
                </a:r>
              </a:p>
            </p:txBody>
          </p:sp>
          <p:sp>
            <p:nvSpPr>
              <p:cNvPr id="525" name="사각형: 둥근 모서리 524"/>
              <p:cNvSpPr/>
              <p:nvPr/>
            </p:nvSpPr>
            <p:spPr>
              <a:xfrm>
                <a:off x="1855721" y="5880053"/>
                <a:ext cx="996888" cy="358219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 w="28575">
                <a:solidFill>
                  <a:schemeClr val="bg1">
                    <a:lumMod val="75000"/>
                  </a:schemeClr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초월</a:t>
                </a:r>
              </a:p>
            </p:txBody>
          </p:sp>
        </p:grpSp>
        <p:grpSp>
          <p:nvGrpSpPr>
            <p:cNvPr id="513" name="그룹 512"/>
            <p:cNvGrpSpPr/>
            <p:nvPr/>
          </p:nvGrpSpPr>
          <p:grpSpPr>
            <a:xfrm>
              <a:off x="1111422" y="3577025"/>
              <a:ext cx="1102824" cy="997050"/>
              <a:chOff x="1111422" y="3577025"/>
              <a:chExt cx="1102824" cy="997050"/>
            </a:xfrm>
          </p:grpSpPr>
          <p:sp>
            <p:nvSpPr>
              <p:cNvPr id="517" name="직사각형 516"/>
              <p:cNvSpPr/>
              <p:nvPr/>
            </p:nvSpPr>
            <p:spPr>
              <a:xfrm>
                <a:off x="1163653" y="3577025"/>
                <a:ext cx="997049" cy="997050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18" name="그룹 517"/>
              <p:cNvGrpSpPr/>
              <p:nvPr/>
            </p:nvGrpSpPr>
            <p:grpSpPr>
              <a:xfrm rot="2811505">
                <a:off x="1521224" y="3505998"/>
                <a:ext cx="283220" cy="1102824"/>
                <a:chOff x="10410613" y="2241021"/>
                <a:chExt cx="342054" cy="1331912"/>
              </a:xfrm>
            </p:grpSpPr>
            <p:sp>
              <p:nvSpPr>
                <p:cNvPr id="520" name="이등변 삼각형 519"/>
                <p:cNvSpPr/>
                <p:nvPr/>
              </p:nvSpPr>
              <p:spPr>
                <a:xfrm>
                  <a:off x="10509250" y="2241021"/>
                  <a:ext cx="132080" cy="108807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직사각형 520"/>
                <p:cNvSpPr/>
                <p:nvPr/>
              </p:nvSpPr>
              <p:spPr>
                <a:xfrm>
                  <a:off x="10410613" y="3260117"/>
                  <a:ext cx="342054" cy="7196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직사각형 521"/>
                <p:cNvSpPr/>
                <p:nvPr/>
              </p:nvSpPr>
              <p:spPr>
                <a:xfrm>
                  <a:off x="10537612" y="3325733"/>
                  <a:ext cx="88056" cy="2472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19" name="TextBox 518"/>
              <p:cNvSpPr txBox="1"/>
              <p:nvPr/>
            </p:nvSpPr>
            <p:spPr>
              <a:xfrm>
                <a:off x="1157754" y="3577073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endParaRPr lang="ko-KR" altLang="en-US" sz="1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2384294" y="3392561"/>
              <a:ext cx="2647750" cy="2242096"/>
              <a:chOff x="2384294" y="3392561"/>
              <a:chExt cx="2647750" cy="2242096"/>
            </a:xfrm>
          </p:grpSpPr>
          <p:sp>
            <p:nvSpPr>
              <p:cNvPr id="515" name="TextBox 514"/>
              <p:cNvSpPr txBox="1"/>
              <p:nvPr/>
            </p:nvSpPr>
            <p:spPr>
              <a:xfrm>
                <a:off x="2384294" y="3603332"/>
                <a:ext cx="264775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직업군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제한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전사군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레벨 제한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101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레벨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차수 제한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2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차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공격력                       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1000</a:t>
                </a:r>
              </a:p>
              <a:p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크리티컬확률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     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12.5%</a:t>
                </a:r>
              </a:p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공격속도                    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42 %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>
                <a:off x="2453598" y="3392561"/>
                <a:ext cx="2121031" cy="200172"/>
              </a:xfrm>
              <a:prstGeom prst="rect">
                <a:avLst/>
              </a:prstGeom>
              <a:gradFill flip="none" rotWithShape="1">
                <a:gsLst>
                  <a:gs pos="76000">
                    <a:schemeClr val="accent4">
                      <a:lumMod val="50000"/>
                    </a:schemeClr>
                  </a:gs>
                  <a:gs pos="24000">
                    <a:schemeClr val="accent4">
                      <a:lumMod val="50000"/>
                    </a:schemeClr>
                  </a:gs>
                  <a:gs pos="77000">
                    <a:schemeClr val="accent4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10/100</a:t>
                </a:r>
                <a:endParaRPr lang="ko-KR" altLang="en-US" sz="1400" dirty="0"/>
              </a:p>
            </p:txBody>
          </p:sp>
        </p:grpSp>
      </p:grpSp>
      <p:grpSp>
        <p:nvGrpSpPr>
          <p:cNvPr id="487" name="그룹 486"/>
          <p:cNvGrpSpPr/>
          <p:nvPr/>
        </p:nvGrpSpPr>
        <p:grpSpPr>
          <a:xfrm>
            <a:off x="4666313" y="2737989"/>
            <a:ext cx="4165023" cy="3651315"/>
            <a:chOff x="4666313" y="2737989"/>
            <a:chExt cx="4165023" cy="3651315"/>
          </a:xfrm>
        </p:grpSpPr>
        <p:sp>
          <p:nvSpPr>
            <p:cNvPr id="488" name="사각형: 둥근 모서리 487"/>
            <p:cNvSpPr/>
            <p:nvPr/>
          </p:nvSpPr>
          <p:spPr>
            <a:xfrm>
              <a:off x="4666313" y="2737989"/>
              <a:ext cx="4165023" cy="365131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89" name="그룹 488"/>
            <p:cNvGrpSpPr/>
            <p:nvPr/>
          </p:nvGrpSpPr>
          <p:grpSpPr>
            <a:xfrm>
              <a:off x="5562727" y="5907339"/>
              <a:ext cx="3028069" cy="358219"/>
              <a:chOff x="6809002" y="5975841"/>
              <a:chExt cx="3028069" cy="358219"/>
            </a:xfrm>
            <a:solidFill>
              <a:schemeClr val="bg1">
                <a:lumMod val="50000"/>
              </a:schemeClr>
            </a:solidFill>
          </p:grpSpPr>
          <p:sp>
            <p:nvSpPr>
              <p:cNvPr id="505" name="사각형: 둥근 모서리 504"/>
              <p:cNvSpPr/>
              <p:nvPr/>
            </p:nvSpPr>
            <p:spPr>
              <a:xfrm>
                <a:off x="6809002" y="5975841"/>
                <a:ext cx="996888" cy="358219"/>
              </a:xfrm>
              <a:prstGeom prst="roundRect">
                <a:avLst>
                  <a:gd name="adj" fmla="val 50000"/>
                </a:avLst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강화</a:t>
                </a:r>
              </a:p>
            </p:txBody>
          </p:sp>
          <p:sp>
            <p:nvSpPr>
              <p:cNvPr id="506" name="사각형: 둥근 모서리 505"/>
              <p:cNvSpPr/>
              <p:nvPr/>
            </p:nvSpPr>
            <p:spPr>
              <a:xfrm>
                <a:off x="7958608" y="5975841"/>
                <a:ext cx="862446" cy="358219"/>
              </a:xfrm>
              <a:prstGeom prst="roundRect">
                <a:avLst>
                  <a:gd name="adj" fmla="val 50000"/>
                </a:avLst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판매</a:t>
                </a:r>
              </a:p>
            </p:txBody>
          </p:sp>
          <p:sp>
            <p:nvSpPr>
              <p:cNvPr id="507" name="사각형: 둥근 모서리 506"/>
              <p:cNvSpPr/>
              <p:nvPr/>
            </p:nvSpPr>
            <p:spPr>
              <a:xfrm>
                <a:off x="8974625" y="5975841"/>
                <a:ext cx="862446" cy="358219"/>
              </a:xfrm>
              <a:prstGeom prst="roundRect">
                <a:avLst>
                  <a:gd name="adj" fmla="val 50000"/>
                </a:avLst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장착</a:t>
                </a:r>
              </a:p>
            </p:txBody>
          </p:sp>
        </p:grpSp>
        <p:sp>
          <p:nvSpPr>
            <p:cNvPr id="490" name="TextBox 489"/>
            <p:cNvSpPr txBox="1"/>
            <p:nvPr/>
          </p:nvSpPr>
          <p:spPr>
            <a:xfrm>
              <a:off x="5615166" y="2844974"/>
              <a:ext cx="237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아이템 상세정보</a:t>
              </a:r>
            </a:p>
          </p:txBody>
        </p:sp>
        <p:grpSp>
          <p:nvGrpSpPr>
            <p:cNvPr id="491" name="그룹 490"/>
            <p:cNvGrpSpPr/>
            <p:nvPr/>
          </p:nvGrpSpPr>
          <p:grpSpPr>
            <a:xfrm>
              <a:off x="8458466" y="2827179"/>
              <a:ext cx="264660" cy="225002"/>
              <a:chOff x="7348499" y="2283717"/>
              <a:chExt cx="694834" cy="590716"/>
            </a:xfrm>
          </p:grpSpPr>
          <p:sp>
            <p:nvSpPr>
              <p:cNvPr id="502" name="직사각형 501"/>
              <p:cNvSpPr/>
              <p:nvPr/>
            </p:nvSpPr>
            <p:spPr>
              <a:xfrm>
                <a:off x="7348499" y="2283717"/>
                <a:ext cx="694834" cy="59071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03" name="직선 연결선 502"/>
              <p:cNvCxnSpPr>
                <a:cxnSpLocks/>
              </p:cNvCxnSpPr>
              <p:nvPr/>
            </p:nvCxnSpPr>
            <p:spPr>
              <a:xfrm flipH="1">
                <a:off x="7467601" y="2371358"/>
                <a:ext cx="482600" cy="4395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직선 연결선 503"/>
              <p:cNvCxnSpPr>
                <a:cxnSpLocks/>
              </p:cNvCxnSpPr>
              <p:nvPr/>
            </p:nvCxnSpPr>
            <p:spPr>
              <a:xfrm>
                <a:off x="7467600" y="2371358"/>
                <a:ext cx="482600" cy="4395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2" name="그룹 491"/>
            <p:cNvGrpSpPr/>
            <p:nvPr/>
          </p:nvGrpSpPr>
          <p:grpSpPr>
            <a:xfrm>
              <a:off x="4810264" y="3576926"/>
              <a:ext cx="1102824" cy="997050"/>
              <a:chOff x="4810264" y="3576926"/>
              <a:chExt cx="1102824" cy="997050"/>
            </a:xfrm>
          </p:grpSpPr>
          <p:sp>
            <p:nvSpPr>
              <p:cNvPr id="496" name="직사각형 495"/>
              <p:cNvSpPr/>
              <p:nvPr/>
            </p:nvSpPr>
            <p:spPr>
              <a:xfrm>
                <a:off x="4862495" y="3576926"/>
                <a:ext cx="997049" cy="99705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7" name="그룹 496"/>
              <p:cNvGrpSpPr/>
              <p:nvPr/>
            </p:nvGrpSpPr>
            <p:grpSpPr>
              <a:xfrm rot="2811505">
                <a:off x="5220066" y="3505899"/>
                <a:ext cx="283220" cy="1102824"/>
                <a:chOff x="10410613" y="2241021"/>
                <a:chExt cx="342054" cy="1331912"/>
              </a:xfrm>
            </p:grpSpPr>
            <p:sp>
              <p:nvSpPr>
                <p:cNvPr id="499" name="이등변 삼각형 498"/>
                <p:cNvSpPr/>
                <p:nvPr/>
              </p:nvSpPr>
              <p:spPr>
                <a:xfrm>
                  <a:off x="10509250" y="2241021"/>
                  <a:ext cx="132080" cy="108807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직사각형 499"/>
                <p:cNvSpPr/>
                <p:nvPr/>
              </p:nvSpPr>
              <p:spPr>
                <a:xfrm>
                  <a:off x="10410613" y="3260117"/>
                  <a:ext cx="342054" cy="7196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직사각형 500"/>
                <p:cNvSpPr/>
                <p:nvPr/>
              </p:nvSpPr>
              <p:spPr>
                <a:xfrm>
                  <a:off x="10537612" y="3325733"/>
                  <a:ext cx="88056" cy="2472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8" name="TextBox 497"/>
              <p:cNvSpPr txBox="1"/>
              <p:nvPr/>
            </p:nvSpPr>
            <p:spPr>
              <a:xfrm>
                <a:off x="4842941" y="3577073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endParaRPr lang="ko-KR" altLang="en-US" sz="1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93" name="그룹 492"/>
            <p:cNvGrpSpPr/>
            <p:nvPr/>
          </p:nvGrpSpPr>
          <p:grpSpPr>
            <a:xfrm>
              <a:off x="6083136" y="3307718"/>
              <a:ext cx="2647750" cy="2241997"/>
              <a:chOff x="6083136" y="3307718"/>
              <a:chExt cx="2647750" cy="2241997"/>
            </a:xfrm>
          </p:grpSpPr>
          <p:sp>
            <p:nvSpPr>
              <p:cNvPr id="494" name="TextBox 493"/>
              <p:cNvSpPr txBox="1"/>
              <p:nvPr/>
            </p:nvSpPr>
            <p:spPr>
              <a:xfrm>
                <a:off x="6083136" y="3518390"/>
                <a:ext cx="264775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직업군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제한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전사군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레벨 제한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101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레벨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차수 제한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2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차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공격력                       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1000</a:t>
                </a:r>
              </a:p>
              <a:p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크리티컬확률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     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12.5%</a:t>
                </a:r>
              </a:p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공격속도                    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42 %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</a:p>
            </p:txBody>
          </p:sp>
          <p:sp>
            <p:nvSpPr>
              <p:cNvPr id="495" name="직사각형 494"/>
              <p:cNvSpPr/>
              <p:nvPr/>
            </p:nvSpPr>
            <p:spPr>
              <a:xfrm>
                <a:off x="6158594" y="3307718"/>
                <a:ext cx="2121031" cy="200172"/>
              </a:xfrm>
              <a:prstGeom prst="rect">
                <a:avLst/>
              </a:prstGeom>
              <a:gradFill flip="none" rotWithShape="1">
                <a:gsLst>
                  <a:gs pos="76000">
                    <a:schemeClr val="accent4">
                      <a:lumMod val="50000"/>
                    </a:schemeClr>
                  </a:gs>
                  <a:gs pos="24000">
                    <a:schemeClr val="accent4">
                      <a:lumMod val="50000"/>
                    </a:schemeClr>
                  </a:gs>
                  <a:gs pos="77000">
                    <a:schemeClr val="accent4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10/100</a:t>
                </a:r>
                <a:endParaRPr lang="ko-KR" altLang="en-US" sz="1400" dirty="0"/>
              </a:p>
            </p:txBody>
          </p:sp>
        </p:grpSp>
      </p:grpSp>
      <p:grpSp>
        <p:nvGrpSpPr>
          <p:cNvPr id="529" name="그룹 528"/>
          <p:cNvGrpSpPr/>
          <p:nvPr/>
        </p:nvGrpSpPr>
        <p:grpSpPr>
          <a:xfrm>
            <a:off x="838830" y="1685792"/>
            <a:ext cx="8157327" cy="887129"/>
            <a:chOff x="838830" y="4692197"/>
            <a:chExt cx="8157327" cy="887129"/>
          </a:xfrm>
        </p:grpSpPr>
        <p:sp>
          <p:nvSpPr>
            <p:cNvPr id="530" name="사각형: 둥근 모서리 529"/>
            <p:cNvSpPr/>
            <p:nvPr/>
          </p:nvSpPr>
          <p:spPr>
            <a:xfrm>
              <a:off x="838830" y="4692197"/>
              <a:ext cx="8157327" cy="887129"/>
            </a:xfrm>
            <a:prstGeom prst="roundRect">
              <a:avLst>
                <a:gd name="adj" fmla="val 29148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1" name="그룹 530"/>
            <p:cNvGrpSpPr/>
            <p:nvPr/>
          </p:nvGrpSpPr>
          <p:grpSpPr>
            <a:xfrm>
              <a:off x="3044556" y="4970323"/>
              <a:ext cx="3974679" cy="360603"/>
              <a:chOff x="2993756" y="3703157"/>
              <a:chExt cx="3974679" cy="360603"/>
            </a:xfrm>
          </p:grpSpPr>
          <p:grpSp>
            <p:nvGrpSpPr>
              <p:cNvPr id="552" name="그룹 551"/>
              <p:cNvGrpSpPr/>
              <p:nvPr/>
            </p:nvGrpSpPr>
            <p:grpSpPr>
              <a:xfrm>
                <a:off x="2993756" y="3703157"/>
                <a:ext cx="1196134" cy="360603"/>
                <a:chOff x="2334470" y="1910747"/>
                <a:chExt cx="1196134" cy="360603"/>
              </a:xfrm>
            </p:grpSpPr>
            <p:sp>
              <p:nvSpPr>
                <p:cNvPr id="559" name="타원 558"/>
                <p:cNvSpPr/>
                <p:nvPr/>
              </p:nvSpPr>
              <p:spPr>
                <a:xfrm>
                  <a:off x="2334470" y="1910747"/>
                  <a:ext cx="360603" cy="360603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H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60" name="TextBox 559"/>
                <p:cNvSpPr txBox="1"/>
                <p:nvPr/>
              </p:nvSpPr>
              <p:spPr>
                <a:xfrm>
                  <a:off x="2744811" y="1933885"/>
                  <a:ext cx="7857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10/100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553" name="그룹 552"/>
              <p:cNvGrpSpPr/>
              <p:nvPr/>
            </p:nvGrpSpPr>
            <p:grpSpPr>
              <a:xfrm>
                <a:off x="4276717" y="3703157"/>
                <a:ext cx="1028951" cy="360603"/>
                <a:chOff x="3903181" y="1910747"/>
                <a:chExt cx="1028951" cy="360603"/>
              </a:xfrm>
            </p:grpSpPr>
            <p:sp>
              <p:nvSpPr>
                <p:cNvPr id="557" name="타원 556"/>
                <p:cNvSpPr/>
                <p:nvPr/>
              </p:nvSpPr>
              <p:spPr>
                <a:xfrm>
                  <a:off x="3903181" y="1910747"/>
                  <a:ext cx="360603" cy="360603"/>
                </a:xfrm>
                <a:prstGeom prst="ellipse">
                  <a:avLst/>
                </a:prstGeom>
                <a:solidFill>
                  <a:srgbClr val="FF00FF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58" name="TextBox 557"/>
                <p:cNvSpPr txBox="1"/>
                <p:nvPr/>
              </p:nvSpPr>
              <p:spPr>
                <a:xfrm>
                  <a:off x="4330685" y="1931807"/>
                  <a:ext cx="6014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554" name="그룹 553"/>
              <p:cNvGrpSpPr/>
              <p:nvPr/>
            </p:nvGrpSpPr>
            <p:grpSpPr>
              <a:xfrm>
                <a:off x="5420044" y="3703157"/>
                <a:ext cx="1548391" cy="360603"/>
                <a:chOff x="5173508" y="1910747"/>
                <a:chExt cx="1548391" cy="360603"/>
              </a:xfrm>
            </p:grpSpPr>
            <p:sp>
              <p:nvSpPr>
                <p:cNvPr id="555" name="타원 554"/>
                <p:cNvSpPr/>
                <p:nvPr/>
              </p:nvSpPr>
              <p:spPr>
                <a:xfrm>
                  <a:off x="5173508" y="1910747"/>
                  <a:ext cx="360603" cy="36060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56" name="TextBox 555"/>
                <p:cNvSpPr txBox="1"/>
                <p:nvPr/>
              </p:nvSpPr>
              <p:spPr>
                <a:xfrm>
                  <a:off x="5702068" y="1931806"/>
                  <a:ext cx="10198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1,000,000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sp>
          <p:nvSpPr>
            <p:cNvPr id="532" name="사각형: 둥근 모서리 531"/>
            <p:cNvSpPr/>
            <p:nvPr/>
          </p:nvSpPr>
          <p:spPr>
            <a:xfrm>
              <a:off x="1575986" y="4853963"/>
              <a:ext cx="938959" cy="582619"/>
            </a:xfrm>
            <a:prstGeom prst="roundRect">
              <a:avLst/>
            </a:prstGeom>
            <a:solidFill>
              <a:schemeClr val="accent2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장비</a:t>
              </a:r>
            </a:p>
          </p:txBody>
        </p:sp>
        <p:grpSp>
          <p:nvGrpSpPr>
            <p:cNvPr id="533" name="그룹 532"/>
            <p:cNvGrpSpPr/>
            <p:nvPr/>
          </p:nvGrpSpPr>
          <p:grpSpPr>
            <a:xfrm>
              <a:off x="960273" y="4905081"/>
              <a:ext cx="499527" cy="499525"/>
              <a:chOff x="960273" y="4288994"/>
              <a:chExt cx="499527" cy="499525"/>
            </a:xfrm>
          </p:grpSpPr>
          <p:sp>
            <p:nvSpPr>
              <p:cNvPr id="550" name="타원 549"/>
              <p:cNvSpPr/>
              <p:nvPr/>
            </p:nvSpPr>
            <p:spPr>
              <a:xfrm>
                <a:off x="960273" y="4288994"/>
                <a:ext cx="499527" cy="4995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51" name="화살표: 아래로 구부러짐 550"/>
              <p:cNvSpPr/>
              <p:nvPr/>
            </p:nvSpPr>
            <p:spPr>
              <a:xfrm>
                <a:off x="1065917" y="4437702"/>
                <a:ext cx="325114" cy="180793"/>
              </a:xfrm>
              <a:prstGeom prst="curvedDownArrow">
                <a:avLst>
                  <a:gd name="adj1" fmla="val 32786"/>
                  <a:gd name="adj2" fmla="val 70737"/>
                  <a:gd name="adj3" fmla="val 40423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4" name="그룹 533"/>
            <p:cNvGrpSpPr/>
            <p:nvPr/>
          </p:nvGrpSpPr>
          <p:grpSpPr>
            <a:xfrm>
              <a:off x="7127488" y="4905080"/>
              <a:ext cx="1695762" cy="505123"/>
              <a:chOff x="7127488" y="4905080"/>
              <a:chExt cx="1695762" cy="505123"/>
            </a:xfrm>
          </p:grpSpPr>
          <p:grpSp>
            <p:nvGrpSpPr>
              <p:cNvPr id="535" name="그룹 534"/>
              <p:cNvGrpSpPr/>
              <p:nvPr/>
            </p:nvGrpSpPr>
            <p:grpSpPr>
              <a:xfrm>
                <a:off x="7127488" y="4905081"/>
                <a:ext cx="499527" cy="499525"/>
                <a:chOff x="7127488" y="2336152"/>
                <a:chExt cx="499527" cy="499525"/>
              </a:xfrm>
            </p:grpSpPr>
            <p:sp>
              <p:nvSpPr>
                <p:cNvPr id="544" name="타원 543"/>
                <p:cNvSpPr/>
                <p:nvPr/>
              </p:nvSpPr>
              <p:spPr>
                <a:xfrm>
                  <a:off x="7127488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m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545" name="그룹 544"/>
                <p:cNvGrpSpPr/>
                <p:nvPr/>
              </p:nvGrpSpPr>
              <p:grpSpPr>
                <a:xfrm>
                  <a:off x="7228923" y="2497560"/>
                  <a:ext cx="287502" cy="188041"/>
                  <a:chOff x="10568539" y="1212231"/>
                  <a:chExt cx="423512" cy="276999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546" name="직사각형 545"/>
                  <p:cNvSpPr/>
                  <p:nvPr/>
                </p:nvSpPr>
                <p:spPr>
                  <a:xfrm>
                    <a:off x="10568539" y="1212231"/>
                    <a:ext cx="423512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547" name="직선 연결선 546"/>
                  <p:cNvCxnSpPr/>
                  <p:nvPr/>
                </p:nvCxnSpPr>
                <p:spPr>
                  <a:xfrm>
                    <a:off x="10568539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직선 연결선 547"/>
                  <p:cNvCxnSpPr/>
                  <p:nvPr/>
                </p:nvCxnSpPr>
                <p:spPr>
                  <a:xfrm flipV="1">
                    <a:off x="10780295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9" name="타원 548"/>
                  <p:cNvSpPr/>
                  <p:nvPr/>
                </p:nvSpPr>
                <p:spPr>
                  <a:xfrm>
                    <a:off x="10745695" y="1316130"/>
                    <a:ext cx="69200" cy="69200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536" name="그룹 535"/>
              <p:cNvGrpSpPr/>
              <p:nvPr/>
            </p:nvGrpSpPr>
            <p:grpSpPr>
              <a:xfrm>
                <a:off x="7728075" y="4905080"/>
                <a:ext cx="499527" cy="499525"/>
                <a:chOff x="7728075" y="2336151"/>
                <a:chExt cx="499527" cy="499525"/>
              </a:xfrm>
            </p:grpSpPr>
            <p:sp>
              <p:nvSpPr>
                <p:cNvPr id="542" name="타원 541"/>
                <p:cNvSpPr/>
                <p:nvPr/>
              </p:nvSpPr>
              <p:spPr>
                <a:xfrm>
                  <a:off x="7728075" y="2336151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c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43" name="말풍선: 모서리가 둥근 사각형 542"/>
                <p:cNvSpPr/>
                <p:nvPr/>
              </p:nvSpPr>
              <p:spPr>
                <a:xfrm>
                  <a:off x="7844392" y="2493327"/>
                  <a:ext cx="279048" cy="186962"/>
                </a:xfrm>
                <a:prstGeom prst="wedgeRoundRectCallout">
                  <a:avLst>
                    <a:gd name="adj1" fmla="val -38901"/>
                    <a:gd name="adj2" fmla="val 74058"/>
                    <a:gd name="adj3" fmla="val 16667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ko-KR" sz="1200" b="1" dirty="0"/>
                    <a:t>…</a:t>
                  </a:r>
                  <a:endParaRPr lang="en-US" altLang="ko-KR" sz="1100" b="1" dirty="0"/>
                </a:p>
              </p:txBody>
            </p:sp>
          </p:grpSp>
          <p:grpSp>
            <p:nvGrpSpPr>
              <p:cNvPr id="537" name="그룹 536"/>
              <p:cNvGrpSpPr/>
              <p:nvPr/>
            </p:nvGrpSpPr>
            <p:grpSpPr>
              <a:xfrm>
                <a:off x="8323723" y="4910678"/>
                <a:ext cx="499527" cy="499525"/>
                <a:chOff x="8323723" y="2336152"/>
                <a:chExt cx="499527" cy="499525"/>
              </a:xfrm>
            </p:grpSpPr>
            <p:sp>
              <p:nvSpPr>
                <p:cNvPr id="538" name="타원 537"/>
                <p:cNvSpPr/>
                <p:nvPr/>
              </p:nvSpPr>
              <p:spPr>
                <a:xfrm>
                  <a:off x="8323723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s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539" name="그룹 538"/>
                <p:cNvGrpSpPr/>
                <p:nvPr/>
              </p:nvGrpSpPr>
              <p:grpSpPr>
                <a:xfrm>
                  <a:off x="8410449" y="2414036"/>
                  <a:ext cx="362372" cy="354951"/>
                  <a:chOff x="9658069" y="2123268"/>
                  <a:chExt cx="430076" cy="421268"/>
                </a:xfrm>
              </p:grpSpPr>
              <p:sp>
                <p:nvSpPr>
                  <p:cNvPr id="540" name="별: 꼭짓점 12개 539"/>
                  <p:cNvSpPr/>
                  <p:nvPr/>
                </p:nvSpPr>
                <p:spPr>
                  <a:xfrm>
                    <a:off x="9658069" y="212326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1" name="별: 꼭짓점 12개 540"/>
                  <p:cNvSpPr/>
                  <p:nvPr/>
                </p:nvSpPr>
                <p:spPr>
                  <a:xfrm>
                    <a:off x="9755547" y="221193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64823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그룹 222"/>
          <p:cNvGrpSpPr/>
          <p:nvPr/>
        </p:nvGrpSpPr>
        <p:grpSpPr>
          <a:xfrm>
            <a:off x="8770393" y="3661049"/>
            <a:ext cx="92842" cy="2654026"/>
            <a:chOff x="8373522" y="2726756"/>
            <a:chExt cx="92842" cy="2524801"/>
          </a:xfrm>
        </p:grpSpPr>
        <p:cxnSp>
          <p:nvCxnSpPr>
            <p:cNvPr id="224" name="직선 연결선 223"/>
            <p:cNvCxnSpPr>
              <a:cxnSpLocks/>
            </p:cNvCxnSpPr>
            <p:nvPr/>
          </p:nvCxnSpPr>
          <p:spPr>
            <a:xfrm>
              <a:off x="8418786" y="2726756"/>
              <a:ext cx="0" cy="2524801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모서리가 둥근 직사각형 6"/>
            <p:cNvSpPr/>
            <p:nvPr/>
          </p:nvSpPr>
          <p:spPr>
            <a:xfrm>
              <a:off x="8373522" y="2726756"/>
              <a:ext cx="92842" cy="9514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트리</a:t>
            </a:r>
          </a:p>
        </p:txBody>
      </p:sp>
      <p:sp>
        <p:nvSpPr>
          <p:cNvPr id="239" name="사각형: 둥근 모서리 238"/>
          <p:cNvSpPr/>
          <p:nvPr/>
        </p:nvSpPr>
        <p:spPr>
          <a:xfrm>
            <a:off x="838200" y="1690688"/>
            <a:ext cx="8157327" cy="4798428"/>
          </a:xfrm>
          <a:prstGeom prst="roundRect">
            <a:avLst>
              <a:gd name="adj" fmla="val 528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882225" y="3139773"/>
            <a:ext cx="7096367" cy="419142"/>
            <a:chOff x="1068547" y="2783280"/>
            <a:chExt cx="7681473" cy="622949"/>
          </a:xfrm>
        </p:grpSpPr>
        <p:sp>
          <p:nvSpPr>
            <p:cNvPr id="33" name="직사각형 32"/>
            <p:cNvSpPr/>
            <p:nvPr/>
          </p:nvSpPr>
          <p:spPr>
            <a:xfrm>
              <a:off x="1068547" y="2783281"/>
              <a:ext cx="3793339" cy="6229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액티브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863833" y="2783280"/>
              <a:ext cx="3886187" cy="6229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패시브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089866" y="3872716"/>
            <a:ext cx="5638209" cy="633495"/>
            <a:chOff x="2970582" y="3872716"/>
            <a:chExt cx="5638209" cy="633495"/>
          </a:xfrm>
        </p:grpSpPr>
        <p:cxnSp>
          <p:nvCxnSpPr>
            <p:cNvPr id="43" name="직선 연결선 42"/>
            <p:cNvCxnSpPr>
              <a:cxnSpLocks/>
              <a:stCxn id="41" idx="1"/>
              <a:endCxn id="115" idx="3"/>
            </p:cNvCxnSpPr>
            <p:nvPr/>
          </p:nvCxnSpPr>
          <p:spPr>
            <a:xfrm>
              <a:off x="2970582" y="4172154"/>
              <a:ext cx="5638209" cy="229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그룹 113"/>
            <p:cNvGrpSpPr/>
            <p:nvPr/>
          </p:nvGrpSpPr>
          <p:grpSpPr>
            <a:xfrm>
              <a:off x="8014496" y="3877296"/>
              <a:ext cx="594295" cy="594295"/>
              <a:chOff x="6437688" y="2981243"/>
              <a:chExt cx="594295" cy="594295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6437688" y="2981243"/>
                <a:ext cx="594295" cy="594295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자유형: 도형 115"/>
              <p:cNvSpPr/>
              <p:nvPr/>
            </p:nvSpPr>
            <p:spPr>
              <a:xfrm>
                <a:off x="6562421" y="3076613"/>
                <a:ext cx="342146" cy="380854"/>
              </a:xfrm>
              <a:custGeom>
                <a:avLst/>
                <a:gdLst>
                  <a:gd name="connsiteX0" fmla="*/ 375680 w 741328"/>
                  <a:gd name="connsiteY0" fmla="*/ 465042 h 825195"/>
                  <a:gd name="connsiteX1" fmla="*/ 293664 w 741328"/>
                  <a:gd name="connsiteY1" fmla="*/ 547058 h 825195"/>
                  <a:gd name="connsiteX2" fmla="*/ 375680 w 741328"/>
                  <a:gd name="connsiteY2" fmla="*/ 629074 h 825195"/>
                  <a:gd name="connsiteX3" fmla="*/ 457696 w 741328"/>
                  <a:gd name="connsiteY3" fmla="*/ 547058 h 825195"/>
                  <a:gd name="connsiteX4" fmla="*/ 375680 w 741328"/>
                  <a:gd name="connsiteY4" fmla="*/ 465042 h 825195"/>
                  <a:gd name="connsiteX5" fmla="*/ 370663 w 741328"/>
                  <a:gd name="connsiteY5" fmla="*/ 103115 h 825195"/>
                  <a:gd name="connsiteX6" fmla="*/ 219478 w 741328"/>
                  <a:gd name="connsiteY6" fmla="*/ 197354 h 825195"/>
                  <a:gd name="connsiteX7" fmla="*/ 209757 w 741328"/>
                  <a:gd name="connsiteY7" fmla="*/ 242635 h 825195"/>
                  <a:gd name="connsiteX8" fmla="*/ 531569 w 741328"/>
                  <a:gd name="connsiteY8" fmla="*/ 242635 h 825195"/>
                  <a:gd name="connsiteX9" fmla="*/ 521848 w 741328"/>
                  <a:gd name="connsiteY9" fmla="*/ 197354 h 825195"/>
                  <a:gd name="connsiteX10" fmla="*/ 370663 w 741328"/>
                  <a:gd name="connsiteY10" fmla="*/ 103115 h 825195"/>
                  <a:gd name="connsiteX11" fmla="*/ 370664 w 741328"/>
                  <a:gd name="connsiteY11" fmla="*/ 0 h 825195"/>
                  <a:gd name="connsiteX12" fmla="*/ 632430 w 741328"/>
                  <a:gd name="connsiteY12" fmla="*/ 205536 h 825195"/>
                  <a:gd name="connsiteX13" fmla="*/ 636312 w 741328"/>
                  <a:gd name="connsiteY13" fmla="*/ 242635 h 825195"/>
                  <a:gd name="connsiteX14" fmla="*/ 693552 w 741328"/>
                  <a:gd name="connsiteY14" fmla="*/ 242635 h 825195"/>
                  <a:gd name="connsiteX15" fmla="*/ 741328 w 741328"/>
                  <a:gd name="connsiteY15" fmla="*/ 290411 h 825195"/>
                  <a:gd name="connsiteX16" fmla="*/ 741328 w 741328"/>
                  <a:gd name="connsiteY16" fmla="*/ 777419 h 825195"/>
                  <a:gd name="connsiteX17" fmla="*/ 693552 w 741328"/>
                  <a:gd name="connsiteY17" fmla="*/ 825195 h 825195"/>
                  <a:gd name="connsiteX18" fmla="*/ 47776 w 741328"/>
                  <a:gd name="connsiteY18" fmla="*/ 825195 h 825195"/>
                  <a:gd name="connsiteX19" fmla="*/ 0 w 741328"/>
                  <a:gd name="connsiteY19" fmla="*/ 777419 h 825195"/>
                  <a:gd name="connsiteX20" fmla="*/ 0 w 741328"/>
                  <a:gd name="connsiteY20" fmla="*/ 290411 h 825195"/>
                  <a:gd name="connsiteX21" fmla="*/ 47776 w 741328"/>
                  <a:gd name="connsiteY21" fmla="*/ 242635 h 825195"/>
                  <a:gd name="connsiteX22" fmla="*/ 105016 w 741328"/>
                  <a:gd name="connsiteY22" fmla="*/ 242635 h 825195"/>
                  <a:gd name="connsiteX23" fmla="*/ 108898 w 741328"/>
                  <a:gd name="connsiteY23" fmla="*/ 205536 h 825195"/>
                  <a:gd name="connsiteX24" fmla="*/ 370664 w 741328"/>
                  <a:gd name="connsiteY24" fmla="*/ 0 h 82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41328" h="825195">
                    <a:moveTo>
                      <a:pt x="375680" y="465042"/>
                    </a:moveTo>
                    <a:cubicBezTo>
                      <a:pt x="330384" y="465042"/>
                      <a:pt x="293664" y="501762"/>
                      <a:pt x="293664" y="547058"/>
                    </a:cubicBezTo>
                    <a:cubicBezTo>
                      <a:pt x="293664" y="592354"/>
                      <a:pt x="330384" y="629074"/>
                      <a:pt x="375680" y="629074"/>
                    </a:cubicBezTo>
                    <a:cubicBezTo>
                      <a:pt x="420976" y="629074"/>
                      <a:pt x="457696" y="592354"/>
                      <a:pt x="457696" y="547058"/>
                    </a:cubicBezTo>
                    <a:cubicBezTo>
                      <a:pt x="457696" y="501762"/>
                      <a:pt x="420976" y="465042"/>
                      <a:pt x="375680" y="465042"/>
                    </a:cubicBezTo>
                    <a:close/>
                    <a:moveTo>
                      <a:pt x="370663" y="103115"/>
                    </a:moveTo>
                    <a:cubicBezTo>
                      <a:pt x="302700" y="103115"/>
                      <a:pt x="244387" y="141974"/>
                      <a:pt x="219478" y="197354"/>
                    </a:cubicBezTo>
                    <a:lnTo>
                      <a:pt x="209757" y="242635"/>
                    </a:lnTo>
                    <a:lnTo>
                      <a:pt x="531569" y="242635"/>
                    </a:lnTo>
                    <a:lnTo>
                      <a:pt x="521848" y="197354"/>
                    </a:lnTo>
                    <a:cubicBezTo>
                      <a:pt x="496939" y="141974"/>
                      <a:pt x="438627" y="103115"/>
                      <a:pt x="370663" y="103115"/>
                    </a:cubicBezTo>
                    <a:close/>
                    <a:moveTo>
                      <a:pt x="370664" y="0"/>
                    </a:moveTo>
                    <a:cubicBezTo>
                      <a:pt x="499785" y="0"/>
                      <a:pt x="607515" y="88237"/>
                      <a:pt x="632430" y="205536"/>
                    </a:cubicBezTo>
                    <a:lnTo>
                      <a:pt x="636312" y="242635"/>
                    </a:lnTo>
                    <a:lnTo>
                      <a:pt x="693552" y="242635"/>
                    </a:lnTo>
                    <a:cubicBezTo>
                      <a:pt x="719938" y="242635"/>
                      <a:pt x="741328" y="264025"/>
                      <a:pt x="741328" y="290411"/>
                    </a:cubicBezTo>
                    <a:lnTo>
                      <a:pt x="741328" y="777419"/>
                    </a:lnTo>
                    <a:cubicBezTo>
                      <a:pt x="741328" y="803805"/>
                      <a:pt x="719938" y="825195"/>
                      <a:pt x="693552" y="825195"/>
                    </a:cubicBezTo>
                    <a:lnTo>
                      <a:pt x="47776" y="825195"/>
                    </a:lnTo>
                    <a:cubicBezTo>
                      <a:pt x="21390" y="825195"/>
                      <a:pt x="0" y="803805"/>
                      <a:pt x="0" y="777419"/>
                    </a:cubicBezTo>
                    <a:lnTo>
                      <a:pt x="0" y="290411"/>
                    </a:lnTo>
                    <a:cubicBezTo>
                      <a:pt x="0" y="264025"/>
                      <a:pt x="21390" y="242635"/>
                      <a:pt x="47776" y="242635"/>
                    </a:cubicBezTo>
                    <a:lnTo>
                      <a:pt x="105016" y="242635"/>
                    </a:lnTo>
                    <a:lnTo>
                      <a:pt x="108898" y="205536"/>
                    </a:lnTo>
                    <a:cubicBezTo>
                      <a:pt x="133813" y="88237"/>
                      <a:pt x="241543" y="0"/>
                      <a:pt x="37066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2970582" y="3875006"/>
              <a:ext cx="594295" cy="631205"/>
              <a:chOff x="1319345" y="3817856"/>
              <a:chExt cx="594295" cy="631205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319345" y="3817856"/>
                <a:ext cx="594295" cy="594295"/>
              </a:xfrm>
              <a:prstGeom prst="rect">
                <a:avLst/>
              </a:prstGeom>
              <a:solidFill>
                <a:schemeClr val="tx2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별: 꼭짓점 5개 4"/>
              <p:cNvSpPr/>
              <p:nvPr/>
            </p:nvSpPr>
            <p:spPr>
              <a:xfrm>
                <a:off x="1394902" y="3887061"/>
                <a:ext cx="456890" cy="456890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385699" y="4187451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FFFF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0/10</a:t>
                </a:r>
                <a:endParaRPr lang="ko-KR" altLang="en-US" sz="1100" b="1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3795770" y="3875006"/>
              <a:ext cx="594295" cy="631205"/>
              <a:chOff x="1319345" y="3817856"/>
              <a:chExt cx="594295" cy="631205"/>
            </a:xfrm>
          </p:grpSpPr>
          <p:sp>
            <p:nvSpPr>
              <p:cNvPr id="190" name="직사각형 189"/>
              <p:cNvSpPr/>
              <p:nvPr/>
            </p:nvSpPr>
            <p:spPr>
              <a:xfrm>
                <a:off x="1319345" y="3817856"/>
                <a:ext cx="594295" cy="594295"/>
              </a:xfrm>
              <a:prstGeom prst="rect">
                <a:avLst/>
              </a:prstGeom>
              <a:solidFill>
                <a:schemeClr val="tx2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별: 꼭짓점 5개 190"/>
              <p:cNvSpPr/>
              <p:nvPr/>
            </p:nvSpPr>
            <p:spPr>
              <a:xfrm>
                <a:off x="1394902" y="3887061"/>
                <a:ext cx="456890" cy="456890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1385699" y="4187451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FFFF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0/10</a:t>
                </a:r>
                <a:endParaRPr lang="ko-KR" altLang="en-US" sz="1100" b="1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93" name="그룹 192"/>
            <p:cNvGrpSpPr/>
            <p:nvPr/>
          </p:nvGrpSpPr>
          <p:grpSpPr>
            <a:xfrm>
              <a:off x="4665408" y="3875006"/>
              <a:ext cx="594295" cy="631205"/>
              <a:chOff x="1319345" y="3817856"/>
              <a:chExt cx="594295" cy="631205"/>
            </a:xfrm>
          </p:grpSpPr>
          <p:sp>
            <p:nvSpPr>
              <p:cNvPr id="194" name="직사각형 193"/>
              <p:cNvSpPr/>
              <p:nvPr/>
            </p:nvSpPr>
            <p:spPr>
              <a:xfrm>
                <a:off x="1319345" y="3817856"/>
                <a:ext cx="594295" cy="594295"/>
              </a:xfrm>
              <a:prstGeom prst="rect">
                <a:avLst/>
              </a:prstGeom>
              <a:solidFill>
                <a:schemeClr val="tx2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별: 꼭짓점 5개 194"/>
              <p:cNvSpPr/>
              <p:nvPr/>
            </p:nvSpPr>
            <p:spPr>
              <a:xfrm>
                <a:off x="1394902" y="3887061"/>
                <a:ext cx="456890" cy="456890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1385699" y="4187451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FFFF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0/10</a:t>
                </a:r>
                <a:endParaRPr lang="ko-KR" altLang="en-US" sz="1100" b="1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97" name="그룹 196"/>
            <p:cNvGrpSpPr/>
            <p:nvPr/>
          </p:nvGrpSpPr>
          <p:grpSpPr>
            <a:xfrm>
              <a:off x="5509646" y="3875006"/>
              <a:ext cx="598215" cy="631205"/>
              <a:chOff x="1319345" y="3817856"/>
              <a:chExt cx="598215" cy="631205"/>
            </a:xfrm>
          </p:grpSpPr>
          <p:sp>
            <p:nvSpPr>
              <p:cNvPr id="198" name="직사각형 197"/>
              <p:cNvSpPr/>
              <p:nvPr/>
            </p:nvSpPr>
            <p:spPr>
              <a:xfrm>
                <a:off x="1319345" y="3817856"/>
                <a:ext cx="594295" cy="594295"/>
              </a:xfrm>
              <a:prstGeom prst="rect">
                <a:avLst/>
              </a:prstGeom>
              <a:solidFill>
                <a:schemeClr val="tx2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별: 꼭짓점 5개 198"/>
              <p:cNvSpPr/>
              <p:nvPr/>
            </p:nvSpPr>
            <p:spPr>
              <a:xfrm>
                <a:off x="1394902" y="3887061"/>
                <a:ext cx="456890" cy="456890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343364" y="4187451"/>
                <a:ext cx="5741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FFFF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10/10</a:t>
                </a:r>
                <a:endParaRPr lang="ko-KR" altLang="en-US" sz="1100" b="1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>
              <a:off x="7159354" y="3875006"/>
              <a:ext cx="594295" cy="594295"/>
              <a:chOff x="6437688" y="2981243"/>
              <a:chExt cx="594295" cy="594295"/>
            </a:xfrm>
          </p:grpSpPr>
          <p:sp>
            <p:nvSpPr>
              <p:cNvPr id="202" name="직사각형 201"/>
              <p:cNvSpPr/>
              <p:nvPr/>
            </p:nvSpPr>
            <p:spPr>
              <a:xfrm>
                <a:off x="6437688" y="2981243"/>
                <a:ext cx="594295" cy="594295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자유형: 도형 202"/>
              <p:cNvSpPr/>
              <p:nvPr/>
            </p:nvSpPr>
            <p:spPr>
              <a:xfrm>
                <a:off x="6562421" y="3076613"/>
                <a:ext cx="342146" cy="380854"/>
              </a:xfrm>
              <a:custGeom>
                <a:avLst/>
                <a:gdLst>
                  <a:gd name="connsiteX0" fmla="*/ 375680 w 741328"/>
                  <a:gd name="connsiteY0" fmla="*/ 465042 h 825195"/>
                  <a:gd name="connsiteX1" fmla="*/ 293664 w 741328"/>
                  <a:gd name="connsiteY1" fmla="*/ 547058 h 825195"/>
                  <a:gd name="connsiteX2" fmla="*/ 375680 w 741328"/>
                  <a:gd name="connsiteY2" fmla="*/ 629074 h 825195"/>
                  <a:gd name="connsiteX3" fmla="*/ 457696 w 741328"/>
                  <a:gd name="connsiteY3" fmla="*/ 547058 h 825195"/>
                  <a:gd name="connsiteX4" fmla="*/ 375680 w 741328"/>
                  <a:gd name="connsiteY4" fmla="*/ 465042 h 825195"/>
                  <a:gd name="connsiteX5" fmla="*/ 370663 w 741328"/>
                  <a:gd name="connsiteY5" fmla="*/ 103115 h 825195"/>
                  <a:gd name="connsiteX6" fmla="*/ 219478 w 741328"/>
                  <a:gd name="connsiteY6" fmla="*/ 197354 h 825195"/>
                  <a:gd name="connsiteX7" fmla="*/ 209757 w 741328"/>
                  <a:gd name="connsiteY7" fmla="*/ 242635 h 825195"/>
                  <a:gd name="connsiteX8" fmla="*/ 531569 w 741328"/>
                  <a:gd name="connsiteY8" fmla="*/ 242635 h 825195"/>
                  <a:gd name="connsiteX9" fmla="*/ 521848 w 741328"/>
                  <a:gd name="connsiteY9" fmla="*/ 197354 h 825195"/>
                  <a:gd name="connsiteX10" fmla="*/ 370663 w 741328"/>
                  <a:gd name="connsiteY10" fmla="*/ 103115 h 825195"/>
                  <a:gd name="connsiteX11" fmla="*/ 370664 w 741328"/>
                  <a:gd name="connsiteY11" fmla="*/ 0 h 825195"/>
                  <a:gd name="connsiteX12" fmla="*/ 632430 w 741328"/>
                  <a:gd name="connsiteY12" fmla="*/ 205536 h 825195"/>
                  <a:gd name="connsiteX13" fmla="*/ 636312 w 741328"/>
                  <a:gd name="connsiteY13" fmla="*/ 242635 h 825195"/>
                  <a:gd name="connsiteX14" fmla="*/ 693552 w 741328"/>
                  <a:gd name="connsiteY14" fmla="*/ 242635 h 825195"/>
                  <a:gd name="connsiteX15" fmla="*/ 741328 w 741328"/>
                  <a:gd name="connsiteY15" fmla="*/ 290411 h 825195"/>
                  <a:gd name="connsiteX16" fmla="*/ 741328 w 741328"/>
                  <a:gd name="connsiteY16" fmla="*/ 777419 h 825195"/>
                  <a:gd name="connsiteX17" fmla="*/ 693552 w 741328"/>
                  <a:gd name="connsiteY17" fmla="*/ 825195 h 825195"/>
                  <a:gd name="connsiteX18" fmla="*/ 47776 w 741328"/>
                  <a:gd name="connsiteY18" fmla="*/ 825195 h 825195"/>
                  <a:gd name="connsiteX19" fmla="*/ 0 w 741328"/>
                  <a:gd name="connsiteY19" fmla="*/ 777419 h 825195"/>
                  <a:gd name="connsiteX20" fmla="*/ 0 w 741328"/>
                  <a:gd name="connsiteY20" fmla="*/ 290411 h 825195"/>
                  <a:gd name="connsiteX21" fmla="*/ 47776 w 741328"/>
                  <a:gd name="connsiteY21" fmla="*/ 242635 h 825195"/>
                  <a:gd name="connsiteX22" fmla="*/ 105016 w 741328"/>
                  <a:gd name="connsiteY22" fmla="*/ 242635 h 825195"/>
                  <a:gd name="connsiteX23" fmla="*/ 108898 w 741328"/>
                  <a:gd name="connsiteY23" fmla="*/ 205536 h 825195"/>
                  <a:gd name="connsiteX24" fmla="*/ 370664 w 741328"/>
                  <a:gd name="connsiteY24" fmla="*/ 0 h 82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41328" h="825195">
                    <a:moveTo>
                      <a:pt x="375680" y="465042"/>
                    </a:moveTo>
                    <a:cubicBezTo>
                      <a:pt x="330384" y="465042"/>
                      <a:pt x="293664" y="501762"/>
                      <a:pt x="293664" y="547058"/>
                    </a:cubicBezTo>
                    <a:cubicBezTo>
                      <a:pt x="293664" y="592354"/>
                      <a:pt x="330384" y="629074"/>
                      <a:pt x="375680" y="629074"/>
                    </a:cubicBezTo>
                    <a:cubicBezTo>
                      <a:pt x="420976" y="629074"/>
                      <a:pt x="457696" y="592354"/>
                      <a:pt x="457696" y="547058"/>
                    </a:cubicBezTo>
                    <a:cubicBezTo>
                      <a:pt x="457696" y="501762"/>
                      <a:pt x="420976" y="465042"/>
                      <a:pt x="375680" y="465042"/>
                    </a:cubicBezTo>
                    <a:close/>
                    <a:moveTo>
                      <a:pt x="370663" y="103115"/>
                    </a:moveTo>
                    <a:cubicBezTo>
                      <a:pt x="302700" y="103115"/>
                      <a:pt x="244387" y="141974"/>
                      <a:pt x="219478" y="197354"/>
                    </a:cubicBezTo>
                    <a:lnTo>
                      <a:pt x="209757" y="242635"/>
                    </a:lnTo>
                    <a:lnTo>
                      <a:pt x="531569" y="242635"/>
                    </a:lnTo>
                    <a:lnTo>
                      <a:pt x="521848" y="197354"/>
                    </a:lnTo>
                    <a:cubicBezTo>
                      <a:pt x="496939" y="141974"/>
                      <a:pt x="438627" y="103115"/>
                      <a:pt x="370663" y="103115"/>
                    </a:cubicBezTo>
                    <a:close/>
                    <a:moveTo>
                      <a:pt x="370664" y="0"/>
                    </a:moveTo>
                    <a:cubicBezTo>
                      <a:pt x="499785" y="0"/>
                      <a:pt x="607515" y="88237"/>
                      <a:pt x="632430" y="205536"/>
                    </a:cubicBezTo>
                    <a:lnTo>
                      <a:pt x="636312" y="242635"/>
                    </a:lnTo>
                    <a:lnTo>
                      <a:pt x="693552" y="242635"/>
                    </a:lnTo>
                    <a:cubicBezTo>
                      <a:pt x="719938" y="242635"/>
                      <a:pt x="741328" y="264025"/>
                      <a:pt x="741328" y="290411"/>
                    </a:cubicBezTo>
                    <a:lnTo>
                      <a:pt x="741328" y="777419"/>
                    </a:lnTo>
                    <a:cubicBezTo>
                      <a:pt x="741328" y="803805"/>
                      <a:pt x="719938" y="825195"/>
                      <a:pt x="693552" y="825195"/>
                    </a:cubicBezTo>
                    <a:lnTo>
                      <a:pt x="47776" y="825195"/>
                    </a:lnTo>
                    <a:cubicBezTo>
                      <a:pt x="21390" y="825195"/>
                      <a:pt x="0" y="803805"/>
                      <a:pt x="0" y="777419"/>
                    </a:cubicBezTo>
                    <a:lnTo>
                      <a:pt x="0" y="290411"/>
                    </a:lnTo>
                    <a:cubicBezTo>
                      <a:pt x="0" y="264025"/>
                      <a:pt x="21390" y="242635"/>
                      <a:pt x="47776" y="242635"/>
                    </a:cubicBezTo>
                    <a:lnTo>
                      <a:pt x="105016" y="242635"/>
                    </a:lnTo>
                    <a:lnTo>
                      <a:pt x="108898" y="205536"/>
                    </a:lnTo>
                    <a:cubicBezTo>
                      <a:pt x="133813" y="88237"/>
                      <a:pt x="241543" y="0"/>
                      <a:pt x="37066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6330222" y="3872716"/>
              <a:ext cx="594295" cy="594295"/>
              <a:chOff x="6437688" y="2981243"/>
              <a:chExt cx="594295" cy="594295"/>
            </a:xfrm>
          </p:grpSpPr>
          <p:sp>
            <p:nvSpPr>
              <p:cNvPr id="205" name="직사각형 204"/>
              <p:cNvSpPr/>
              <p:nvPr/>
            </p:nvSpPr>
            <p:spPr>
              <a:xfrm>
                <a:off x="6437688" y="2981243"/>
                <a:ext cx="594295" cy="594295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자유형: 도형 205"/>
              <p:cNvSpPr/>
              <p:nvPr/>
            </p:nvSpPr>
            <p:spPr>
              <a:xfrm>
                <a:off x="6562421" y="3076613"/>
                <a:ext cx="342146" cy="380854"/>
              </a:xfrm>
              <a:custGeom>
                <a:avLst/>
                <a:gdLst>
                  <a:gd name="connsiteX0" fmla="*/ 375680 w 741328"/>
                  <a:gd name="connsiteY0" fmla="*/ 465042 h 825195"/>
                  <a:gd name="connsiteX1" fmla="*/ 293664 w 741328"/>
                  <a:gd name="connsiteY1" fmla="*/ 547058 h 825195"/>
                  <a:gd name="connsiteX2" fmla="*/ 375680 w 741328"/>
                  <a:gd name="connsiteY2" fmla="*/ 629074 h 825195"/>
                  <a:gd name="connsiteX3" fmla="*/ 457696 w 741328"/>
                  <a:gd name="connsiteY3" fmla="*/ 547058 h 825195"/>
                  <a:gd name="connsiteX4" fmla="*/ 375680 w 741328"/>
                  <a:gd name="connsiteY4" fmla="*/ 465042 h 825195"/>
                  <a:gd name="connsiteX5" fmla="*/ 370663 w 741328"/>
                  <a:gd name="connsiteY5" fmla="*/ 103115 h 825195"/>
                  <a:gd name="connsiteX6" fmla="*/ 219478 w 741328"/>
                  <a:gd name="connsiteY6" fmla="*/ 197354 h 825195"/>
                  <a:gd name="connsiteX7" fmla="*/ 209757 w 741328"/>
                  <a:gd name="connsiteY7" fmla="*/ 242635 h 825195"/>
                  <a:gd name="connsiteX8" fmla="*/ 531569 w 741328"/>
                  <a:gd name="connsiteY8" fmla="*/ 242635 h 825195"/>
                  <a:gd name="connsiteX9" fmla="*/ 521848 w 741328"/>
                  <a:gd name="connsiteY9" fmla="*/ 197354 h 825195"/>
                  <a:gd name="connsiteX10" fmla="*/ 370663 w 741328"/>
                  <a:gd name="connsiteY10" fmla="*/ 103115 h 825195"/>
                  <a:gd name="connsiteX11" fmla="*/ 370664 w 741328"/>
                  <a:gd name="connsiteY11" fmla="*/ 0 h 825195"/>
                  <a:gd name="connsiteX12" fmla="*/ 632430 w 741328"/>
                  <a:gd name="connsiteY12" fmla="*/ 205536 h 825195"/>
                  <a:gd name="connsiteX13" fmla="*/ 636312 w 741328"/>
                  <a:gd name="connsiteY13" fmla="*/ 242635 h 825195"/>
                  <a:gd name="connsiteX14" fmla="*/ 693552 w 741328"/>
                  <a:gd name="connsiteY14" fmla="*/ 242635 h 825195"/>
                  <a:gd name="connsiteX15" fmla="*/ 741328 w 741328"/>
                  <a:gd name="connsiteY15" fmla="*/ 290411 h 825195"/>
                  <a:gd name="connsiteX16" fmla="*/ 741328 w 741328"/>
                  <a:gd name="connsiteY16" fmla="*/ 777419 h 825195"/>
                  <a:gd name="connsiteX17" fmla="*/ 693552 w 741328"/>
                  <a:gd name="connsiteY17" fmla="*/ 825195 h 825195"/>
                  <a:gd name="connsiteX18" fmla="*/ 47776 w 741328"/>
                  <a:gd name="connsiteY18" fmla="*/ 825195 h 825195"/>
                  <a:gd name="connsiteX19" fmla="*/ 0 w 741328"/>
                  <a:gd name="connsiteY19" fmla="*/ 777419 h 825195"/>
                  <a:gd name="connsiteX20" fmla="*/ 0 w 741328"/>
                  <a:gd name="connsiteY20" fmla="*/ 290411 h 825195"/>
                  <a:gd name="connsiteX21" fmla="*/ 47776 w 741328"/>
                  <a:gd name="connsiteY21" fmla="*/ 242635 h 825195"/>
                  <a:gd name="connsiteX22" fmla="*/ 105016 w 741328"/>
                  <a:gd name="connsiteY22" fmla="*/ 242635 h 825195"/>
                  <a:gd name="connsiteX23" fmla="*/ 108898 w 741328"/>
                  <a:gd name="connsiteY23" fmla="*/ 205536 h 825195"/>
                  <a:gd name="connsiteX24" fmla="*/ 370664 w 741328"/>
                  <a:gd name="connsiteY24" fmla="*/ 0 h 82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41328" h="825195">
                    <a:moveTo>
                      <a:pt x="375680" y="465042"/>
                    </a:moveTo>
                    <a:cubicBezTo>
                      <a:pt x="330384" y="465042"/>
                      <a:pt x="293664" y="501762"/>
                      <a:pt x="293664" y="547058"/>
                    </a:cubicBezTo>
                    <a:cubicBezTo>
                      <a:pt x="293664" y="592354"/>
                      <a:pt x="330384" y="629074"/>
                      <a:pt x="375680" y="629074"/>
                    </a:cubicBezTo>
                    <a:cubicBezTo>
                      <a:pt x="420976" y="629074"/>
                      <a:pt x="457696" y="592354"/>
                      <a:pt x="457696" y="547058"/>
                    </a:cubicBezTo>
                    <a:cubicBezTo>
                      <a:pt x="457696" y="501762"/>
                      <a:pt x="420976" y="465042"/>
                      <a:pt x="375680" y="465042"/>
                    </a:cubicBezTo>
                    <a:close/>
                    <a:moveTo>
                      <a:pt x="370663" y="103115"/>
                    </a:moveTo>
                    <a:cubicBezTo>
                      <a:pt x="302700" y="103115"/>
                      <a:pt x="244387" y="141974"/>
                      <a:pt x="219478" y="197354"/>
                    </a:cubicBezTo>
                    <a:lnTo>
                      <a:pt x="209757" y="242635"/>
                    </a:lnTo>
                    <a:lnTo>
                      <a:pt x="531569" y="242635"/>
                    </a:lnTo>
                    <a:lnTo>
                      <a:pt x="521848" y="197354"/>
                    </a:lnTo>
                    <a:cubicBezTo>
                      <a:pt x="496939" y="141974"/>
                      <a:pt x="438627" y="103115"/>
                      <a:pt x="370663" y="103115"/>
                    </a:cubicBezTo>
                    <a:close/>
                    <a:moveTo>
                      <a:pt x="370664" y="0"/>
                    </a:moveTo>
                    <a:cubicBezTo>
                      <a:pt x="499785" y="0"/>
                      <a:pt x="607515" y="88237"/>
                      <a:pt x="632430" y="205536"/>
                    </a:cubicBezTo>
                    <a:lnTo>
                      <a:pt x="636312" y="242635"/>
                    </a:lnTo>
                    <a:lnTo>
                      <a:pt x="693552" y="242635"/>
                    </a:lnTo>
                    <a:cubicBezTo>
                      <a:pt x="719938" y="242635"/>
                      <a:pt x="741328" y="264025"/>
                      <a:pt x="741328" y="290411"/>
                    </a:cubicBezTo>
                    <a:lnTo>
                      <a:pt x="741328" y="777419"/>
                    </a:lnTo>
                    <a:cubicBezTo>
                      <a:pt x="741328" y="803805"/>
                      <a:pt x="719938" y="825195"/>
                      <a:pt x="693552" y="825195"/>
                    </a:cubicBezTo>
                    <a:lnTo>
                      <a:pt x="47776" y="825195"/>
                    </a:lnTo>
                    <a:cubicBezTo>
                      <a:pt x="21390" y="825195"/>
                      <a:pt x="0" y="803805"/>
                      <a:pt x="0" y="777419"/>
                    </a:cubicBezTo>
                    <a:lnTo>
                      <a:pt x="0" y="290411"/>
                    </a:lnTo>
                    <a:cubicBezTo>
                      <a:pt x="0" y="264025"/>
                      <a:pt x="21390" y="242635"/>
                      <a:pt x="47776" y="242635"/>
                    </a:cubicBezTo>
                    <a:lnTo>
                      <a:pt x="105016" y="242635"/>
                    </a:lnTo>
                    <a:lnTo>
                      <a:pt x="108898" y="205536"/>
                    </a:lnTo>
                    <a:cubicBezTo>
                      <a:pt x="133813" y="88237"/>
                      <a:pt x="241543" y="0"/>
                      <a:pt x="37066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2913743" y="4784102"/>
            <a:ext cx="4814332" cy="624143"/>
            <a:chOff x="3794459" y="4784102"/>
            <a:chExt cx="4814332" cy="624143"/>
          </a:xfrm>
        </p:grpSpPr>
        <p:cxnSp>
          <p:nvCxnSpPr>
            <p:cNvPr id="64" name="직선 연결선 63"/>
            <p:cNvCxnSpPr>
              <a:cxnSpLocks/>
              <a:stCxn id="117" idx="1"/>
              <a:endCxn id="82" idx="3"/>
            </p:cNvCxnSpPr>
            <p:nvPr/>
          </p:nvCxnSpPr>
          <p:spPr>
            <a:xfrm flipV="1">
              <a:off x="3794459" y="5081250"/>
              <a:ext cx="4814332" cy="1703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/>
            <p:cNvGrpSpPr/>
            <p:nvPr/>
          </p:nvGrpSpPr>
          <p:grpSpPr>
            <a:xfrm>
              <a:off x="8014496" y="4784102"/>
              <a:ext cx="594295" cy="594295"/>
              <a:chOff x="6437688" y="2981243"/>
              <a:chExt cx="594295" cy="594295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6437688" y="2981243"/>
                <a:ext cx="594295" cy="594295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자유형: 도형 82"/>
              <p:cNvSpPr/>
              <p:nvPr/>
            </p:nvSpPr>
            <p:spPr>
              <a:xfrm>
                <a:off x="6562421" y="3076613"/>
                <a:ext cx="342146" cy="380854"/>
              </a:xfrm>
              <a:custGeom>
                <a:avLst/>
                <a:gdLst>
                  <a:gd name="connsiteX0" fmla="*/ 375680 w 741328"/>
                  <a:gd name="connsiteY0" fmla="*/ 465042 h 825195"/>
                  <a:gd name="connsiteX1" fmla="*/ 293664 w 741328"/>
                  <a:gd name="connsiteY1" fmla="*/ 547058 h 825195"/>
                  <a:gd name="connsiteX2" fmla="*/ 375680 w 741328"/>
                  <a:gd name="connsiteY2" fmla="*/ 629074 h 825195"/>
                  <a:gd name="connsiteX3" fmla="*/ 457696 w 741328"/>
                  <a:gd name="connsiteY3" fmla="*/ 547058 h 825195"/>
                  <a:gd name="connsiteX4" fmla="*/ 375680 w 741328"/>
                  <a:gd name="connsiteY4" fmla="*/ 465042 h 825195"/>
                  <a:gd name="connsiteX5" fmla="*/ 370663 w 741328"/>
                  <a:gd name="connsiteY5" fmla="*/ 103115 h 825195"/>
                  <a:gd name="connsiteX6" fmla="*/ 219478 w 741328"/>
                  <a:gd name="connsiteY6" fmla="*/ 197354 h 825195"/>
                  <a:gd name="connsiteX7" fmla="*/ 209757 w 741328"/>
                  <a:gd name="connsiteY7" fmla="*/ 242635 h 825195"/>
                  <a:gd name="connsiteX8" fmla="*/ 531569 w 741328"/>
                  <a:gd name="connsiteY8" fmla="*/ 242635 h 825195"/>
                  <a:gd name="connsiteX9" fmla="*/ 521848 w 741328"/>
                  <a:gd name="connsiteY9" fmla="*/ 197354 h 825195"/>
                  <a:gd name="connsiteX10" fmla="*/ 370663 w 741328"/>
                  <a:gd name="connsiteY10" fmla="*/ 103115 h 825195"/>
                  <a:gd name="connsiteX11" fmla="*/ 370664 w 741328"/>
                  <a:gd name="connsiteY11" fmla="*/ 0 h 825195"/>
                  <a:gd name="connsiteX12" fmla="*/ 632430 w 741328"/>
                  <a:gd name="connsiteY12" fmla="*/ 205536 h 825195"/>
                  <a:gd name="connsiteX13" fmla="*/ 636312 w 741328"/>
                  <a:gd name="connsiteY13" fmla="*/ 242635 h 825195"/>
                  <a:gd name="connsiteX14" fmla="*/ 693552 w 741328"/>
                  <a:gd name="connsiteY14" fmla="*/ 242635 h 825195"/>
                  <a:gd name="connsiteX15" fmla="*/ 741328 w 741328"/>
                  <a:gd name="connsiteY15" fmla="*/ 290411 h 825195"/>
                  <a:gd name="connsiteX16" fmla="*/ 741328 w 741328"/>
                  <a:gd name="connsiteY16" fmla="*/ 777419 h 825195"/>
                  <a:gd name="connsiteX17" fmla="*/ 693552 w 741328"/>
                  <a:gd name="connsiteY17" fmla="*/ 825195 h 825195"/>
                  <a:gd name="connsiteX18" fmla="*/ 47776 w 741328"/>
                  <a:gd name="connsiteY18" fmla="*/ 825195 h 825195"/>
                  <a:gd name="connsiteX19" fmla="*/ 0 w 741328"/>
                  <a:gd name="connsiteY19" fmla="*/ 777419 h 825195"/>
                  <a:gd name="connsiteX20" fmla="*/ 0 w 741328"/>
                  <a:gd name="connsiteY20" fmla="*/ 290411 h 825195"/>
                  <a:gd name="connsiteX21" fmla="*/ 47776 w 741328"/>
                  <a:gd name="connsiteY21" fmla="*/ 242635 h 825195"/>
                  <a:gd name="connsiteX22" fmla="*/ 105016 w 741328"/>
                  <a:gd name="connsiteY22" fmla="*/ 242635 h 825195"/>
                  <a:gd name="connsiteX23" fmla="*/ 108898 w 741328"/>
                  <a:gd name="connsiteY23" fmla="*/ 205536 h 825195"/>
                  <a:gd name="connsiteX24" fmla="*/ 370664 w 741328"/>
                  <a:gd name="connsiteY24" fmla="*/ 0 h 82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41328" h="825195">
                    <a:moveTo>
                      <a:pt x="375680" y="465042"/>
                    </a:moveTo>
                    <a:cubicBezTo>
                      <a:pt x="330384" y="465042"/>
                      <a:pt x="293664" y="501762"/>
                      <a:pt x="293664" y="547058"/>
                    </a:cubicBezTo>
                    <a:cubicBezTo>
                      <a:pt x="293664" y="592354"/>
                      <a:pt x="330384" y="629074"/>
                      <a:pt x="375680" y="629074"/>
                    </a:cubicBezTo>
                    <a:cubicBezTo>
                      <a:pt x="420976" y="629074"/>
                      <a:pt x="457696" y="592354"/>
                      <a:pt x="457696" y="547058"/>
                    </a:cubicBezTo>
                    <a:cubicBezTo>
                      <a:pt x="457696" y="501762"/>
                      <a:pt x="420976" y="465042"/>
                      <a:pt x="375680" y="465042"/>
                    </a:cubicBezTo>
                    <a:close/>
                    <a:moveTo>
                      <a:pt x="370663" y="103115"/>
                    </a:moveTo>
                    <a:cubicBezTo>
                      <a:pt x="302700" y="103115"/>
                      <a:pt x="244387" y="141974"/>
                      <a:pt x="219478" y="197354"/>
                    </a:cubicBezTo>
                    <a:lnTo>
                      <a:pt x="209757" y="242635"/>
                    </a:lnTo>
                    <a:lnTo>
                      <a:pt x="531569" y="242635"/>
                    </a:lnTo>
                    <a:lnTo>
                      <a:pt x="521848" y="197354"/>
                    </a:lnTo>
                    <a:cubicBezTo>
                      <a:pt x="496939" y="141974"/>
                      <a:pt x="438627" y="103115"/>
                      <a:pt x="370663" y="103115"/>
                    </a:cubicBezTo>
                    <a:close/>
                    <a:moveTo>
                      <a:pt x="370664" y="0"/>
                    </a:moveTo>
                    <a:cubicBezTo>
                      <a:pt x="499785" y="0"/>
                      <a:pt x="607515" y="88237"/>
                      <a:pt x="632430" y="205536"/>
                    </a:cubicBezTo>
                    <a:lnTo>
                      <a:pt x="636312" y="242635"/>
                    </a:lnTo>
                    <a:lnTo>
                      <a:pt x="693552" y="242635"/>
                    </a:lnTo>
                    <a:cubicBezTo>
                      <a:pt x="719938" y="242635"/>
                      <a:pt x="741328" y="264025"/>
                      <a:pt x="741328" y="290411"/>
                    </a:cubicBezTo>
                    <a:lnTo>
                      <a:pt x="741328" y="777419"/>
                    </a:lnTo>
                    <a:cubicBezTo>
                      <a:pt x="741328" y="803805"/>
                      <a:pt x="719938" y="825195"/>
                      <a:pt x="693552" y="825195"/>
                    </a:cubicBezTo>
                    <a:lnTo>
                      <a:pt x="47776" y="825195"/>
                    </a:lnTo>
                    <a:cubicBezTo>
                      <a:pt x="21390" y="825195"/>
                      <a:pt x="0" y="803805"/>
                      <a:pt x="0" y="777419"/>
                    </a:cubicBezTo>
                    <a:lnTo>
                      <a:pt x="0" y="290411"/>
                    </a:lnTo>
                    <a:cubicBezTo>
                      <a:pt x="0" y="264025"/>
                      <a:pt x="21390" y="242635"/>
                      <a:pt x="47776" y="242635"/>
                    </a:cubicBezTo>
                    <a:lnTo>
                      <a:pt x="105016" y="242635"/>
                    </a:lnTo>
                    <a:lnTo>
                      <a:pt x="108898" y="205536"/>
                    </a:lnTo>
                    <a:cubicBezTo>
                      <a:pt x="133813" y="88237"/>
                      <a:pt x="241543" y="0"/>
                      <a:pt x="37066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794459" y="4785805"/>
              <a:ext cx="594295" cy="622440"/>
              <a:chOff x="2265380" y="4689917"/>
              <a:chExt cx="594295" cy="622440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265380" y="4689917"/>
                <a:ext cx="594295" cy="594295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화살표: 갈매기형 수장 117"/>
              <p:cNvSpPr/>
              <p:nvPr/>
            </p:nvSpPr>
            <p:spPr>
              <a:xfrm>
                <a:off x="2454936" y="4854473"/>
                <a:ext cx="302964" cy="302964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화살표: 갈매기형 수장 118"/>
              <p:cNvSpPr/>
              <p:nvPr/>
            </p:nvSpPr>
            <p:spPr>
              <a:xfrm>
                <a:off x="2367153" y="4918172"/>
                <a:ext cx="175566" cy="175566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325157" y="5050747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FFFF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0/10</a:t>
                </a:r>
                <a:endParaRPr lang="ko-KR" altLang="en-US" sz="1100" b="1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07" name="그룹 206"/>
            <p:cNvGrpSpPr/>
            <p:nvPr/>
          </p:nvGrpSpPr>
          <p:grpSpPr>
            <a:xfrm>
              <a:off x="7158206" y="4784102"/>
              <a:ext cx="594295" cy="594295"/>
              <a:chOff x="6437688" y="2981243"/>
              <a:chExt cx="594295" cy="594295"/>
            </a:xfrm>
          </p:grpSpPr>
          <p:sp>
            <p:nvSpPr>
              <p:cNvPr id="208" name="직사각형 207"/>
              <p:cNvSpPr/>
              <p:nvPr/>
            </p:nvSpPr>
            <p:spPr>
              <a:xfrm>
                <a:off x="6437688" y="2981243"/>
                <a:ext cx="594295" cy="594295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자유형: 도형 208"/>
              <p:cNvSpPr/>
              <p:nvPr/>
            </p:nvSpPr>
            <p:spPr>
              <a:xfrm>
                <a:off x="6562421" y="3076613"/>
                <a:ext cx="342146" cy="380854"/>
              </a:xfrm>
              <a:custGeom>
                <a:avLst/>
                <a:gdLst>
                  <a:gd name="connsiteX0" fmla="*/ 375680 w 741328"/>
                  <a:gd name="connsiteY0" fmla="*/ 465042 h 825195"/>
                  <a:gd name="connsiteX1" fmla="*/ 293664 w 741328"/>
                  <a:gd name="connsiteY1" fmla="*/ 547058 h 825195"/>
                  <a:gd name="connsiteX2" fmla="*/ 375680 w 741328"/>
                  <a:gd name="connsiteY2" fmla="*/ 629074 h 825195"/>
                  <a:gd name="connsiteX3" fmla="*/ 457696 w 741328"/>
                  <a:gd name="connsiteY3" fmla="*/ 547058 h 825195"/>
                  <a:gd name="connsiteX4" fmla="*/ 375680 w 741328"/>
                  <a:gd name="connsiteY4" fmla="*/ 465042 h 825195"/>
                  <a:gd name="connsiteX5" fmla="*/ 370663 w 741328"/>
                  <a:gd name="connsiteY5" fmla="*/ 103115 h 825195"/>
                  <a:gd name="connsiteX6" fmla="*/ 219478 w 741328"/>
                  <a:gd name="connsiteY6" fmla="*/ 197354 h 825195"/>
                  <a:gd name="connsiteX7" fmla="*/ 209757 w 741328"/>
                  <a:gd name="connsiteY7" fmla="*/ 242635 h 825195"/>
                  <a:gd name="connsiteX8" fmla="*/ 531569 w 741328"/>
                  <a:gd name="connsiteY8" fmla="*/ 242635 h 825195"/>
                  <a:gd name="connsiteX9" fmla="*/ 521848 w 741328"/>
                  <a:gd name="connsiteY9" fmla="*/ 197354 h 825195"/>
                  <a:gd name="connsiteX10" fmla="*/ 370663 w 741328"/>
                  <a:gd name="connsiteY10" fmla="*/ 103115 h 825195"/>
                  <a:gd name="connsiteX11" fmla="*/ 370664 w 741328"/>
                  <a:gd name="connsiteY11" fmla="*/ 0 h 825195"/>
                  <a:gd name="connsiteX12" fmla="*/ 632430 w 741328"/>
                  <a:gd name="connsiteY12" fmla="*/ 205536 h 825195"/>
                  <a:gd name="connsiteX13" fmla="*/ 636312 w 741328"/>
                  <a:gd name="connsiteY13" fmla="*/ 242635 h 825195"/>
                  <a:gd name="connsiteX14" fmla="*/ 693552 w 741328"/>
                  <a:gd name="connsiteY14" fmla="*/ 242635 h 825195"/>
                  <a:gd name="connsiteX15" fmla="*/ 741328 w 741328"/>
                  <a:gd name="connsiteY15" fmla="*/ 290411 h 825195"/>
                  <a:gd name="connsiteX16" fmla="*/ 741328 w 741328"/>
                  <a:gd name="connsiteY16" fmla="*/ 777419 h 825195"/>
                  <a:gd name="connsiteX17" fmla="*/ 693552 w 741328"/>
                  <a:gd name="connsiteY17" fmla="*/ 825195 h 825195"/>
                  <a:gd name="connsiteX18" fmla="*/ 47776 w 741328"/>
                  <a:gd name="connsiteY18" fmla="*/ 825195 h 825195"/>
                  <a:gd name="connsiteX19" fmla="*/ 0 w 741328"/>
                  <a:gd name="connsiteY19" fmla="*/ 777419 h 825195"/>
                  <a:gd name="connsiteX20" fmla="*/ 0 w 741328"/>
                  <a:gd name="connsiteY20" fmla="*/ 290411 h 825195"/>
                  <a:gd name="connsiteX21" fmla="*/ 47776 w 741328"/>
                  <a:gd name="connsiteY21" fmla="*/ 242635 h 825195"/>
                  <a:gd name="connsiteX22" fmla="*/ 105016 w 741328"/>
                  <a:gd name="connsiteY22" fmla="*/ 242635 h 825195"/>
                  <a:gd name="connsiteX23" fmla="*/ 108898 w 741328"/>
                  <a:gd name="connsiteY23" fmla="*/ 205536 h 825195"/>
                  <a:gd name="connsiteX24" fmla="*/ 370664 w 741328"/>
                  <a:gd name="connsiteY24" fmla="*/ 0 h 82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41328" h="825195">
                    <a:moveTo>
                      <a:pt x="375680" y="465042"/>
                    </a:moveTo>
                    <a:cubicBezTo>
                      <a:pt x="330384" y="465042"/>
                      <a:pt x="293664" y="501762"/>
                      <a:pt x="293664" y="547058"/>
                    </a:cubicBezTo>
                    <a:cubicBezTo>
                      <a:pt x="293664" y="592354"/>
                      <a:pt x="330384" y="629074"/>
                      <a:pt x="375680" y="629074"/>
                    </a:cubicBezTo>
                    <a:cubicBezTo>
                      <a:pt x="420976" y="629074"/>
                      <a:pt x="457696" y="592354"/>
                      <a:pt x="457696" y="547058"/>
                    </a:cubicBezTo>
                    <a:cubicBezTo>
                      <a:pt x="457696" y="501762"/>
                      <a:pt x="420976" y="465042"/>
                      <a:pt x="375680" y="465042"/>
                    </a:cubicBezTo>
                    <a:close/>
                    <a:moveTo>
                      <a:pt x="370663" y="103115"/>
                    </a:moveTo>
                    <a:cubicBezTo>
                      <a:pt x="302700" y="103115"/>
                      <a:pt x="244387" y="141974"/>
                      <a:pt x="219478" y="197354"/>
                    </a:cubicBezTo>
                    <a:lnTo>
                      <a:pt x="209757" y="242635"/>
                    </a:lnTo>
                    <a:lnTo>
                      <a:pt x="531569" y="242635"/>
                    </a:lnTo>
                    <a:lnTo>
                      <a:pt x="521848" y="197354"/>
                    </a:lnTo>
                    <a:cubicBezTo>
                      <a:pt x="496939" y="141974"/>
                      <a:pt x="438627" y="103115"/>
                      <a:pt x="370663" y="103115"/>
                    </a:cubicBezTo>
                    <a:close/>
                    <a:moveTo>
                      <a:pt x="370664" y="0"/>
                    </a:moveTo>
                    <a:cubicBezTo>
                      <a:pt x="499785" y="0"/>
                      <a:pt x="607515" y="88237"/>
                      <a:pt x="632430" y="205536"/>
                    </a:cubicBezTo>
                    <a:lnTo>
                      <a:pt x="636312" y="242635"/>
                    </a:lnTo>
                    <a:lnTo>
                      <a:pt x="693552" y="242635"/>
                    </a:lnTo>
                    <a:cubicBezTo>
                      <a:pt x="719938" y="242635"/>
                      <a:pt x="741328" y="264025"/>
                      <a:pt x="741328" y="290411"/>
                    </a:cubicBezTo>
                    <a:lnTo>
                      <a:pt x="741328" y="777419"/>
                    </a:lnTo>
                    <a:cubicBezTo>
                      <a:pt x="741328" y="803805"/>
                      <a:pt x="719938" y="825195"/>
                      <a:pt x="693552" y="825195"/>
                    </a:cubicBezTo>
                    <a:lnTo>
                      <a:pt x="47776" y="825195"/>
                    </a:lnTo>
                    <a:cubicBezTo>
                      <a:pt x="21390" y="825195"/>
                      <a:pt x="0" y="803805"/>
                      <a:pt x="0" y="777419"/>
                    </a:cubicBezTo>
                    <a:lnTo>
                      <a:pt x="0" y="290411"/>
                    </a:lnTo>
                    <a:cubicBezTo>
                      <a:pt x="0" y="264025"/>
                      <a:pt x="21390" y="242635"/>
                      <a:pt x="47776" y="242635"/>
                    </a:cubicBezTo>
                    <a:lnTo>
                      <a:pt x="105016" y="242635"/>
                    </a:lnTo>
                    <a:lnTo>
                      <a:pt x="108898" y="205536"/>
                    </a:lnTo>
                    <a:cubicBezTo>
                      <a:pt x="133813" y="88237"/>
                      <a:pt x="241543" y="0"/>
                      <a:pt x="37066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4664097" y="4785805"/>
              <a:ext cx="594295" cy="622440"/>
              <a:chOff x="2265380" y="4689917"/>
              <a:chExt cx="594295" cy="622440"/>
            </a:xfrm>
          </p:grpSpPr>
          <p:sp>
            <p:nvSpPr>
              <p:cNvPr id="214" name="직사각형 213"/>
              <p:cNvSpPr/>
              <p:nvPr/>
            </p:nvSpPr>
            <p:spPr>
              <a:xfrm>
                <a:off x="2265380" y="4689917"/>
                <a:ext cx="594295" cy="594295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화살표: 갈매기형 수장 214"/>
              <p:cNvSpPr/>
              <p:nvPr/>
            </p:nvSpPr>
            <p:spPr>
              <a:xfrm>
                <a:off x="2454936" y="4854473"/>
                <a:ext cx="302964" cy="302964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화살표: 갈매기형 수장 215"/>
              <p:cNvSpPr/>
              <p:nvPr/>
            </p:nvSpPr>
            <p:spPr>
              <a:xfrm>
                <a:off x="2367153" y="4918172"/>
                <a:ext cx="175566" cy="175566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2325157" y="5050747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FFFF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4/10</a:t>
                </a:r>
                <a:endParaRPr lang="ko-KR" altLang="en-US" sz="1100" b="1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18" name="그룹 217"/>
            <p:cNvGrpSpPr/>
            <p:nvPr/>
          </p:nvGrpSpPr>
          <p:grpSpPr>
            <a:xfrm>
              <a:off x="5508335" y="4785805"/>
              <a:ext cx="594295" cy="622440"/>
              <a:chOff x="2265380" y="4689917"/>
              <a:chExt cx="594295" cy="622440"/>
            </a:xfrm>
          </p:grpSpPr>
          <p:sp>
            <p:nvSpPr>
              <p:cNvPr id="219" name="직사각형 218"/>
              <p:cNvSpPr/>
              <p:nvPr/>
            </p:nvSpPr>
            <p:spPr>
              <a:xfrm>
                <a:off x="2265380" y="4689917"/>
                <a:ext cx="594295" cy="594295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화살표: 갈매기형 수장 219"/>
              <p:cNvSpPr/>
              <p:nvPr/>
            </p:nvSpPr>
            <p:spPr>
              <a:xfrm>
                <a:off x="2454936" y="4854473"/>
                <a:ext cx="302964" cy="302964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화살표: 갈매기형 수장 220"/>
              <p:cNvSpPr/>
              <p:nvPr/>
            </p:nvSpPr>
            <p:spPr>
              <a:xfrm>
                <a:off x="2367153" y="4918172"/>
                <a:ext cx="175566" cy="175566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2325157" y="5050747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FFFF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0/10</a:t>
                </a:r>
                <a:endParaRPr lang="ko-KR" altLang="en-US" sz="1100" b="1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226" name="그룹 225"/>
          <p:cNvGrpSpPr/>
          <p:nvPr/>
        </p:nvGrpSpPr>
        <p:grpSpPr>
          <a:xfrm rot="16200000">
            <a:off x="5337814" y="2858582"/>
            <a:ext cx="92842" cy="6878033"/>
            <a:chOff x="8373522" y="2726756"/>
            <a:chExt cx="92842" cy="2524801"/>
          </a:xfrm>
        </p:grpSpPr>
        <p:cxnSp>
          <p:nvCxnSpPr>
            <p:cNvPr id="227" name="직선 연결선 226"/>
            <p:cNvCxnSpPr>
              <a:cxnSpLocks/>
            </p:cNvCxnSpPr>
            <p:nvPr/>
          </p:nvCxnSpPr>
          <p:spPr>
            <a:xfrm>
              <a:off x="8418786" y="2726756"/>
              <a:ext cx="0" cy="2524801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모서리가 둥근 직사각형 6"/>
            <p:cNvSpPr/>
            <p:nvPr/>
          </p:nvSpPr>
          <p:spPr>
            <a:xfrm>
              <a:off x="8373522" y="2726756"/>
              <a:ext cx="92842" cy="9514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1996257" y="2619170"/>
            <a:ext cx="1647756" cy="485220"/>
            <a:chOff x="1569599" y="5434032"/>
            <a:chExt cx="2680561" cy="789354"/>
          </a:xfrm>
        </p:grpSpPr>
        <p:grpSp>
          <p:nvGrpSpPr>
            <p:cNvPr id="235" name="그룹 234"/>
            <p:cNvGrpSpPr/>
            <p:nvPr/>
          </p:nvGrpSpPr>
          <p:grpSpPr>
            <a:xfrm>
              <a:off x="1569599" y="5434032"/>
              <a:ext cx="789354" cy="789354"/>
              <a:chOff x="1613571" y="5386183"/>
              <a:chExt cx="789354" cy="789354"/>
            </a:xfrm>
          </p:grpSpPr>
          <p:sp>
            <p:nvSpPr>
              <p:cNvPr id="255" name="타원 254"/>
              <p:cNvSpPr/>
              <p:nvPr/>
            </p:nvSpPr>
            <p:spPr>
              <a:xfrm>
                <a:off x="1613571" y="5386183"/>
                <a:ext cx="789354" cy="78935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6" name="그룹 255"/>
              <p:cNvGrpSpPr/>
              <p:nvPr/>
            </p:nvGrpSpPr>
            <p:grpSpPr>
              <a:xfrm>
                <a:off x="1905493" y="5452473"/>
                <a:ext cx="229533" cy="668212"/>
                <a:chOff x="7183225" y="1461155"/>
                <a:chExt cx="229533" cy="668212"/>
              </a:xfrm>
            </p:grpSpPr>
            <p:sp>
              <p:nvSpPr>
                <p:cNvPr id="257" name="타원 256"/>
                <p:cNvSpPr/>
                <p:nvPr/>
              </p:nvSpPr>
              <p:spPr>
                <a:xfrm>
                  <a:off x="7183225" y="1461155"/>
                  <a:ext cx="229533" cy="22953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58" name="직선 연결선 257"/>
                <p:cNvCxnSpPr>
                  <a:stCxn id="257" idx="4"/>
                </p:cNvCxnSpPr>
                <p:nvPr/>
              </p:nvCxnSpPr>
              <p:spPr>
                <a:xfrm flipH="1">
                  <a:off x="7281333" y="1690688"/>
                  <a:ext cx="16659" cy="2566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직선 연결선 258"/>
                <p:cNvCxnSpPr>
                  <a:cxnSpLocks/>
                </p:cNvCxnSpPr>
                <p:nvPr/>
              </p:nvCxnSpPr>
              <p:spPr>
                <a:xfrm flipH="1">
                  <a:off x="7183225" y="1947333"/>
                  <a:ext cx="98108" cy="16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/>
                <p:cNvCxnSpPr/>
                <p:nvPr/>
              </p:nvCxnSpPr>
              <p:spPr>
                <a:xfrm>
                  <a:off x="7281333" y="1947333"/>
                  <a:ext cx="97367" cy="18203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 260"/>
                <p:cNvCxnSpPr/>
                <p:nvPr/>
              </p:nvCxnSpPr>
              <p:spPr>
                <a:xfrm flipH="1">
                  <a:off x="7183225" y="1799167"/>
                  <a:ext cx="114767" cy="931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직선 연결선 261"/>
                <p:cNvCxnSpPr/>
                <p:nvPr/>
              </p:nvCxnSpPr>
              <p:spPr>
                <a:xfrm>
                  <a:off x="7281333" y="1816100"/>
                  <a:ext cx="97367" cy="889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6" name="그룹 235"/>
            <p:cNvGrpSpPr/>
            <p:nvPr/>
          </p:nvGrpSpPr>
          <p:grpSpPr>
            <a:xfrm>
              <a:off x="2516675" y="5434032"/>
              <a:ext cx="789354" cy="789354"/>
              <a:chOff x="1613571" y="5386183"/>
              <a:chExt cx="789354" cy="789354"/>
            </a:xfrm>
          </p:grpSpPr>
          <p:sp>
            <p:nvSpPr>
              <p:cNvPr id="247" name="타원 246"/>
              <p:cNvSpPr/>
              <p:nvPr/>
            </p:nvSpPr>
            <p:spPr>
              <a:xfrm>
                <a:off x="1613571" y="5386183"/>
                <a:ext cx="789354" cy="7893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8" name="그룹 247"/>
              <p:cNvGrpSpPr/>
              <p:nvPr/>
            </p:nvGrpSpPr>
            <p:grpSpPr>
              <a:xfrm>
                <a:off x="1905493" y="5452473"/>
                <a:ext cx="229533" cy="668212"/>
                <a:chOff x="7183225" y="1461155"/>
                <a:chExt cx="229533" cy="668212"/>
              </a:xfrm>
            </p:grpSpPr>
            <p:sp>
              <p:nvSpPr>
                <p:cNvPr id="249" name="타원 248"/>
                <p:cNvSpPr/>
                <p:nvPr/>
              </p:nvSpPr>
              <p:spPr>
                <a:xfrm>
                  <a:off x="7183225" y="1461155"/>
                  <a:ext cx="229533" cy="22953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50" name="직선 연결선 249"/>
                <p:cNvCxnSpPr>
                  <a:stCxn id="249" idx="4"/>
                </p:cNvCxnSpPr>
                <p:nvPr/>
              </p:nvCxnSpPr>
              <p:spPr>
                <a:xfrm flipH="1">
                  <a:off x="7281333" y="1690688"/>
                  <a:ext cx="16659" cy="2566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직선 연결선 250"/>
                <p:cNvCxnSpPr>
                  <a:cxnSpLocks/>
                </p:cNvCxnSpPr>
                <p:nvPr/>
              </p:nvCxnSpPr>
              <p:spPr>
                <a:xfrm flipH="1">
                  <a:off x="7183225" y="1947333"/>
                  <a:ext cx="98108" cy="16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/>
                <p:cNvCxnSpPr/>
                <p:nvPr/>
              </p:nvCxnSpPr>
              <p:spPr>
                <a:xfrm>
                  <a:off x="7281333" y="1947333"/>
                  <a:ext cx="97367" cy="18203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직선 연결선 252"/>
                <p:cNvCxnSpPr/>
                <p:nvPr/>
              </p:nvCxnSpPr>
              <p:spPr>
                <a:xfrm flipH="1">
                  <a:off x="7183225" y="1799167"/>
                  <a:ext cx="114767" cy="931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직선 연결선 253"/>
                <p:cNvCxnSpPr/>
                <p:nvPr/>
              </p:nvCxnSpPr>
              <p:spPr>
                <a:xfrm>
                  <a:off x="7281333" y="1816100"/>
                  <a:ext cx="97367" cy="889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7" name="그룹 236"/>
            <p:cNvGrpSpPr/>
            <p:nvPr/>
          </p:nvGrpSpPr>
          <p:grpSpPr>
            <a:xfrm>
              <a:off x="3460806" y="5434032"/>
              <a:ext cx="789354" cy="789354"/>
              <a:chOff x="1613571" y="5386183"/>
              <a:chExt cx="789354" cy="789354"/>
            </a:xfrm>
          </p:grpSpPr>
          <p:sp>
            <p:nvSpPr>
              <p:cNvPr id="238" name="타원 237"/>
              <p:cNvSpPr/>
              <p:nvPr/>
            </p:nvSpPr>
            <p:spPr>
              <a:xfrm>
                <a:off x="1613571" y="5386183"/>
                <a:ext cx="789354" cy="7893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0" name="그룹 239"/>
              <p:cNvGrpSpPr/>
              <p:nvPr/>
            </p:nvGrpSpPr>
            <p:grpSpPr>
              <a:xfrm>
                <a:off x="1905493" y="5452473"/>
                <a:ext cx="229533" cy="668212"/>
                <a:chOff x="7183225" y="1461155"/>
                <a:chExt cx="229533" cy="668212"/>
              </a:xfrm>
            </p:grpSpPr>
            <p:sp>
              <p:nvSpPr>
                <p:cNvPr id="241" name="타원 240"/>
                <p:cNvSpPr/>
                <p:nvPr/>
              </p:nvSpPr>
              <p:spPr>
                <a:xfrm>
                  <a:off x="7183225" y="1461155"/>
                  <a:ext cx="229533" cy="22953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2" name="직선 연결선 241"/>
                <p:cNvCxnSpPr>
                  <a:stCxn id="241" idx="4"/>
                </p:cNvCxnSpPr>
                <p:nvPr/>
              </p:nvCxnSpPr>
              <p:spPr>
                <a:xfrm flipH="1">
                  <a:off x="7281333" y="1690688"/>
                  <a:ext cx="16659" cy="2566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직선 연결선 242"/>
                <p:cNvCxnSpPr>
                  <a:cxnSpLocks/>
                </p:cNvCxnSpPr>
                <p:nvPr/>
              </p:nvCxnSpPr>
              <p:spPr>
                <a:xfrm flipH="1">
                  <a:off x="7183225" y="1947333"/>
                  <a:ext cx="98108" cy="16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직선 연결선 243"/>
                <p:cNvCxnSpPr/>
                <p:nvPr/>
              </p:nvCxnSpPr>
              <p:spPr>
                <a:xfrm>
                  <a:off x="7281333" y="1947333"/>
                  <a:ext cx="97367" cy="18203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직선 연결선 244"/>
                <p:cNvCxnSpPr/>
                <p:nvPr/>
              </p:nvCxnSpPr>
              <p:spPr>
                <a:xfrm flipH="1">
                  <a:off x="7183225" y="1799167"/>
                  <a:ext cx="114767" cy="931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직선 연결선 245"/>
                <p:cNvCxnSpPr/>
                <p:nvPr/>
              </p:nvCxnSpPr>
              <p:spPr>
                <a:xfrm>
                  <a:off x="7281333" y="1816100"/>
                  <a:ext cx="97367" cy="889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63" name="그룹 262"/>
          <p:cNvGrpSpPr/>
          <p:nvPr/>
        </p:nvGrpSpPr>
        <p:grpSpPr>
          <a:xfrm>
            <a:off x="3968750" y="2602799"/>
            <a:ext cx="5009338" cy="533341"/>
            <a:chOff x="3968750" y="2602799"/>
            <a:chExt cx="5009338" cy="533341"/>
          </a:xfrm>
        </p:grpSpPr>
        <p:sp>
          <p:nvSpPr>
            <p:cNvPr id="264" name="직사각형 263"/>
            <p:cNvSpPr/>
            <p:nvPr/>
          </p:nvSpPr>
          <p:spPr>
            <a:xfrm>
              <a:off x="6058274" y="2602799"/>
              <a:ext cx="2919814" cy="5333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전체 액티브 포인트 </a:t>
              </a:r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  140</a:t>
              </a:r>
            </a:p>
            <a:p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액티브 남은 포인트 </a:t>
              </a:r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       1</a:t>
              </a:r>
              <a:endPara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3968750" y="2602799"/>
              <a:ext cx="2089524" cy="5333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Lv.100 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성직자</a:t>
              </a:r>
            </a:p>
          </p:txBody>
        </p:sp>
      </p:grpSp>
      <p:sp>
        <p:nvSpPr>
          <p:cNvPr id="266" name="TextBox 265"/>
          <p:cNvSpPr txBox="1"/>
          <p:nvPr/>
        </p:nvSpPr>
        <p:spPr>
          <a:xfrm>
            <a:off x="9040791" y="2307196"/>
            <a:ext cx="28937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도출된 내용들</a:t>
            </a:r>
            <a:endParaRPr lang="en-US" altLang="ko-KR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 전에는 </a:t>
            </a:r>
            <a:r>
              <a:rPr lang="ko-KR" altLang="en-US" dirty="0" err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기본스킬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배우고</a:t>
            </a:r>
            <a:endParaRPr lang="en-US" altLang="ko-KR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 후 스킬 보려면 공식카페로 이동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전직하고선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차수에 따라 배울 수 있는 스킬 쭉 보여주고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이상의 차수 스킬들은 </a:t>
            </a:r>
            <a:r>
              <a:rPr lang="ko-KR" altLang="en-US" dirty="0" err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잠금표시로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못배우게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막지만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팝업창으로 </a:t>
            </a:r>
            <a:r>
              <a:rPr lang="ko-KR" altLang="en-US" dirty="0" err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스킬설명은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볼 수 있게</a:t>
            </a:r>
            <a:endParaRPr lang="en-US" altLang="ko-KR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배우기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설정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교체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하기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스킬정보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보기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스킬초기화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버튼</a:t>
            </a:r>
          </a:p>
        </p:txBody>
      </p:sp>
      <p:grpSp>
        <p:nvGrpSpPr>
          <p:cNvPr id="125" name="그룹 124"/>
          <p:cNvGrpSpPr/>
          <p:nvPr/>
        </p:nvGrpSpPr>
        <p:grpSpPr>
          <a:xfrm>
            <a:off x="838830" y="1685792"/>
            <a:ext cx="8157327" cy="887129"/>
            <a:chOff x="838830" y="4692197"/>
            <a:chExt cx="8157327" cy="887129"/>
          </a:xfrm>
        </p:grpSpPr>
        <p:sp>
          <p:nvSpPr>
            <p:cNvPr id="126" name="사각형: 둥근 모서리 125"/>
            <p:cNvSpPr/>
            <p:nvPr/>
          </p:nvSpPr>
          <p:spPr>
            <a:xfrm>
              <a:off x="838830" y="4692197"/>
              <a:ext cx="8157327" cy="887129"/>
            </a:xfrm>
            <a:prstGeom prst="roundRect">
              <a:avLst>
                <a:gd name="adj" fmla="val 29148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3044556" y="4970323"/>
              <a:ext cx="3974679" cy="360603"/>
              <a:chOff x="2993756" y="3703157"/>
              <a:chExt cx="3974679" cy="360603"/>
            </a:xfrm>
          </p:grpSpPr>
          <p:grpSp>
            <p:nvGrpSpPr>
              <p:cNvPr id="148" name="그룹 147"/>
              <p:cNvGrpSpPr/>
              <p:nvPr/>
            </p:nvGrpSpPr>
            <p:grpSpPr>
              <a:xfrm>
                <a:off x="2993756" y="3703157"/>
                <a:ext cx="1196134" cy="360603"/>
                <a:chOff x="2334470" y="1910747"/>
                <a:chExt cx="1196134" cy="360603"/>
              </a:xfrm>
            </p:grpSpPr>
            <p:sp>
              <p:nvSpPr>
                <p:cNvPr id="155" name="타원 154"/>
                <p:cNvSpPr/>
                <p:nvPr/>
              </p:nvSpPr>
              <p:spPr>
                <a:xfrm>
                  <a:off x="2334470" y="1910747"/>
                  <a:ext cx="360603" cy="360603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H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2744811" y="1933885"/>
                  <a:ext cx="7857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10/100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49" name="그룹 148"/>
              <p:cNvGrpSpPr/>
              <p:nvPr/>
            </p:nvGrpSpPr>
            <p:grpSpPr>
              <a:xfrm>
                <a:off x="4276717" y="3703157"/>
                <a:ext cx="1028951" cy="360603"/>
                <a:chOff x="3903181" y="1910747"/>
                <a:chExt cx="1028951" cy="360603"/>
              </a:xfrm>
            </p:grpSpPr>
            <p:sp>
              <p:nvSpPr>
                <p:cNvPr id="153" name="타원 152"/>
                <p:cNvSpPr/>
                <p:nvPr/>
              </p:nvSpPr>
              <p:spPr>
                <a:xfrm>
                  <a:off x="3903181" y="1910747"/>
                  <a:ext cx="360603" cy="360603"/>
                </a:xfrm>
                <a:prstGeom prst="ellipse">
                  <a:avLst/>
                </a:prstGeom>
                <a:solidFill>
                  <a:srgbClr val="FF00FF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4330685" y="1931807"/>
                  <a:ext cx="6014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50" name="그룹 149"/>
              <p:cNvGrpSpPr/>
              <p:nvPr/>
            </p:nvGrpSpPr>
            <p:grpSpPr>
              <a:xfrm>
                <a:off x="5420044" y="3703157"/>
                <a:ext cx="1548391" cy="360603"/>
                <a:chOff x="5173508" y="1910747"/>
                <a:chExt cx="1548391" cy="360603"/>
              </a:xfrm>
            </p:grpSpPr>
            <p:sp>
              <p:nvSpPr>
                <p:cNvPr id="151" name="타원 150"/>
                <p:cNvSpPr/>
                <p:nvPr/>
              </p:nvSpPr>
              <p:spPr>
                <a:xfrm>
                  <a:off x="5173508" y="1910747"/>
                  <a:ext cx="360603" cy="36060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5702068" y="1931806"/>
                  <a:ext cx="10198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1,000,000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sp>
          <p:nvSpPr>
            <p:cNvPr id="128" name="사각형: 둥근 모서리 127"/>
            <p:cNvSpPr/>
            <p:nvPr/>
          </p:nvSpPr>
          <p:spPr>
            <a:xfrm>
              <a:off x="1575986" y="4853963"/>
              <a:ext cx="938959" cy="582619"/>
            </a:xfrm>
            <a:prstGeom prst="roundRect">
              <a:avLst/>
            </a:prstGeom>
            <a:solidFill>
              <a:schemeClr val="accent2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스킬</a:t>
              </a:r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960273" y="4905081"/>
              <a:ext cx="499527" cy="499525"/>
              <a:chOff x="960273" y="4288994"/>
              <a:chExt cx="499527" cy="499525"/>
            </a:xfrm>
          </p:grpSpPr>
          <p:sp>
            <p:nvSpPr>
              <p:cNvPr id="146" name="타원 145"/>
              <p:cNvSpPr/>
              <p:nvPr/>
            </p:nvSpPr>
            <p:spPr>
              <a:xfrm>
                <a:off x="960273" y="4288994"/>
                <a:ext cx="499527" cy="4995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47" name="화살표: 아래로 구부러짐 146"/>
              <p:cNvSpPr/>
              <p:nvPr/>
            </p:nvSpPr>
            <p:spPr>
              <a:xfrm>
                <a:off x="1065917" y="4437702"/>
                <a:ext cx="325114" cy="180793"/>
              </a:xfrm>
              <a:prstGeom prst="curvedDownArrow">
                <a:avLst>
                  <a:gd name="adj1" fmla="val 32786"/>
                  <a:gd name="adj2" fmla="val 70737"/>
                  <a:gd name="adj3" fmla="val 40423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7127488" y="4905080"/>
              <a:ext cx="1695762" cy="505123"/>
              <a:chOff x="7127488" y="4905080"/>
              <a:chExt cx="1695762" cy="505123"/>
            </a:xfrm>
          </p:grpSpPr>
          <p:grpSp>
            <p:nvGrpSpPr>
              <p:cNvPr id="131" name="그룹 130"/>
              <p:cNvGrpSpPr/>
              <p:nvPr/>
            </p:nvGrpSpPr>
            <p:grpSpPr>
              <a:xfrm>
                <a:off x="7127488" y="4905081"/>
                <a:ext cx="499527" cy="499525"/>
                <a:chOff x="7127488" y="2336152"/>
                <a:chExt cx="499527" cy="499525"/>
              </a:xfrm>
            </p:grpSpPr>
            <p:sp>
              <p:nvSpPr>
                <p:cNvPr id="140" name="타원 139"/>
                <p:cNvSpPr/>
                <p:nvPr/>
              </p:nvSpPr>
              <p:spPr>
                <a:xfrm>
                  <a:off x="7127488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m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141" name="그룹 140"/>
                <p:cNvGrpSpPr/>
                <p:nvPr/>
              </p:nvGrpSpPr>
              <p:grpSpPr>
                <a:xfrm>
                  <a:off x="7228923" y="2497560"/>
                  <a:ext cx="287502" cy="188041"/>
                  <a:chOff x="10568539" y="1212231"/>
                  <a:chExt cx="423512" cy="276999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42" name="직사각형 141"/>
                  <p:cNvSpPr/>
                  <p:nvPr/>
                </p:nvSpPr>
                <p:spPr>
                  <a:xfrm>
                    <a:off x="10568539" y="1212231"/>
                    <a:ext cx="423512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43" name="직선 연결선 142"/>
                  <p:cNvCxnSpPr/>
                  <p:nvPr/>
                </p:nvCxnSpPr>
                <p:spPr>
                  <a:xfrm>
                    <a:off x="10568539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직선 연결선 143"/>
                  <p:cNvCxnSpPr/>
                  <p:nvPr/>
                </p:nvCxnSpPr>
                <p:spPr>
                  <a:xfrm flipV="1">
                    <a:off x="10780295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타원 144"/>
                  <p:cNvSpPr/>
                  <p:nvPr/>
                </p:nvSpPr>
                <p:spPr>
                  <a:xfrm>
                    <a:off x="10745695" y="1316130"/>
                    <a:ext cx="69200" cy="69200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2" name="그룹 131"/>
              <p:cNvGrpSpPr/>
              <p:nvPr/>
            </p:nvGrpSpPr>
            <p:grpSpPr>
              <a:xfrm>
                <a:off x="7728075" y="4905080"/>
                <a:ext cx="499527" cy="499525"/>
                <a:chOff x="7728075" y="2336151"/>
                <a:chExt cx="499527" cy="499525"/>
              </a:xfrm>
            </p:grpSpPr>
            <p:sp>
              <p:nvSpPr>
                <p:cNvPr id="138" name="타원 137"/>
                <p:cNvSpPr/>
                <p:nvPr/>
              </p:nvSpPr>
              <p:spPr>
                <a:xfrm>
                  <a:off x="7728075" y="2336151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c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39" name="말풍선: 모서리가 둥근 사각형 138"/>
                <p:cNvSpPr/>
                <p:nvPr/>
              </p:nvSpPr>
              <p:spPr>
                <a:xfrm>
                  <a:off x="7844392" y="2493327"/>
                  <a:ext cx="279048" cy="186962"/>
                </a:xfrm>
                <a:prstGeom prst="wedgeRoundRectCallout">
                  <a:avLst>
                    <a:gd name="adj1" fmla="val -38901"/>
                    <a:gd name="adj2" fmla="val 74058"/>
                    <a:gd name="adj3" fmla="val 16667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ko-KR" sz="1200" b="1" dirty="0"/>
                    <a:t>…</a:t>
                  </a:r>
                  <a:endParaRPr lang="en-US" altLang="ko-KR" sz="1100" b="1" dirty="0"/>
                </a:p>
              </p:txBody>
            </p:sp>
          </p:grpSp>
          <p:grpSp>
            <p:nvGrpSpPr>
              <p:cNvPr id="133" name="그룹 132"/>
              <p:cNvGrpSpPr/>
              <p:nvPr/>
            </p:nvGrpSpPr>
            <p:grpSpPr>
              <a:xfrm>
                <a:off x="8323723" y="4910678"/>
                <a:ext cx="499527" cy="499525"/>
                <a:chOff x="8323723" y="2336152"/>
                <a:chExt cx="499527" cy="499525"/>
              </a:xfrm>
            </p:grpSpPr>
            <p:sp>
              <p:nvSpPr>
                <p:cNvPr id="134" name="타원 133"/>
                <p:cNvSpPr/>
                <p:nvPr/>
              </p:nvSpPr>
              <p:spPr>
                <a:xfrm>
                  <a:off x="8323723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s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135" name="그룹 134"/>
                <p:cNvGrpSpPr/>
                <p:nvPr/>
              </p:nvGrpSpPr>
              <p:grpSpPr>
                <a:xfrm>
                  <a:off x="8410449" y="2414036"/>
                  <a:ext cx="362372" cy="354951"/>
                  <a:chOff x="9658069" y="2123268"/>
                  <a:chExt cx="430076" cy="421268"/>
                </a:xfrm>
              </p:grpSpPr>
              <p:sp>
                <p:nvSpPr>
                  <p:cNvPr id="136" name="별: 꼭짓점 12개 135"/>
                  <p:cNvSpPr/>
                  <p:nvPr/>
                </p:nvSpPr>
                <p:spPr>
                  <a:xfrm>
                    <a:off x="9658069" y="212326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별: 꼭짓점 12개 136"/>
                  <p:cNvSpPr/>
                  <p:nvPr/>
                </p:nvSpPr>
                <p:spPr>
                  <a:xfrm>
                    <a:off x="9755547" y="221193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sp>
        <p:nvSpPr>
          <p:cNvPr id="157" name="사각형: 둥근 모서리 156"/>
          <p:cNvSpPr/>
          <p:nvPr/>
        </p:nvSpPr>
        <p:spPr>
          <a:xfrm>
            <a:off x="9335678" y="1257353"/>
            <a:ext cx="1198971" cy="3582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스킬초기화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67566" y="2607514"/>
            <a:ext cx="1014787" cy="3817065"/>
            <a:chOff x="867566" y="2607514"/>
            <a:chExt cx="1014787" cy="3817065"/>
          </a:xfrm>
        </p:grpSpPr>
        <p:sp>
          <p:nvSpPr>
            <p:cNvPr id="233" name="직사각형 232"/>
            <p:cNvSpPr/>
            <p:nvPr/>
          </p:nvSpPr>
          <p:spPr>
            <a:xfrm>
              <a:off x="867566" y="3661049"/>
              <a:ext cx="1014659" cy="27635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000" b="1" baseline="-25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867694" y="2607514"/>
              <a:ext cx="1014659" cy="5216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스킬 연마</a:t>
              </a: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867694" y="3129163"/>
              <a:ext cx="1014659" cy="5216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스킬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776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직선 연결선 185"/>
          <p:cNvCxnSpPr>
            <a:cxnSpLocks/>
          </p:cNvCxnSpPr>
          <p:nvPr/>
        </p:nvCxnSpPr>
        <p:spPr>
          <a:xfrm>
            <a:off x="5649436" y="2303356"/>
            <a:ext cx="0" cy="101933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트리</a:t>
            </a:r>
          </a:p>
        </p:txBody>
      </p:sp>
      <p:cxnSp>
        <p:nvCxnSpPr>
          <p:cNvPr id="43" name="직선 연결선 42"/>
          <p:cNvCxnSpPr>
            <a:cxnSpLocks/>
            <a:stCxn id="41" idx="1"/>
            <a:endCxn id="115" idx="3"/>
          </p:cNvCxnSpPr>
          <p:nvPr/>
        </p:nvCxnSpPr>
        <p:spPr>
          <a:xfrm>
            <a:off x="2089866" y="2305647"/>
            <a:ext cx="6301946" cy="229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/>
          <p:cNvGrpSpPr/>
          <p:nvPr/>
        </p:nvGrpSpPr>
        <p:grpSpPr>
          <a:xfrm>
            <a:off x="7797517" y="2010789"/>
            <a:ext cx="594295" cy="594295"/>
            <a:chOff x="6437688" y="2981243"/>
            <a:chExt cx="594295" cy="594295"/>
          </a:xfrm>
        </p:grpSpPr>
        <p:sp>
          <p:nvSpPr>
            <p:cNvPr id="115" name="직사각형 114"/>
            <p:cNvSpPr/>
            <p:nvPr/>
          </p:nvSpPr>
          <p:spPr>
            <a:xfrm>
              <a:off x="6437688" y="2981243"/>
              <a:ext cx="594295" cy="594295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자유형: 도형 115"/>
            <p:cNvSpPr/>
            <p:nvPr/>
          </p:nvSpPr>
          <p:spPr>
            <a:xfrm>
              <a:off x="6562421" y="3076613"/>
              <a:ext cx="342146" cy="380854"/>
            </a:xfrm>
            <a:custGeom>
              <a:avLst/>
              <a:gdLst>
                <a:gd name="connsiteX0" fmla="*/ 375680 w 741328"/>
                <a:gd name="connsiteY0" fmla="*/ 465042 h 825195"/>
                <a:gd name="connsiteX1" fmla="*/ 293664 w 741328"/>
                <a:gd name="connsiteY1" fmla="*/ 547058 h 825195"/>
                <a:gd name="connsiteX2" fmla="*/ 375680 w 741328"/>
                <a:gd name="connsiteY2" fmla="*/ 629074 h 825195"/>
                <a:gd name="connsiteX3" fmla="*/ 457696 w 741328"/>
                <a:gd name="connsiteY3" fmla="*/ 547058 h 825195"/>
                <a:gd name="connsiteX4" fmla="*/ 375680 w 741328"/>
                <a:gd name="connsiteY4" fmla="*/ 465042 h 825195"/>
                <a:gd name="connsiteX5" fmla="*/ 370663 w 741328"/>
                <a:gd name="connsiteY5" fmla="*/ 103115 h 825195"/>
                <a:gd name="connsiteX6" fmla="*/ 219478 w 741328"/>
                <a:gd name="connsiteY6" fmla="*/ 197354 h 825195"/>
                <a:gd name="connsiteX7" fmla="*/ 209757 w 741328"/>
                <a:gd name="connsiteY7" fmla="*/ 242635 h 825195"/>
                <a:gd name="connsiteX8" fmla="*/ 531569 w 741328"/>
                <a:gd name="connsiteY8" fmla="*/ 242635 h 825195"/>
                <a:gd name="connsiteX9" fmla="*/ 521848 w 741328"/>
                <a:gd name="connsiteY9" fmla="*/ 197354 h 825195"/>
                <a:gd name="connsiteX10" fmla="*/ 370663 w 741328"/>
                <a:gd name="connsiteY10" fmla="*/ 103115 h 825195"/>
                <a:gd name="connsiteX11" fmla="*/ 370664 w 741328"/>
                <a:gd name="connsiteY11" fmla="*/ 0 h 825195"/>
                <a:gd name="connsiteX12" fmla="*/ 632430 w 741328"/>
                <a:gd name="connsiteY12" fmla="*/ 205536 h 825195"/>
                <a:gd name="connsiteX13" fmla="*/ 636312 w 741328"/>
                <a:gd name="connsiteY13" fmla="*/ 242635 h 825195"/>
                <a:gd name="connsiteX14" fmla="*/ 693552 w 741328"/>
                <a:gd name="connsiteY14" fmla="*/ 242635 h 825195"/>
                <a:gd name="connsiteX15" fmla="*/ 741328 w 741328"/>
                <a:gd name="connsiteY15" fmla="*/ 290411 h 825195"/>
                <a:gd name="connsiteX16" fmla="*/ 741328 w 741328"/>
                <a:gd name="connsiteY16" fmla="*/ 777419 h 825195"/>
                <a:gd name="connsiteX17" fmla="*/ 693552 w 741328"/>
                <a:gd name="connsiteY17" fmla="*/ 825195 h 825195"/>
                <a:gd name="connsiteX18" fmla="*/ 47776 w 741328"/>
                <a:gd name="connsiteY18" fmla="*/ 825195 h 825195"/>
                <a:gd name="connsiteX19" fmla="*/ 0 w 741328"/>
                <a:gd name="connsiteY19" fmla="*/ 777419 h 825195"/>
                <a:gd name="connsiteX20" fmla="*/ 0 w 741328"/>
                <a:gd name="connsiteY20" fmla="*/ 290411 h 825195"/>
                <a:gd name="connsiteX21" fmla="*/ 47776 w 741328"/>
                <a:gd name="connsiteY21" fmla="*/ 242635 h 825195"/>
                <a:gd name="connsiteX22" fmla="*/ 105016 w 741328"/>
                <a:gd name="connsiteY22" fmla="*/ 242635 h 825195"/>
                <a:gd name="connsiteX23" fmla="*/ 108898 w 741328"/>
                <a:gd name="connsiteY23" fmla="*/ 205536 h 825195"/>
                <a:gd name="connsiteX24" fmla="*/ 370664 w 741328"/>
                <a:gd name="connsiteY24" fmla="*/ 0 h 82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41328" h="825195">
                  <a:moveTo>
                    <a:pt x="375680" y="465042"/>
                  </a:moveTo>
                  <a:cubicBezTo>
                    <a:pt x="330384" y="465042"/>
                    <a:pt x="293664" y="501762"/>
                    <a:pt x="293664" y="547058"/>
                  </a:cubicBezTo>
                  <a:cubicBezTo>
                    <a:pt x="293664" y="592354"/>
                    <a:pt x="330384" y="629074"/>
                    <a:pt x="375680" y="629074"/>
                  </a:cubicBezTo>
                  <a:cubicBezTo>
                    <a:pt x="420976" y="629074"/>
                    <a:pt x="457696" y="592354"/>
                    <a:pt x="457696" y="547058"/>
                  </a:cubicBezTo>
                  <a:cubicBezTo>
                    <a:pt x="457696" y="501762"/>
                    <a:pt x="420976" y="465042"/>
                    <a:pt x="375680" y="465042"/>
                  </a:cubicBezTo>
                  <a:close/>
                  <a:moveTo>
                    <a:pt x="370663" y="103115"/>
                  </a:moveTo>
                  <a:cubicBezTo>
                    <a:pt x="302700" y="103115"/>
                    <a:pt x="244387" y="141974"/>
                    <a:pt x="219478" y="197354"/>
                  </a:cubicBezTo>
                  <a:lnTo>
                    <a:pt x="209757" y="242635"/>
                  </a:lnTo>
                  <a:lnTo>
                    <a:pt x="531569" y="242635"/>
                  </a:lnTo>
                  <a:lnTo>
                    <a:pt x="521848" y="197354"/>
                  </a:lnTo>
                  <a:cubicBezTo>
                    <a:pt x="496939" y="141974"/>
                    <a:pt x="438627" y="103115"/>
                    <a:pt x="370663" y="103115"/>
                  </a:cubicBezTo>
                  <a:close/>
                  <a:moveTo>
                    <a:pt x="370664" y="0"/>
                  </a:moveTo>
                  <a:cubicBezTo>
                    <a:pt x="499785" y="0"/>
                    <a:pt x="607515" y="88237"/>
                    <a:pt x="632430" y="205536"/>
                  </a:cubicBezTo>
                  <a:lnTo>
                    <a:pt x="636312" y="242635"/>
                  </a:lnTo>
                  <a:lnTo>
                    <a:pt x="693552" y="242635"/>
                  </a:lnTo>
                  <a:cubicBezTo>
                    <a:pt x="719938" y="242635"/>
                    <a:pt x="741328" y="264025"/>
                    <a:pt x="741328" y="290411"/>
                  </a:cubicBezTo>
                  <a:lnTo>
                    <a:pt x="741328" y="777419"/>
                  </a:lnTo>
                  <a:cubicBezTo>
                    <a:pt x="741328" y="803805"/>
                    <a:pt x="719938" y="825195"/>
                    <a:pt x="693552" y="825195"/>
                  </a:cubicBezTo>
                  <a:lnTo>
                    <a:pt x="47776" y="825195"/>
                  </a:lnTo>
                  <a:cubicBezTo>
                    <a:pt x="21390" y="825195"/>
                    <a:pt x="0" y="803805"/>
                    <a:pt x="0" y="777419"/>
                  </a:cubicBezTo>
                  <a:lnTo>
                    <a:pt x="0" y="290411"/>
                  </a:lnTo>
                  <a:cubicBezTo>
                    <a:pt x="0" y="264025"/>
                    <a:pt x="21390" y="242635"/>
                    <a:pt x="47776" y="242635"/>
                  </a:cubicBezTo>
                  <a:lnTo>
                    <a:pt x="105016" y="242635"/>
                  </a:lnTo>
                  <a:lnTo>
                    <a:pt x="108898" y="205536"/>
                  </a:lnTo>
                  <a:cubicBezTo>
                    <a:pt x="133813" y="88237"/>
                    <a:pt x="241543" y="0"/>
                    <a:pt x="370664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89866" y="2008499"/>
            <a:ext cx="594295" cy="631205"/>
            <a:chOff x="1319345" y="3817856"/>
            <a:chExt cx="594295" cy="631205"/>
          </a:xfrm>
        </p:grpSpPr>
        <p:sp>
          <p:nvSpPr>
            <p:cNvPr id="41" name="직사각형 40"/>
            <p:cNvSpPr/>
            <p:nvPr/>
          </p:nvSpPr>
          <p:spPr>
            <a:xfrm>
              <a:off x="1319345" y="3817856"/>
              <a:ext cx="594295" cy="594295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5개 4"/>
            <p:cNvSpPr/>
            <p:nvPr/>
          </p:nvSpPr>
          <p:spPr>
            <a:xfrm>
              <a:off x="1394902" y="3887061"/>
              <a:ext cx="456890" cy="456890"/>
            </a:xfrm>
            <a:prstGeom prst="star5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85699" y="418745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0/10</a:t>
              </a:r>
              <a:endParaRPr lang="ko-KR" altLang="en-US" sz="110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2915054" y="2008499"/>
            <a:ext cx="594295" cy="631205"/>
            <a:chOff x="1319345" y="3817856"/>
            <a:chExt cx="594295" cy="631205"/>
          </a:xfrm>
        </p:grpSpPr>
        <p:sp>
          <p:nvSpPr>
            <p:cNvPr id="190" name="직사각형 189"/>
            <p:cNvSpPr/>
            <p:nvPr/>
          </p:nvSpPr>
          <p:spPr>
            <a:xfrm>
              <a:off x="1319345" y="3817856"/>
              <a:ext cx="594295" cy="594295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별: 꼭짓점 5개 190"/>
            <p:cNvSpPr/>
            <p:nvPr/>
          </p:nvSpPr>
          <p:spPr>
            <a:xfrm>
              <a:off x="1394902" y="3887061"/>
              <a:ext cx="456890" cy="456890"/>
            </a:xfrm>
            <a:prstGeom prst="star5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385699" y="418745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0/10</a:t>
              </a:r>
              <a:endParaRPr lang="ko-KR" altLang="en-US" sz="110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/>
          <p:cNvGrpSpPr/>
          <p:nvPr/>
        </p:nvGrpSpPr>
        <p:grpSpPr>
          <a:xfrm>
            <a:off x="3784692" y="2008499"/>
            <a:ext cx="594295" cy="631205"/>
            <a:chOff x="1319345" y="3817856"/>
            <a:chExt cx="594295" cy="631205"/>
          </a:xfrm>
        </p:grpSpPr>
        <p:sp>
          <p:nvSpPr>
            <p:cNvPr id="194" name="직사각형 193"/>
            <p:cNvSpPr/>
            <p:nvPr/>
          </p:nvSpPr>
          <p:spPr>
            <a:xfrm>
              <a:off x="1319345" y="3817856"/>
              <a:ext cx="594295" cy="594295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별: 꼭짓점 5개 194"/>
            <p:cNvSpPr/>
            <p:nvPr/>
          </p:nvSpPr>
          <p:spPr>
            <a:xfrm>
              <a:off x="1394902" y="3887061"/>
              <a:ext cx="456890" cy="456890"/>
            </a:xfrm>
            <a:prstGeom prst="star5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385699" y="418745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0/10</a:t>
              </a:r>
              <a:endParaRPr lang="ko-KR" altLang="en-US" sz="110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4628930" y="2008499"/>
            <a:ext cx="598215" cy="631205"/>
            <a:chOff x="1319345" y="3817856"/>
            <a:chExt cx="598215" cy="631205"/>
          </a:xfrm>
        </p:grpSpPr>
        <p:sp>
          <p:nvSpPr>
            <p:cNvPr id="198" name="직사각형 197"/>
            <p:cNvSpPr/>
            <p:nvPr/>
          </p:nvSpPr>
          <p:spPr>
            <a:xfrm>
              <a:off x="1319345" y="3817856"/>
              <a:ext cx="594295" cy="594295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별: 꼭짓점 5개 198"/>
            <p:cNvSpPr/>
            <p:nvPr/>
          </p:nvSpPr>
          <p:spPr>
            <a:xfrm>
              <a:off x="1394902" y="3887061"/>
              <a:ext cx="456890" cy="456890"/>
            </a:xfrm>
            <a:prstGeom prst="star5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343364" y="4187451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10/10</a:t>
              </a:r>
              <a:endParaRPr lang="ko-KR" altLang="en-US" sz="110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6942375" y="2008499"/>
            <a:ext cx="594295" cy="594295"/>
            <a:chOff x="6437688" y="2981243"/>
            <a:chExt cx="594295" cy="594295"/>
          </a:xfrm>
        </p:grpSpPr>
        <p:sp>
          <p:nvSpPr>
            <p:cNvPr id="202" name="직사각형 201"/>
            <p:cNvSpPr/>
            <p:nvPr/>
          </p:nvSpPr>
          <p:spPr>
            <a:xfrm>
              <a:off x="6437688" y="2981243"/>
              <a:ext cx="594295" cy="594295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자유형: 도형 202"/>
            <p:cNvSpPr/>
            <p:nvPr/>
          </p:nvSpPr>
          <p:spPr>
            <a:xfrm>
              <a:off x="6562421" y="3076613"/>
              <a:ext cx="342146" cy="380854"/>
            </a:xfrm>
            <a:custGeom>
              <a:avLst/>
              <a:gdLst>
                <a:gd name="connsiteX0" fmla="*/ 375680 w 741328"/>
                <a:gd name="connsiteY0" fmla="*/ 465042 h 825195"/>
                <a:gd name="connsiteX1" fmla="*/ 293664 w 741328"/>
                <a:gd name="connsiteY1" fmla="*/ 547058 h 825195"/>
                <a:gd name="connsiteX2" fmla="*/ 375680 w 741328"/>
                <a:gd name="connsiteY2" fmla="*/ 629074 h 825195"/>
                <a:gd name="connsiteX3" fmla="*/ 457696 w 741328"/>
                <a:gd name="connsiteY3" fmla="*/ 547058 h 825195"/>
                <a:gd name="connsiteX4" fmla="*/ 375680 w 741328"/>
                <a:gd name="connsiteY4" fmla="*/ 465042 h 825195"/>
                <a:gd name="connsiteX5" fmla="*/ 370663 w 741328"/>
                <a:gd name="connsiteY5" fmla="*/ 103115 h 825195"/>
                <a:gd name="connsiteX6" fmla="*/ 219478 w 741328"/>
                <a:gd name="connsiteY6" fmla="*/ 197354 h 825195"/>
                <a:gd name="connsiteX7" fmla="*/ 209757 w 741328"/>
                <a:gd name="connsiteY7" fmla="*/ 242635 h 825195"/>
                <a:gd name="connsiteX8" fmla="*/ 531569 w 741328"/>
                <a:gd name="connsiteY8" fmla="*/ 242635 h 825195"/>
                <a:gd name="connsiteX9" fmla="*/ 521848 w 741328"/>
                <a:gd name="connsiteY9" fmla="*/ 197354 h 825195"/>
                <a:gd name="connsiteX10" fmla="*/ 370663 w 741328"/>
                <a:gd name="connsiteY10" fmla="*/ 103115 h 825195"/>
                <a:gd name="connsiteX11" fmla="*/ 370664 w 741328"/>
                <a:gd name="connsiteY11" fmla="*/ 0 h 825195"/>
                <a:gd name="connsiteX12" fmla="*/ 632430 w 741328"/>
                <a:gd name="connsiteY12" fmla="*/ 205536 h 825195"/>
                <a:gd name="connsiteX13" fmla="*/ 636312 w 741328"/>
                <a:gd name="connsiteY13" fmla="*/ 242635 h 825195"/>
                <a:gd name="connsiteX14" fmla="*/ 693552 w 741328"/>
                <a:gd name="connsiteY14" fmla="*/ 242635 h 825195"/>
                <a:gd name="connsiteX15" fmla="*/ 741328 w 741328"/>
                <a:gd name="connsiteY15" fmla="*/ 290411 h 825195"/>
                <a:gd name="connsiteX16" fmla="*/ 741328 w 741328"/>
                <a:gd name="connsiteY16" fmla="*/ 777419 h 825195"/>
                <a:gd name="connsiteX17" fmla="*/ 693552 w 741328"/>
                <a:gd name="connsiteY17" fmla="*/ 825195 h 825195"/>
                <a:gd name="connsiteX18" fmla="*/ 47776 w 741328"/>
                <a:gd name="connsiteY18" fmla="*/ 825195 h 825195"/>
                <a:gd name="connsiteX19" fmla="*/ 0 w 741328"/>
                <a:gd name="connsiteY19" fmla="*/ 777419 h 825195"/>
                <a:gd name="connsiteX20" fmla="*/ 0 w 741328"/>
                <a:gd name="connsiteY20" fmla="*/ 290411 h 825195"/>
                <a:gd name="connsiteX21" fmla="*/ 47776 w 741328"/>
                <a:gd name="connsiteY21" fmla="*/ 242635 h 825195"/>
                <a:gd name="connsiteX22" fmla="*/ 105016 w 741328"/>
                <a:gd name="connsiteY22" fmla="*/ 242635 h 825195"/>
                <a:gd name="connsiteX23" fmla="*/ 108898 w 741328"/>
                <a:gd name="connsiteY23" fmla="*/ 205536 h 825195"/>
                <a:gd name="connsiteX24" fmla="*/ 370664 w 741328"/>
                <a:gd name="connsiteY24" fmla="*/ 0 h 82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41328" h="825195">
                  <a:moveTo>
                    <a:pt x="375680" y="465042"/>
                  </a:moveTo>
                  <a:cubicBezTo>
                    <a:pt x="330384" y="465042"/>
                    <a:pt x="293664" y="501762"/>
                    <a:pt x="293664" y="547058"/>
                  </a:cubicBezTo>
                  <a:cubicBezTo>
                    <a:pt x="293664" y="592354"/>
                    <a:pt x="330384" y="629074"/>
                    <a:pt x="375680" y="629074"/>
                  </a:cubicBezTo>
                  <a:cubicBezTo>
                    <a:pt x="420976" y="629074"/>
                    <a:pt x="457696" y="592354"/>
                    <a:pt x="457696" y="547058"/>
                  </a:cubicBezTo>
                  <a:cubicBezTo>
                    <a:pt x="457696" y="501762"/>
                    <a:pt x="420976" y="465042"/>
                    <a:pt x="375680" y="465042"/>
                  </a:cubicBezTo>
                  <a:close/>
                  <a:moveTo>
                    <a:pt x="370663" y="103115"/>
                  </a:moveTo>
                  <a:cubicBezTo>
                    <a:pt x="302700" y="103115"/>
                    <a:pt x="244387" y="141974"/>
                    <a:pt x="219478" y="197354"/>
                  </a:cubicBezTo>
                  <a:lnTo>
                    <a:pt x="209757" y="242635"/>
                  </a:lnTo>
                  <a:lnTo>
                    <a:pt x="531569" y="242635"/>
                  </a:lnTo>
                  <a:lnTo>
                    <a:pt x="521848" y="197354"/>
                  </a:lnTo>
                  <a:cubicBezTo>
                    <a:pt x="496939" y="141974"/>
                    <a:pt x="438627" y="103115"/>
                    <a:pt x="370663" y="103115"/>
                  </a:cubicBezTo>
                  <a:close/>
                  <a:moveTo>
                    <a:pt x="370664" y="0"/>
                  </a:moveTo>
                  <a:cubicBezTo>
                    <a:pt x="499785" y="0"/>
                    <a:pt x="607515" y="88237"/>
                    <a:pt x="632430" y="205536"/>
                  </a:cubicBezTo>
                  <a:lnTo>
                    <a:pt x="636312" y="242635"/>
                  </a:lnTo>
                  <a:lnTo>
                    <a:pt x="693552" y="242635"/>
                  </a:lnTo>
                  <a:cubicBezTo>
                    <a:pt x="719938" y="242635"/>
                    <a:pt x="741328" y="264025"/>
                    <a:pt x="741328" y="290411"/>
                  </a:cubicBezTo>
                  <a:lnTo>
                    <a:pt x="741328" y="777419"/>
                  </a:lnTo>
                  <a:cubicBezTo>
                    <a:pt x="741328" y="803805"/>
                    <a:pt x="719938" y="825195"/>
                    <a:pt x="693552" y="825195"/>
                  </a:cubicBezTo>
                  <a:lnTo>
                    <a:pt x="47776" y="825195"/>
                  </a:lnTo>
                  <a:cubicBezTo>
                    <a:pt x="21390" y="825195"/>
                    <a:pt x="0" y="803805"/>
                    <a:pt x="0" y="777419"/>
                  </a:cubicBezTo>
                  <a:lnTo>
                    <a:pt x="0" y="290411"/>
                  </a:lnTo>
                  <a:cubicBezTo>
                    <a:pt x="0" y="264025"/>
                    <a:pt x="21390" y="242635"/>
                    <a:pt x="47776" y="242635"/>
                  </a:cubicBezTo>
                  <a:lnTo>
                    <a:pt x="105016" y="242635"/>
                  </a:lnTo>
                  <a:lnTo>
                    <a:pt x="108898" y="205536"/>
                  </a:lnTo>
                  <a:cubicBezTo>
                    <a:pt x="133813" y="88237"/>
                    <a:pt x="241543" y="0"/>
                    <a:pt x="370664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6113243" y="2006209"/>
            <a:ext cx="594295" cy="594295"/>
            <a:chOff x="6437688" y="2981243"/>
            <a:chExt cx="594295" cy="594295"/>
          </a:xfrm>
        </p:grpSpPr>
        <p:sp>
          <p:nvSpPr>
            <p:cNvPr id="205" name="직사각형 204"/>
            <p:cNvSpPr/>
            <p:nvPr/>
          </p:nvSpPr>
          <p:spPr>
            <a:xfrm>
              <a:off x="6437688" y="2981243"/>
              <a:ext cx="594295" cy="594295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자유형: 도형 205"/>
            <p:cNvSpPr/>
            <p:nvPr/>
          </p:nvSpPr>
          <p:spPr>
            <a:xfrm>
              <a:off x="6562421" y="3076613"/>
              <a:ext cx="342146" cy="380854"/>
            </a:xfrm>
            <a:custGeom>
              <a:avLst/>
              <a:gdLst>
                <a:gd name="connsiteX0" fmla="*/ 375680 w 741328"/>
                <a:gd name="connsiteY0" fmla="*/ 465042 h 825195"/>
                <a:gd name="connsiteX1" fmla="*/ 293664 w 741328"/>
                <a:gd name="connsiteY1" fmla="*/ 547058 h 825195"/>
                <a:gd name="connsiteX2" fmla="*/ 375680 w 741328"/>
                <a:gd name="connsiteY2" fmla="*/ 629074 h 825195"/>
                <a:gd name="connsiteX3" fmla="*/ 457696 w 741328"/>
                <a:gd name="connsiteY3" fmla="*/ 547058 h 825195"/>
                <a:gd name="connsiteX4" fmla="*/ 375680 w 741328"/>
                <a:gd name="connsiteY4" fmla="*/ 465042 h 825195"/>
                <a:gd name="connsiteX5" fmla="*/ 370663 w 741328"/>
                <a:gd name="connsiteY5" fmla="*/ 103115 h 825195"/>
                <a:gd name="connsiteX6" fmla="*/ 219478 w 741328"/>
                <a:gd name="connsiteY6" fmla="*/ 197354 h 825195"/>
                <a:gd name="connsiteX7" fmla="*/ 209757 w 741328"/>
                <a:gd name="connsiteY7" fmla="*/ 242635 h 825195"/>
                <a:gd name="connsiteX8" fmla="*/ 531569 w 741328"/>
                <a:gd name="connsiteY8" fmla="*/ 242635 h 825195"/>
                <a:gd name="connsiteX9" fmla="*/ 521848 w 741328"/>
                <a:gd name="connsiteY9" fmla="*/ 197354 h 825195"/>
                <a:gd name="connsiteX10" fmla="*/ 370663 w 741328"/>
                <a:gd name="connsiteY10" fmla="*/ 103115 h 825195"/>
                <a:gd name="connsiteX11" fmla="*/ 370664 w 741328"/>
                <a:gd name="connsiteY11" fmla="*/ 0 h 825195"/>
                <a:gd name="connsiteX12" fmla="*/ 632430 w 741328"/>
                <a:gd name="connsiteY12" fmla="*/ 205536 h 825195"/>
                <a:gd name="connsiteX13" fmla="*/ 636312 w 741328"/>
                <a:gd name="connsiteY13" fmla="*/ 242635 h 825195"/>
                <a:gd name="connsiteX14" fmla="*/ 693552 w 741328"/>
                <a:gd name="connsiteY14" fmla="*/ 242635 h 825195"/>
                <a:gd name="connsiteX15" fmla="*/ 741328 w 741328"/>
                <a:gd name="connsiteY15" fmla="*/ 290411 h 825195"/>
                <a:gd name="connsiteX16" fmla="*/ 741328 w 741328"/>
                <a:gd name="connsiteY16" fmla="*/ 777419 h 825195"/>
                <a:gd name="connsiteX17" fmla="*/ 693552 w 741328"/>
                <a:gd name="connsiteY17" fmla="*/ 825195 h 825195"/>
                <a:gd name="connsiteX18" fmla="*/ 47776 w 741328"/>
                <a:gd name="connsiteY18" fmla="*/ 825195 h 825195"/>
                <a:gd name="connsiteX19" fmla="*/ 0 w 741328"/>
                <a:gd name="connsiteY19" fmla="*/ 777419 h 825195"/>
                <a:gd name="connsiteX20" fmla="*/ 0 w 741328"/>
                <a:gd name="connsiteY20" fmla="*/ 290411 h 825195"/>
                <a:gd name="connsiteX21" fmla="*/ 47776 w 741328"/>
                <a:gd name="connsiteY21" fmla="*/ 242635 h 825195"/>
                <a:gd name="connsiteX22" fmla="*/ 105016 w 741328"/>
                <a:gd name="connsiteY22" fmla="*/ 242635 h 825195"/>
                <a:gd name="connsiteX23" fmla="*/ 108898 w 741328"/>
                <a:gd name="connsiteY23" fmla="*/ 205536 h 825195"/>
                <a:gd name="connsiteX24" fmla="*/ 370664 w 741328"/>
                <a:gd name="connsiteY24" fmla="*/ 0 h 82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41328" h="825195">
                  <a:moveTo>
                    <a:pt x="375680" y="465042"/>
                  </a:moveTo>
                  <a:cubicBezTo>
                    <a:pt x="330384" y="465042"/>
                    <a:pt x="293664" y="501762"/>
                    <a:pt x="293664" y="547058"/>
                  </a:cubicBezTo>
                  <a:cubicBezTo>
                    <a:pt x="293664" y="592354"/>
                    <a:pt x="330384" y="629074"/>
                    <a:pt x="375680" y="629074"/>
                  </a:cubicBezTo>
                  <a:cubicBezTo>
                    <a:pt x="420976" y="629074"/>
                    <a:pt x="457696" y="592354"/>
                    <a:pt x="457696" y="547058"/>
                  </a:cubicBezTo>
                  <a:cubicBezTo>
                    <a:pt x="457696" y="501762"/>
                    <a:pt x="420976" y="465042"/>
                    <a:pt x="375680" y="465042"/>
                  </a:cubicBezTo>
                  <a:close/>
                  <a:moveTo>
                    <a:pt x="370663" y="103115"/>
                  </a:moveTo>
                  <a:cubicBezTo>
                    <a:pt x="302700" y="103115"/>
                    <a:pt x="244387" y="141974"/>
                    <a:pt x="219478" y="197354"/>
                  </a:cubicBezTo>
                  <a:lnTo>
                    <a:pt x="209757" y="242635"/>
                  </a:lnTo>
                  <a:lnTo>
                    <a:pt x="531569" y="242635"/>
                  </a:lnTo>
                  <a:lnTo>
                    <a:pt x="521848" y="197354"/>
                  </a:lnTo>
                  <a:cubicBezTo>
                    <a:pt x="496939" y="141974"/>
                    <a:pt x="438627" y="103115"/>
                    <a:pt x="370663" y="103115"/>
                  </a:cubicBezTo>
                  <a:close/>
                  <a:moveTo>
                    <a:pt x="370664" y="0"/>
                  </a:moveTo>
                  <a:cubicBezTo>
                    <a:pt x="499785" y="0"/>
                    <a:pt x="607515" y="88237"/>
                    <a:pt x="632430" y="205536"/>
                  </a:cubicBezTo>
                  <a:lnTo>
                    <a:pt x="636312" y="242635"/>
                  </a:lnTo>
                  <a:lnTo>
                    <a:pt x="693552" y="242635"/>
                  </a:lnTo>
                  <a:cubicBezTo>
                    <a:pt x="719938" y="242635"/>
                    <a:pt x="741328" y="264025"/>
                    <a:pt x="741328" y="290411"/>
                  </a:cubicBezTo>
                  <a:lnTo>
                    <a:pt x="741328" y="777419"/>
                  </a:lnTo>
                  <a:cubicBezTo>
                    <a:pt x="741328" y="803805"/>
                    <a:pt x="719938" y="825195"/>
                    <a:pt x="693552" y="825195"/>
                  </a:cubicBezTo>
                  <a:lnTo>
                    <a:pt x="47776" y="825195"/>
                  </a:lnTo>
                  <a:cubicBezTo>
                    <a:pt x="21390" y="825195"/>
                    <a:pt x="0" y="803805"/>
                    <a:pt x="0" y="777419"/>
                  </a:cubicBezTo>
                  <a:lnTo>
                    <a:pt x="0" y="290411"/>
                  </a:lnTo>
                  <a:cubicBezTo>
                    <a:pt x="0" y="264025"/>
                    <a:pt x="21390" y="242635"/>
                    <a:pt x="47776" y="242635"/>
                  </a:cubicBezTo>
                  <a:lnTo>
                    <a:pt x="105016" y="242635"/>
                  </a:lnTo>
                  <a:lnTo>
                    <a:pt x="108898" y="205536"/>
                  </a:lnTo>
                  <a:cubicBezTo>
                    <a:pt x="133813" y="88237"/>
                    <a:pt x="241543" y="0"/>
                    <a:pt x="370664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089866" y="3992251"/>
            <a:ext cx="4814332" cy="624143"/>
            <a:chOff x="3794459" y="4784102"/>
            <a:chExt cx="4814332" cy="624143"/>
          </a:xfrm>
        </p:grpSpPr>
        <p:cxnSp>
          <p:nvCxnSpPr>
            <p:cNvPr id="64" name="직선 연결선 63"/>
            <p:cNvCxnSpPr>
              <a:cxnSpLocks/>
              <a:stCxn id="117" idx="1"/>
              <a:endCxn id="82" idx="3"/>
            </p:cNvCxnSpPr>
            <p:nvPr/>
          </p:nvCxnSpPr>
          <p:spPr>
            <a:xfrm flipV="1">
              <a:off x="3794459" y="5081250"/>
              <a:ext cx="4814332" cy="1703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/>
            <p:cNvGrpSpPr/>
            <p:nvPr/>
          </p:nvGrpSpPr>
          <p:grpSpPr>
            <a:xfrm>
              <a:off x="8014496" y="4784102"/>
              <a:ext cx="594295" cy="594295"/>
              <a:chOff x="6437688" y="2981243"/>
              <a:chExt cx="594295" cy="594295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6437688" y="2981243"/>
                <a:ext cx="594295" cy="594295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자유형: 도형 82"/>
              <p:cNvSpPr/>
              <p:nvPr/>
            </p:nvSpPr>
            <p:spPr>
              <a:xfrm>
                <a:off x="6562421" y="3076613"/>
                <a:ext cx="342146" cy="380854"/>
              </a:xfrm>
              <a:custGeom>
                <a:avLst/>
                <a:gdLst>
                  <a:gd name="connsiteX0" fmla="*/ 375680 w 741328"/>
                  <a:gd name="connsiteY0" fmla="*/ 465042 h 825195"/>
                  <a:gd name="connsiteX1" fmla="*/ 293664 w 741328"/>
                  <a:gd name="connsiteY1" fmla="*/ 547058 h 825195"/>
                  <a:gd name="connsiteX2" fmla="*/ 375680 w 741328"/>
                  <a:gd name="connsiteY2" fmla="*/ 629074 h 825195"/>
                  <a:gd name="connsiteX3" fmla="*/ 457696 w 741328"/>
                  <a:gd name="connsiteY3" fmla="*/ 547058 h 825195"/>
                  <a:gd name="connsiteX4" fmla="*/ 375680 w 741328"/>
                  <a:gd name="connsiteY4" fmla="*/ 465042 h 825195"/>
                  <a:gd name="connsiteX5" fmla="*/ 370663 w 741328"/>
                  <a:gd name="connsiteY5" fmla="*/ 103115 h 825195"/>
                  <a:gd name="connsiteX6" fmla="*/ 219478 w 741328"/>
                  <a:gd name="connsiteY6" fmla="*/ 197354 h 825195"/>
                  <a:gd name="connsiteX7" fmla="*/ 209757 w 741328"/>
                  <a:gd name="connsiteY7" fmla="*/ 242635 h 825195"/>
                  <a:gd name="connsiteX8" fmla="*/ 531569 w 741328"/>
                  <a:gd name="connsiteY8" fmla="*/ 242635 h 825195"/>
                  <a:gd name="connsiteX9" fmla="*/ 521848 w 741328"/>
                  <a:gd name="connsiteY9" fmla="*/ 197354 h 825195"/>
                  <a:gd name="connsiteX10" fmla="*/ 370663 w 741328"/>
                  <a:gd name="connsiteY10" fmla="*/ 103115 h 825195"/>
                  <a:gd name="connsiteX11" fmla="*/ 370664 w 741328"/>
                  <a:gd name="connsiteY11" fmla="*/ 0 h 825195"/>
                  <a:gd name="connsiteX12" fmla="*/ 632430 w 741328"/>
                  <a:gd name="connsiteY12" fmla="*/ 205536 h 825195"/>
                  <a:gd name="connsiteX13" fmla="*/ 636312 w 741328"/>
                  <a:gd name="connsiteY13" fmla="*/ 242635 h 825195"/>
                  <a:gd name="connsiteX14" fmla="*/ 693552 w 741328"/>
                  <a:gd name="connsiteY14" fmla="*/ 242635 h 825195"/>
                  <a:gd name="connsiteX15" fmla="*/ 741328 w 741328"/>
                  <a:gd name="connsiteY15" fmla="*/ 290411 h 825195"/>
                  <a:gd name="connsiteX16" fmla="*/ 741328 w 741328"/>
                  <a:gd name="connsiteY16" fmla="*/ 777419 h 825195"/>
                  <a:gd name="connsiteX17" fmla="*/ 693552 w 741328"/>
                  <a:gd name="connsiteY17" fmla="*/ 825195 h 825195"/>
                  <a:gd name="connsiteX18" fmla="*/ 47776 w 741328"/>
                  <a:gd name="connsiteY18" fmla="*/ 825195 h 825195"/>
                  <a:gd name="connsiteX19" fmla="*/ 0 w 741328"/>
                  <a:gd name="connsiteY19" fmla="*/ 777419 h 825195"/>
                  <a:gd name="connsiteX20" fmla="*/ 0 w 741328"/>
                  <a:gd name="connsiteY20" fmla="*/ 290411 h 825195"/>
                  <a:gd name="connsiteX21" fmla="*/ 47776 w 741328"/>
                  <a:gd name="connsiteY21" fmla="*/ 242635 h 825195"/>
                  <a:gd name="connsiteX22" fmla="*/ 105016 w 741328"/>
                  <a:gd name="connsiteY22" fmla="*/ 242635 h 825195"/>
                  <a:gd name="connsiteX23" fmla="*/ 108898 w 741328"/>
                  <a:gd name="connsiteY23" fmla="*/ 205536 h 825195"/>
                  <a:gd name="connsiteX24" fmla="*/ 370664 w 741328"/>
                  <a:gd name="connsiteY24" fmla="*/ 0 h 82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41328" h="825195">
                    <a:moveTo>
                      <a:pt x="375680" y="465042"/>
                    </a:moveTo>
                    <a:cubicBezTo>
                      <a:pt x="330384" y="465042"/>
                      <a:pt x="293664" y="501762"/>
                      <a:pt x="293664" y="547058"/>
                    </a:cubicBezTo>
                    <a:cubicBezTo>
                      <a:pt x="293664" y="592354"/>
                      <a:pt x="330384" y="629074"/>
                      <a:pt x="375680" y="629074"/>
                    </a:cubicBezTo>
                    <a:cubicBezTo>
                      <a:pt x="420976" y="629074"/>
                      <a:pt x="457696" y="592354"/>
                      <a:pt x="457696" y="547058"/>
                    </a:cubicBezTo>
                    <a:cubicBezTo>
                      <a:pt x="457696" y="501762"/>
                      <a:pt x="420976" y="465042"/>
                      <a:pt x="375680" y="465042"/>
                    </a:cubicBezTo>
                    <a:close/>
                    <a:moveTo>
                      <a:pt x="370663" y="103115"/>
                    </a:moveTo>
                    <a:cubicBezTo>
                      <a:pt x="302700" y="103115"/>
                      <a:pt x="244387" y="141974"/>
                      <a:pt x="219478" y="197354"/>
                    </a:cubicBezTo>
                    <a:lnTo>
                      <a:pt x="209757" y="242635"/>
                    </a:lnTo>
                    <a:lnTo>
                      <a:pt x="531569" y="242635"/>
                    </a:lnTo>
                    <a:lnTo>
                      <a:pt x="521848" y="197354"/>
                    </a:lnTo>
                    <a:cubicBezTo>
                      <a:pt x="496939" y="141974"/>
                      <a:pt x="438627" y="103115"/>
                      <a:pt x="370663" y="103115"/>
                    </a:cubicBezTo>
                    <a:close/>
                    <a:moveTo>
                      <a:pt x="370664" y="0"/>
                    </a:moveTo>
                    <a:cubicBezTo>
                      <a:pt x="499785" y="0"/>
                      <a:pt x="607515" y="88237"/>
                      <a:pt x="632430" y="205536"/>
                    </a:cubicBezTo>
                    <a:lnTo>
                      <a:pt x="636312" y="242635"/>
                    </a:lnTo>
                    <a:lnTo>
                      <a:pt x="693552" y="242635"/>
                    </a:lnTo>
                    <a:cubicBezTo>
                      <a:pt x="719938" y="242635"/>
                      <a:pt x="741328" y="264025"/>
                      <a:pt x="741328" y="290411"/>
                    </a:cubicBezTo>
                    <a:lnTo>
                      <a:pt x="741328" y="777419"/>
                    </a:lnTo>
                    <a:cubicBezTo>
                      <a:pt x="741328" y="803805"/>
                      <a:pt x="719938" y="825195"/>
                      <a:pt x="693552" y="825195"/>
                    </a:cubicBezTo>
                    <a:lnTo>
                      <a:pt x="47776" y="825195"/>
                    </a:lnTo>
                    <a:cubicBezTo>
                      <a:pt x="21390" y="825195"/>
                      <a:pt x="0" y="803805"/>
                      <a:pt x="0" y="777419"/>
                    </a:cubicBezTo>
                    <a:lnTo>
                      <a:pt x="0" y="290411"/>
                    </a:lnTo>
                    <a:cubicBezTo>
                      <a:pt x="0" y="264025"/>
                      <a:pt x="21390" y="242635"/>
                      <a:pt x="47776" y="242635"/>
                    </a:cubicBezTo>
                    <a:lnTo>
                      <a:pt x="105016" y="242635"/>
                    </a:lnTo>
                    <a:lnTo>
                      <a:pt x="108898" y="205536"/>
                    </a:lnTo>
                    <a:cubicBezTo>
                      <a:pt x="133813" y="88237"/>
                      <a:pt x="241543" y="0"/>
                      <a:pt x="37066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794459" y="4785805"/>
              <a:ext cx="594295" cy="622440"/>
              <a:chOff x="2265380" y="4689917"/>
              <a:chExt cx="594295" cy="622440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265380" y="4689917"/>
                <a:ext cx="594295" cy="594295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화살표: 갈매기형 수장 117"/>
              <p:cNvSpPr/>
              <p:nvPr/>
            </p:nvSpPr>
            <p:spPr>
              <a:xfrm>
                <a:off x="2454936" y="4854473"/>
                <a:ext cx="302964" cy="302964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화살표: 갈매기형 수장 118"/>
              <p:cNvSpPr/>
              <p:nvPr/>
            </p:nvSpPr>
            <p:spPr>
              <a:xfrm>
                <a:off x="2367153" y="4918172"/>
                <a:ext cx="175566" cy="175566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325157" y="5050747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FFFF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0/10</a:t>
                </a:r>
                <a:endParaRPr lang="ko-KR" altLang="en-US" sz="1100" b="1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07" name="그룹 206"/>
            <p:cNvGrpSpPr/>
            <p:nvPr/>
          </p:nvGrpSpPr>
          <p:grpSpPr>
            <a:xfrm>
              <a:off x="7158206" y="4784102"/>
              <a:ext cx="594295" cy="594295"/>
              <a:chOff x="6437688" y="2981243"/>
              <a:chExt cx="594295" cy="594295"/>
            </a:xfrm>
          </p:grpSpPr>
          <p:sp>
            <p:nvSpPr>
              <p:cNvPr id="208" name="직사각형 207"/>
              <p:cNvSpPr/>
              <p:nvPr/>
            </p:nvSpPr>
            <p:spPr>
              <a:xfrm>
                <a:off x="6437688" y="2981243"/>
                <a:ext cx="594295" cy="594295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자유형: 도형 208"/>
              <p:cNvSpPr/>
              <p:nvPr/>
            </p:nvSpPr>
            <p:spPr>
              <a:xfrm>
                <a:off x="6562421" y="3076613"/>
                <a:ext cx="342146" cy="380854"/>
              </a:xfrm>
              <a:custGeom>
                <a:avLst/>
                <a:gdLst>
                  <a:gd name="connsiteX0" fmla="*/ 375680 w 741328"/>
                  <a:gd name="connsiteY0" fmla="*/ 465042 h 825195"/>
                  <a:gd name="connsiteX1" fmla="*/ 293664 w 741328"/>
                  <a:gd name="connsiteY1" fmla="*/ 547058 h 825195"/>
                  <a:gd name="connsiteX2" fmla="*/ 375680 w 741328"/>
                  <a:gd name="connsiteY2" fmla="*/ 629074 h 825195"/>
                  <a:gd name="connsiteX3" fmla="*/ 457696 w 741328"/>
                  <a:gd name="connsiteY3" fmla="*/ 547058 h 825195"/>
                  <a:gd name="connsiteX4" fmla="*/ 375680 w 741328"/>
                  <a:gd name="connsiteY4" fmla="*/ 465042 h 825195"/>
                  <a:gd name="connsiteX5" fmla="*/ 370663 w 741328"/>
                  <a:gd name="connsiteY5" fmla="*/ 103115 h 825195"/>
                  <a:gd name="connsiteX6" fmla="*/ 219478 w 741328"/>
                  <a:gd name="connsiteY6" fmla="*/ 197354 h 825195"/>
                  <a:gd name="connsiteX7" fmla="*/ 209757 w 741328"/>
                  <a:gd name="connsiteY7" fmla="*/ 242635 h 825195"/>
                  <a:gd name="connsiteX8" fmla="*/ 531569 w 741328"/>
                  <a:gd name="connsiteY8" fmla="*/ 242635 h 825195"/>
                  <a:gd name="connsiteX9" fmla="*/ 521848 w 741328"/>
                  <a:gd name="connsiteY9" fmla="*/ 197354 h 825195"/>
                  <a:gd name="connsiteX10" fmla="*/ 370663 w 741328"/>
                  <a:gd name="connsiteY10" fmla="*/ 103115 h 825195"/>
                  <a:gd name="connsiteX11" fmla="*/ 370664 w 741328"/>
                  <a:gd name="connsiteY11" fmla="*/ 0 h 825195"/>
                  <a:gd name="connsiteX12" fmla="*/ 632430 w 741328"/>
                  <a:gd name="connsiteY12" fmla="*/ 205536 h 825195"/>
                  <a:gd name="connsiteX13" fmla="*/ 636312 w 741328"/>
                  <a:gd name="connsiteY13" fmla="*/ 242635 h 825195"/>
                  <a:gd name="connsiteX14" fmla="*/ 693552 w 741328"/>
                  <a:gd name="connsiteY14" fmla="*/ 242635 h 825195"/>
                  <a:gd name="connsiteX15" fmla="*/ 741328 w 741328"/>
                  <a:gd name="connsiteY15" fmla="*/ 290411 h 825195"/>
                  <a:gd name="connsiteX16" fmla="*/ 741328 w 741328"/>
                  <a:gd name="connsiteY16" fmla="*/ 777419 h 825195"/>
                  <a:gd name="connsiteX17" fmla="*/ 693552 w 741328"/>
                  <a:gd name="connsiteY17" fmla="*/ 825195 h 825195"/>
                  <a:gd name="connsiteX18" fmla="*/ 47776 w 741328"/>
                  <a:gd name="connsiteY18" fmla="*/ 825195 h 825195"/>
                  <a:gd name="connsiteX19" fmla="*/ 0 w 741328"/>
                  <a:gd name="connsiteY19" fmla="*/ 777419 h 825195"/>
                  <a:gd name="connsiteX20" fmla="*/ 0 w 741328"/>
                  <a:gd name="connsiteY20" fmla="*/ 290411 h 825195"/>
                  <a:gd name="connsiteX21" fmla="*/ 47776 w 741328"/>
                  <a:gd name="connsiteY21" fmla="*/ 242635 h 825195"/>
                  <a:gd name="connsiteX22" fmla="*/ 105016 w 741328"/>
                  <a:gd name="connsiteY22" fmla="*/ 242635 h 825195"/>
                  <a:gd name="connsiteX23" fmla="*/ 108898 w 741328"/>
                  <a:gd name="connsiteY23" fmla="*/ 205536 h 825195"/>
                  <a:gd name="connsiteX24" fmla="*/ 370664 w 741328"/>
                  <a:gd name="connsiteY24" fmla="*/ 0 h 82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41328" h="825195">
                    <a:moveTo>
                      <a:pt x="375680" y="465042"/>
                    </a:moveTo>
                    <a:cubicBezTo>
                      <a:pt x="330384" y="465042"/>
                      <a:pt x="293664" y="501762"/>
                      <a:pt x="293664" y="547058"/>
                    </a:cubicBezTo>
                    <a:cubicBezTo>
                      <a:pt x="293664" y="592354"/>
                      <a:pt x="330384" y="629074"/>
                      <a:pt x="375680" y="629074"/>
                    </a:cubicBezTo>
                    <a:cubicBezTo>
                      <a:pt x="420976" y="629074"/>
                      <a:pt x="457696" y="592354"/>
                      <a:pt x="457696" y="547058"/>
                    </a:cubicBezTo>
                    <a:cubicBezTo>
                      <a:pt x="457696" y="501762"/>
                      <a:pt x="420976" y="465042"/>
                      <a:pt x="375680" y="465042"/>
                    </a:cubicBezTo>
                    <a:close/>
                    <a:moveTo>
                      <a:pt x="370663" y="103115"/>
                    </a:moveTo>
                    <a:cubicBezTo>
                      <a:pt x="302700" y="103115"/>
                      <a:pt x="244387" y="141974"/>
                      <a:pt x="219478" y="197354"/>
                    </a:cubicBezTo>
                    <a:lnTo>
                      <a:pt x="209757" y="242635"/>
                    </a:lnTo>
                    <a:lnTo>
                      <a:pt x="531569" y="242635"/>
                    </a:lnTo>
                    <a:lnTo>
                      <a:pt x="521848" y="197354"/>
                    </a:lnTo>
                    <a:cubicBezTo>
                      <a:pt x="496939" y="141974"/>
                      <a:pt x="438627" y="103115"/>
                      <a:pt x="370663" y="103115"/>
                    </a:cubicBezTo>
                    <a:close/>
                    <a:moveTo>
                      <a:pt x="370664" y="0"/>
                    </a:moveTo>
                    <a:cubicBezTo>
                      <a:pt x="499785" y="0"/>
                      <a:pt x="607515" y="88237"/>
                      <a:pt x="632430" y="205536"/>
                    </a:cubicBezTo>
                    <a:lnTo>
                      <a:pt x="636312" y="242635"/>
                    </a:lnTo>
                    <a:lnTo>
                      <a:pt x="693552" y="242635"/>
                    </a:lnTo>
                    <a:cubicBezTo>
                      <a:pt x="719938" y="242635"/>
                      <a:pt x="741328" y="264025"/>
                      <a:pt x="741328" y="290411"/>
                    </a:cubicBezTo>
                    <a:lnTo>
                      <a:pt x="741328" y="777419"/>
                    </a:lnTo>
                    <a:cubicBezTo>
                      <a:pt x="741328" y="803805"/>
                      <a:pt x="719938" y="825195"/>
                      <a:pt x="693552" y="825195"/>
                    </a:cubicBezTo>
                    <a:lnTo>
                      <a:pt x="47776" y="825195"/>
                    </a:lnTo>
                    <a:cubicBezTo>
                      <a:pt x="21390" y="825195"/>
                      <a:pt x="0" y="803805"/>
                      <a:pt x="0" y="777419"/>
                    </a:cubicBezTo>
                    <a:lnTo>
                      <a:pt x="0" y="290411"/>
                    </a:lnTo>
                    <a:cubicBezTo>
                      <a:pt x="0" y="264025"/>
                      <a:pt x="21390" y="242635"/>
                      <a:pt x="47776" y="242635"/>
                    </a:cubicBezTo>
                    <a:lnTo>
                      <a:pt x="105016" y="242635"/>
                    </a:lnTo>
                    <a:lnTo>
                      <a:pt x="108898" y="205536"/>
                    </a:lnTo>
                    <a:cubicBezTo>
                      <a:pt x="133813" y="88237"/>
                      <a:pt x="241543" y="0"/>
                      <a:pt x="37066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4664097" y="4785805"/>
              <a:ext cx="594295" cy="622440"/>
              <a:chOff x="2265380" y="4689917"/>
              <a:chExt cx="594295" cy="622440"/>
            </a:xfrm>
          </p:grpSpPr>
          <p:sp>
            <p:nvSpPr>
              <p:cNvPr id="214" name="직사각형 213"/>
              <p:cNvSpPr/>
              <p:nvPr/>
            </p:nvSpPr>
            <p:spPr>
              <a:xfrm>
                <a:off x="2265380" y="4689917"/>
                <a:ext cx="594295" cy="594295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화살표: 갈매기형 수장 214"/>
              <p:cNvSpPr/>
              <p:nvPr/>
            </p:nvSpPr>
            <p:spPr>
              <a:xfrm>
                <a:off x="2454936" y="4854473"/>
                <a:ext cx="302964" cy="302964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화살표: 갈매기형 수장 215"/>
              <p:cNvSpPr/>
              <p:nvPr/>
            </p:nvSpPr>
            <p:spPr>
              <a:xfrm>
                <a:off x="2367153" y="4918172"/>
                <a:ext cx="175566" cy="175566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2325157" y="5050747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FFFF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4/10</a:t>
                </a:r>
                <a:endParaRPr lang="ko-KR" altLang="en-US" sz="1100" b="1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18" name="그룹 217"/>
            <p:cNvGrpSpPr/>
            <p:nvPr/>
          </p:nvGrpSpPr>
          <p:grpSpPr>
            <a:xfrm>
              <a:off x="5508335" y="4785805"/>
              <a:ext cx="594295" cy="622440"/>
              <a:chOff x="2265380" y="4689917"/>
              <a:chExt cx="594295" cy="622440"/>
            </a:xfrm>
          </p:grpSpPr>
          <p:sp>
            <p:nvSpPr>
              <p:cNvPr id="219" name="직사각형 218"/>
              <p:cNvSpPr/>
              <p:nvPr/>
            </p:nvSpPr>
            <p:spPr>
              <a:xfrm>
                <a:off x="2265380" y="4689917"/>
                <a:ext cx="594295" cy="594295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화살표: 갈매기형 수장 219"/>
              <p:cNvSpPr/>
              <p:nvPr/>
            </p:nvSpPr>
            <p:spPr>
              <a:xfrm>
                <a:off x="2454936" y="4854473"/>
                <a:ext cx="302964" cy="302964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화살표: 갈매기형 수장 220"/>
              <p:cNvSpPr/>
              <p:nvPr/>
            </p:nvSpPr>
            <p:spPr>
              <a:xfrm>
                <a:off x="2367153" y="4918172"/>
                <a:ext cx="175566" cy="175566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2325157" y="5050747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FFFF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0/10</a:t>
                </a:r>
                <a:endParaRPr lang="ko-KR" altLang="en-US" sz="1100" b="1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cxnSp>
        <p:nvCxnSpPr>
          <p:cNvPr id="159" name="직선 연결선 158"/>
          <p:cNvCxnSpPr>
            <a:cxnSpLocks/>
            <a:endCxn id="184" idx="3"/>
          </p:cNvCxnSpPr>
          <p:nvPr/>
        </p:nvCxnSpPr>
        <p:spPr>
          <a:xfrm>
            <a:off x="5649436" y="3324979"/>
            <a:ext cx="274237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>
            <a:off x="7797517" y="3027831"/>
            <a:ext cx="594295" cy="594295"/>
            <a:chOff x="6437688" y="2981243"/>
            <a:chExt cx="594295" cy="594295"/>
          </a:xfrm>
        </p:grpSpPr>
        <p:sp>
          <p:nvSpPr>
            <p:cNvPr id="184" name="직사각형 183"/>
            <p:cNvSpPr/>
            <p:nvPr/>
          </p:nvSpPr>
          <p:spPr>
            <a:xfrm>
              <a:off x="6437688" y="2981243"/>
              <a:ext cx="594295" cy="594295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자유형: 도형 184"/>
            <p:cNvSpPr/>
            <p:nvPr/>
          </p:nvSpPr>
          <p:spPr>
            <a:xfrm>
              <a:off x="6562421" y="3076613"/>
              <a:ext cx="342146" cy="380854"/>
            </a:xfrm>
            <a:custGeom>
              <a:avLst/>
              <a:gdLst>
                <a:gd name="connsiteX0" fmla="*/ 375680 w 741328"/>
                <a:gd name="connsiteY0" fmla="*/ 465042 h 825195"/>
                <a:gd name="connsiteX1" fmla="*/ 293664 w 741328"/>
                <a:gd name="connsiteY1" fmla="*/ 547058 h 825195"/>
                <a:gd name="connsiteX2" fmla="*/ 375680 w 741328"/>
                <a:gd name="connsiteY2" fmla="*/ 629074 h 825195"/>
                <a:gd name="connsiteX3" fmla="*/ 457696 w 741328"/>
                <a:gd name="connsiteY3" fmla="*/ 547058 h 825195"/>
                <a:gd name="connsiteX4" fmla="*/ 375680 w 741328"/>
                <a:gd name="connsiteY4" fmla="*/ 465042 h 825195"/>
                <a:gd name="connsiteX5" fmla="*/ 370663 w 741328"/>
                <a:gd name="connsiteY5" fmla="*/ 103115 h 825195"/>
                <a:gd name="connsiteX6" fmla="*/ 219478 w 741328"/>
                <a:gd name="connsiteY6" fmla="*/ 197354 h 825195"/>
                <a:gd name="connsiteX7" fmla="*/ 209757 w 741328"/>
                <a:gd name="connsiteY7" fmla="*/ 242635 h 825195"/>
                <a:gd name="connsiteX8" fmla="*/ 531569 w 741328"/>
                <a:gd name="connsiteY8" fmla="*/ 242635 h 825195"/>
                <a:gd name="connsiteX9" fmla="*/ 521848 w 741328"/>
                <a:gd name="connsiteY9" fmla="*/ 197354 h 825195"/>
                <a:gd name="connsiteX10" fmla="*/ 370663 w 741328"/>
                <a:gd name="connsiteY10" fmla="*/ 103115 h 825195"/>
                <a:gd name="connsiteX11" fmla="*/ 370664 w 741328"/>
                <a:gd name="connsiteY11" fmla="*/ 0 h 825195"/>
                <a:gd name="connsiteX12" fmla="*/ 632430 w 741328"/>
                <a:gd name="connsiteY12" fmla="*/ 205536 h 825195"/>
                <a:gd name="connsiteX13" fmla="*/ 636312 w 741328"/>
                <a:gd name="connsiteY13" fmla="*/ 242635 h 825195"/>
                <a:gd name="connsiteX14" fmla="*/ 693552 w 741328"/>
                <a:gd name="connsiteY14" fmla="*/ 242635 h 825195"/>
                <a:gd name="connsiteX15" fmla="*/ 741328 w 741328"/>
                <a:gd name="connsiteY15" fmla="*/ 290411 h 825195"/>
                <a:gd name="connsiteX16" fmla="*/ 741328 w 741328"/>
                <a:gd name="connsiteY16" fmla="*/ 777419 h 825195"/>
                <a:gd name="connsiteX17" fmla="*/ 693552 w 741328"/>
                <a:gd name="connsiteY17" fmla="*/ 825195 h 825195"/>
                <a:gd name="connsiteX18" fmla="*/ 47776 w 741328"/>
                <a:gd name="connsiteY18" fmla="*/ 825195 h 825195"/>
                <a:gd name="connsiteX19" fmla="*/ 0 w 741328"/>
                <a:gd name="connsiteY19" fmla="*/ 777419 h 825195"/>
                <a:gd name="connsiteX20" fmla="*/ 0 w 741328"/>
                <a:gd name="connsiteY20" fmla="*/ 290411 h 825195"/>
                <a:gd name="connsiteX21" fmla="*/ 47776 w 741328"/>
                <a:gd name="connsiteY21" fmla="*/ 242635 h 825195"/>
                <a:gd name="connsiteX22" fmla="*/ 105016 w 741328"/>
                <a:gd name="connsiteY22" fmla="*/ 242635 h 825195"/>
                <a:gd name="connsiteX23" fmla="*/ 108898 w 741328"/>
                <a:gd name="connsiteY23" fmla="*/ 205536 h 825195"/>
                <a:gd name="connsiteX24" fmla="*/ 370664 w 741328"/>
                <a:gd name="connsiteY24" fmla="*/ 0 h 82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41328" h="825195">
                  <a:moveTo>
                    <a:pt x="375680" y="465042"/>
                  </a:moveTo>
                  <a:cubicBezTo>
                    <a:pt x="330384" y="465042"/>
                    <a:pt x="293664" y="501762"/>
                    <a:pt x="293664" y="547058"/>
                  </a:cubicBezTo>
                  <a:cubicBezTo>
                    <a:pt x="293664" y="592354"/>
                    <a:pt x="330384" y="629074"/>
                    <a:pt x="375680" y="629074"/>
                  </a:cubicBezTo>
                  <a:cubicBezTo>
                    <a:pt x="420976" y="629074"/>
                    <a:pt x="457696" y="592354"/>
                    <a:pt x="457696" y="547058"/>
                  </a:cubicBezTo>
                  <a:cubicBezTo>
                    <a:pt x="457696" y="501762"/>
                    <a:pt x="420976" y="465042"/>
                    <a:pt x="375680" y="465042"/>
                  </a:cubicBezTo>
                  <a:close/>
                  <a:moveTo>
                    <a:pt x="370663" y="103115"/>
                  </a:moveTo>
                  <a:cubicBezTo>
                    <a:pt x="302700" y="103115"/>
                    <a:pt x="244387" y="141974"/>
                    <a:pt x="219478" y="197354"/>
                  </a:cubicBezTo>
                  <a:lnTo>
                    <a:pt x="209757" y="242635"/>
                  </a:lnTo>
                  <a:lnTo>
                    <a:pt x="531569" y="242635"/>
                  </a:lnTo>
                  <a:lnTo>
                    <a:pt x="521848" y="197354"/>
                  </a:lnTo>
                  <a:cubicBezTo>
                    <a:pt x="496939" y="141974"/>
                    <a:pt x="438627" y="103115"/>
                    <a:pt x="370663" y="103115"/>
                  </a:cubicBezTo>
                  <a:close/>
                  <a:moveTo>
                    <a:pt x="370664" y="0"/>
                  </a:moveTo>
                  <a:cubicBezTo>
                    <a:pt x="499785" y="0"/>
                    <a:pt x="607515" y="88237"/>
                    <a:pt x="632430" y="205536"/>
                  </a:cubicBezTo>
                  <a:lnTo>
                    <a:pt x="636312" y="242635"/>
                  </a:lnTo>
                  <a:lnTo>
                    <a:pt x="693552" y="242635"/>
                  </a:lnTo>
                  <a:cubicBezTo>
                    <a:pt x="719938" y="242635"/>
                    <a:pt x="741328" y="264025"/>
                    <a:pt x="741328" y="290411"/>
                  </a:cubicBezTo>
                  <a:lnTo>
                    <a:pt x="741328" y="777419"/>
                  </a:lnTo>
                  <a:cubicBezTo>
                    <a:pt x="741328" y="803805"/>
                    <a:pt x="719938" y="825195"/>
                    <a:pt x="693552" y="825195"/>
                  </a:cubicBezTo>
                  <a:lnTo>
                    <a:pt x="47776" y="825195"/>
                  </a:lnTo>
                  <a:cubicBezTo>
                    <a:pt x="21390" y="825195"/>
                    <a:pt x="0" y="803805"/>
                    <a:pt x="0" y="777419"/>
                  </a:cubicBezTo>
                  <a:lnTo>
                    <a:pt x="0" y="290411"/>
                  </a:lnTo>
                  <a:cubicBezTo>
                    <a:pt x="0" y="264025"/>
                    <a:pt x="21390" y="242635"/>
                    <a:pt x="47776" y="242635"/>
                  </a:cubicBezTo>
                  <a:lnTo>
                    <a:pt x="105016" y="242635"/>
                  </a:lnTo>
                  <a:lnTo>
                    <a:pt x="108898" y="205536"/>
                  </a:lnTo>
                  <a:cubicBezTo>
                    <a:pt x="133813" y="88237"/>
                    <a:pt x="241543" y="0"/>
                    <a:pt x="370664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6110347" y="3025541"/>
            <a:ext cx="594295" cy="631205"/>
            <a:chOff x="1319345" y="3817856"/>
            <a:chExt cx="594295" cy="631205"/>
          </a:xfrm>
        </p:grpSpPr>
        <p:sp>
          <p:nvSpPr>
            <p:cNvPr id="181" name="직사각형 180"/>
            <p:cNvSpPr/>
            <p:nvPr/>
          </p:nvSpPr>
          <p:spPr>
            <a:xfrm>
              <a:off x="1319345" y="3817856"/>
              <a:ext cx="594295" cy="594295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별: 꼭짓점 5개 181"/>
            <p:cNvSpPr/>
            <p:nvPr/>
          </p:nvSpPr>
          <p:spPr>
            <a:xfrm>
              <a:off x="1394902" y="3887061"/>
              <a:ext cx="456890" cy="456890"/>
            </a:xfrm>
            <a:prstGeom prst="star5">
              <a:avLst/>
            </a:prstGeom>
            <a:solidFill>
              <a:srgbClr val="FF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385699" y="418745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0/10</a:t>
              </a:r>
              <a:endParaRPr lang="ko-KR" altLang="en-US" sz="110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6942375" y="3025541"/>
            <a:ext cx="594295" cy="594295"/>
            <a:chOff x="6437688" y="2981243"/>
            <a:chExt cx="594295" cy="594295"/>
          </a:xfrm>
        </p:grpSpPr>
        <p:sp>
          <p:nvSpPr>
            <p:cNvPr id="169" name="직사각형 168"/>
            <p:cNvSpPr/>
            <p:nvPr/>
          </p:nvSpPr>
          <p:spPr>
            <a:xfrm>
              <a:off x="6437688" y="2981243"/>
              <a:ext cx="594295" cy="594295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/>
            <p:cNvSpPr/>
            <p:nvPr/>
          </p:nvSpPr>
          <p:spPr>
            <a:xfrm>
              <a:off x="6562421" y="3076613"/>
              <a:ext cx="342146" cy="380854"/>
            </a:xfrm>
            <a:custGeom>
              <a:avLst/>
              <a:gdLst>
                <a:gd name="connsiteX0" fmla="*/ 375680 w 741328"/>
                <a:gd name="connsiteY0" fmla="*/ 465042 h 825195"/>
                <a:gd name="connsiteX1" fmla="*/ 293664 w 741328"/>
                <a:gd name="connsiteY1" fmla="*/ 547058 h 825195"/>
                <a:gd name="connsiteX2" fmla="*/ 375680 w 741328"/>
                <a:gd name="connsiteY2" fmla="*/ 629074 h 825195"/>
                <a:gd name="connsiteX3" fmla="*/ 457696 w 741328"/>
                <a:gd name="connsiteY3" fmla="*/ 547058 h 825195"/>
                <a:gd name="connsiteX4" fmla="*/ 375680 w 741328"/>
                <a:gd name="connsiteY4" fmla="*/ 465042 h 825195"/>
                <a:gd name="connsiteX5" fmla="*/ 370663 w 741328"/>
                <a:gd name="connsiteY5" fmla="*/ 103115 h 825195"/>
                <a:gd name="connsiteX6" fmla="*/ 219478 w 741328"/>
                <a:gd name="connsiteY6" fmla="*/ 197354 h 825195"/>
                <a:gd name="connsiteX7" fmla="*/ 209757 w 741328"/>
                <a:gd name="connsiteY7" fmla="*/ 242635 h 825195"/>
                <a:gd name="connsiteX8" fmla="*/ 531569 w 741328"/>
                <a:gd name="connsiteY8" fmla="*/ 242635 h 825195"/>
                <a:gd name="connsiteX9" fmla="*/ 521848 w 741328"/>
                <a:gd name="connsiteY9" fmla="*/ 197354 h 825195"/>
                <a:gd name="connsiteX10" fmla="*/ 370663 w 741328"/>
                <a:gd name="connsiteY10" fmla="*/ 103115 h 825195"/>
                <a:gd name="connsiteX11" fmla="*/ 370664 w 741328"/>
                <a:gd name="connsiteY11" fmla="*/ 0 h 825195"/>
                <a:gd name="connsiteX12" fmla="*/ 632430 w 741328"/>
                <a:gd name="connsiteY12" fmla="*/ 205536 h 825195"/>
                <a:gd name="connsiteX13" fmla="*/ 636312 w 741328"/>
                <a:gd name="connsiteY13" fmla="*/ 242635 h 825195"/>
                <a:gd name="connsiteX14" fmla="*/ 693552 w 741328"/>
                <a:gd name="connsiteY14" fmla="*/ 242635 h 825195"/>
                <a:gd name="connsiteX15" fmla="*/ 741328 w 741328"/>
                <a:gd name="connsiteY15" fmla="*/ 290411 h 825195"/>
                <a:gd name="connsiteX16" fmla="*/ 741328 w 741328"/>
                <a:gd name="connsiteY16" fmla="*/ 777419 h 825195"/>
                <a:gd name="connsiteX17" fmla="*/ 693552 w 741328"/>
                <a:gd name="connsiteY17" fmla="*/ 825195 h 825195"/>
                <a:gd name="connsiteX18" fmla="*/ 47776 w 741328"/>
                <a:gd name="connsiteY18" fmla="*/ 825195 h 825195"/>
                <a:gd name="connsiteX19" fmla="*/ 0 w 741328"/>
                <a:gd name="connsiteY19" fmla="*/ 777419 h 825195"/>
                <a:gd name="connsiteX20" fmla="*/ 0 w 741328"/>
                <a:gd name="connsiteY20" fmla="*/ 290411 h 825195"/>
                <a:gd name="connsiteX21" fmla="*/ 47776 w 741328"/>
                <a:gd name="connsiteY21" fmla="*/ 242635 h 825195"/>
                <a:gd name="connsiteX22" fmla="*/ 105016 w 741328"/>
                <a:gd name="connsiteY22" fmla="*/ 242635 h 825195"/>
                <a:gd name="connsiteX23" fmla="*/ 108898 w 741328"/>
                <a:gd name="connsiteY23" fmla="*/ 205536 h 825195"/>
                <a:gd name="connsiteX24" fmla="*/ 370664 w 741328"/>
                <a:gd name="connsiteY24" fmla="*/ 0 h 82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41328" h="825195">
                  <a:moveTo>
                    <a:pt x="375680" y="465042"/>
                  </a:moveTo>
                  <a:cubicBezTo>
                    <a:pt x="330384" y="465042"/>
                    <a:pt x="293664" y="501762"/>
                    <a:pt x="293664" y="547058"/>
                  </a:cubicBezTo>
                  <a:cubicBezTo>
                    <a:pt x="293664" y="592354"/>
                    <a:pt x="330384" y="629074"/>
                    <a:pt x="375680" y="629074"/>
                  </a:cubicBezTo>
                  <a:cubicBezTo>
                    <a:pt x="420976" y="629074"/>
                    <a:pt x="457696" y="592354"/>
                    <a:pt x="457696" y="547058"/>
                  </a:cubicBezTo>
                  <a:cubicBezTo>
                    <a:pt x="457696" y="501762"/>
                    <a:pt x="420976" y="465042"/>
                    <a:pt x="375680" y="465042"/>
                  </a:cubicBezTo>
                  <a:close/>
                  <a:moveTo>
                    <a:pt x="370663" y="103115"/>
                  </a:moveTo>
                  <a:cubicBezTo>
                    <a:pt x="302700" y="103115"/>
                    <a:pt x="244387" y="141974"/>
                    <a:pt x="219478" y="197354"/>
                  </a:cubicBezTo>
                  <a:lnTo>
                    <a:pt x="209757" y="242635"/>
                  </a:lnTo>
                  <a:lnTo>
                    <a:pt x="531569" y="242635"/>
                  </a:lnTo>
                  <a:lnTo>
                    <a:pt x="521848" y="197354"/>
                  </a:lnTo>
                  <a:cubicBezTo>
                    <a:pt x="496939" y="141974"/>
                    <a:pt x="438627" y="103115"/>
                    <a:pt x="370663" y="103115"/>
                  </a:cubicBezTo>
                  <a:close/>
                  <a:moveTo>
                    <a:pt x="370664" y="0"/>
                  </a:moveTo>
                  <a:cubicBezTo>
                    <a:pt x="499785" y="0"/>
                    <a:pt x="607515" y="88237"/>
                    <a:pt x="632430" y="205536"/>
                  </a:cubicBezTo>
                  <a:lnTo>
                    <a:pt x="636312" y="242635"/>
                  </a:lnTo>
                  <a:lnTo>
                    <a:pt x="693552" y="242635"/>
                  </a:lnTo>
                  <a:cubicBezTo>
                    <a:pt x="719938" y="242635"/>
                    <a:pt x="741328" y="264025"/>
                    <a:pt x="741328" y="290411"/>
                  </a:cubicBezTo>
                  <a:lnTo>
                    <a:pt x="741328" y="777419"/>
                  </a:lnTo>
                  <a:cubicBezTo>
                    <a:pt x="741328" y="803805"/>
                    <a:pt x="719938" y="825195"/>
                    <a:pt x="693552" y="825195"/>
                  </a:cubicBezTo>
                  <a:lnTo>
                    <a:pt x="47776" y="825195"/>
                  </a:lnTo>
                  <a:cubicBezTo>
                    <a:pt x="21390" y="825195"/>
                    <a:pt x="0" y="803805"/>
                    <a:pt x="0" y="777419"/>
                  </a:cubicBezTo>
                  <a:lnTo>
                    <a:pt x="0" y="290411"/>
                  </a:lnTo>
                  <a:cubicBezTo>
                    <a:pt x="0" y="264025"/>
                    <a:pt x="21390" y="242635"/>
                    <a:pt x="47776" y="242635"/>
                  </a:cubicBezTo>
                  <a:lnTo>
                    <a:pt x="105016" y="242635"/>
                  </a:lnTo>
                  <a:lnTo>
                    <a:pt x="108898" y="205536"/>
                  </a:lnTo>
                  <a:cubicBezTo>
                    <a:pt x="133813" y="88237"/>
                    <a:pt x="241543" y="0"/>
                    <a:pt x="370664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783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트리</a:t>
            </a:r>
          </a:p>
        </p:txBody>
      </p:sp>
      <p:sp>
        <p:nvSpPr>
          <p:cNvPr id="239" name="사각형: 둥근 모서리 238"/>
          <p:cNvSpPr/>
          <p:nvPr/>
        </p:nvSpPr>
        <p:spPr>
          <a:xfrm>
            <a:off x="838200" y="1690688"/>
            <a:ext cx="8157327" cy="4798428"/>
          </a:xfrm>
          <a:prstGeom prst="roundRect">
            <a:avLst>
              <a:gd name="adj" fmla="val 528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882225" y="3139773"/>
            <a:ext cx="7096367" cy="419142"/>
            <a:chOff x="1068547" y="2783280"/>
            <a:chExt cx="7681473" cy="622949"/>
          </a:xfrm>
        </p:grpSpPr>
        <p:sp>
          <p:nvSpPr>
            <p:cNvPr id="33" name="직사각형 32"/>
            <p:cNvSpPr/>
            <p:nvPr/>
          </p:nvSpPr>
          <p:spPr>
            <a:xfrm>
              <a:off x="1068547" y="2783281"/>
              <a:ext cx="3793339" cy="6229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액티브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863833" y="2783280"/>
              <a:ext cx="3886187" cy="6229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패시브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67566" y="2609247"/>
            <a:ext cx="1014659" cy="3815332"/>
            <a:chOff x="867567" y="2583847"/>
            <a:chExt cx="893500" cy="3815332"/>
          </a:xfrm>
        </p:grpSpPr>
        <p:sp>
          <p:nvSpPr>
            <p:cNvPr id="229" name="직사각형 228"/>
            <p:cNvSpPr/>
            <p:nvPr/>
          </p:nvSpPr>
          <p:spPr>
            <a:xfrm>
              <a:off x="867567" y="2583847"/>
              <a:ext cx="893500" cy="5283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aseline="-250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스킬 연마</a:t>
              </a:r>
              <a:endParaRPr lang="en-US" altLang="ko-KR" sz="2400" baseline="-25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867567" y="3110740"/>
              <a:ext cx="893500" cy="52520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aseline="-250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스킬 설정</a:t>
              </a:r>
              <a:endParaRPr lang="en-US" altLang="ko-KR" sz="2400" baseline="-25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867567" y="3635649"/>
              <a:ext cx="893500" cy="27635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000" b="1" baseline="-25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1996257" y="2619170"/>
            <a:ext cx="1647756" cy="485220"/>
            <a:chOff x="1569599" y="5434032"/>
            <a:chExt cx="2680561" cy="789354"/>
          </a:xfrm>
        </p:grpSpPr>
        <p:grpSp>
          <p:nvGrpSpPr>
            <p:cNvPr id="235" name="그룹 234"/>
            <p:cNvGrpSpPr/>
            <p:nvPr/>
          </p:nvGrpSpPr>
          <p:grpSpPr>
            <a:xfrm>
              <a:off x="1569599" y="5434032"/>
              <a:ext cx="789354" cy="789354"/>
              <a:chOff x="1613571" y="5386183"/>
              <a:chExt cx="789354" cy="789354"/>
            </a:xfrm>
          </p:grpSpPr>
          <p:sp>
            <p:nvSpPr>
              <p:cNvPr id="255" name="타원 254"/>
              <p:cNvSpPr/>
              <p:nvPr/>
            </p:nvSpPr>
            <p:spPr>
              <a:xfrm>
                <a:off x="1613571" y="5386183"/>
                <a:ext cx="789354" cy="78935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6" name="그룹 255"/>
              <p:cNvGrpSpPr/>
              <p:nvPr/>
            </p:nvGrpSpPr>
            <p:grpSpPr>
              <a:xfrm>
                <a:off x="1905493" y="5452473"/>
                <a:ext cx="229533" cy="668212"/>
                <a:chOff x="7183225" y="1461155"/>
                <a:chExt cx="229533" cy="668212"/>
              </a:xfrm>
            </p:grpSpPr>
            <p:sp>
              <p:nvSpPr>
                <p:cNvPr id="257" name="타원 256"/>
                <p:cNvSpPr/>
                <p:nvPr/>
              </p:nvSpPr>
              <p:spPr>
                <a:xfrm>
                  <a:off x="7183225" y="1461155"/>
                  <a:ext cx="229533" cy="22953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58" name="직선 연결선 257"/>
                <p:cNvCxnSpPr>
                  <a:stCxn id="257" idx="4"/>
                </p:cNvCxnSpPr>
                <p:nvPr/>
              </p:nvCxnSpPr>
              <p:spPr>
                <a:xfrm flipH="1">
                  <a:off x="7281333" y="1690688"/>
                  <a:ext cx="16659" cy="2566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직선 연결선 258"/>
                <p:cNvCxnSpPr>
                  <a:cxnSpLocks/>
                </p:cNvCxnSpPr>
                <p:nvPr/>
              </p:nvCxnSpPr>
              <p:spPr>
                <a:xfrm flipH="1">
                  <a:off x="7183225" y="1947333"/>
                  <a:ext cx="98108" cy="16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/>
                <p:cNvCxnSpPr/>
                <p:nvPr/>
              </p:nvCxnSpPr>
              <p:spPr>
                <a:xfrm>
                  <a:off x="7281333" y="1947333"/>
                  <a:ext cx="97367" cy="18203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 260"/>
                <p:cNvCxnSpPr/>
                <p:nvPr/>
              </p:nvCxnSpPr>
              <p:spPr>
                <a:xfrm flipH="1">
                  <a:off x="7183225" y="1799167"/>
                  <a:ext cx="114767" cy="931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직선 연결선 261"/>
                <p:cNvCxnSpPr/>
                <p:nvPr/>
              </p:nvCxnSpPr>
              <p:spPr>
                <a:xfrm>
                  <a:off x="7281333" y="1816100"/>
                  <a:ext cx="97367" cy="889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6" name="그룹 235"/>
            <p:cNvGrpSpPr/>
            <p:nvPr/>
          </p:nvGrpSpPr>
          <p:grpSpPr>
            <a:xfrm>
              <a:off x="2516675" y="5434032"/>
              <a:ext cx="789354" cy="789354"/>
              <a:chOff x="1613571" y="5386183"/>
              <a:chExt cx="789354" cy="789354"/>
            </a:xfrm>
          </p:grpSpPr>
          <p:sp>
            <p:nvSpPr>
              <p:cNvPr id="247" name="타원 246"/>
              <p:cNvSpPr/>
              <p:nvPr/>
            </p:nvSpPr>
            <p:spPr>
              <a:xfrm>
                <a:off x="1613571" y="5386183"/>
                <a:ext cx="789354" cy="7893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8" name="그룹 247"/>
              <p:cNvGrpSpPr/>
              <p:nvPr/>
            </p:nvGrpSpPr>
            <p:grpSpPr>
              <a:xfrm>
                <a:off x="1905493" y="5452473"/>
                <a:ext cx="229533" cy="668212"/>
                <a:chOff x="7183225" y="1461155"/>
                <a:chExt cx="229533" cy="668212"/>
              </a:xfrm>
            </p:grpSpPr>
            <p:sp>
              <p:nvSpPr>
                <p:cNvPr id="249" name="타원 248"/>
                <p:cNvSpPr/>
                <p:nvPr/>
              </p:nvSpPr>
              <p:spPr>
                <a:xfrm>
                  <a:off x="7183225" y="1461155"/>
                  <a:ext cx="229533" cy="22953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50" name="직선 연결선 249"/>
                <p:cNvCxnSpPr>
                  <a:stCxn id="249" idx="4"/>
                </p:cNvCxnSpPr>
                <p:nvPr/>
              </p:nvCxnSpPr>
              <p:spPr>
                <a:xfrm flipH="1">
                  <a:off x="7281333" y="1690688"/>
                  <a:ext cx="16659" cy="2566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직선 연결선 250"/>
                <p:cNvCxnSpPr>
                  <a:cxnSpLocks/>
                </p:cNvCxnSpPr>
                <p:nvPr/>
              </p:nvCxnSpPr>
              <p:spPr>
                <a:xfrm flipH="1">
                  <a:off x="7183225" y="1947333"/>
                  <a:ext cx="98108" cy="16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/>
                <p:cNvCxnSpPr/>
                <p:nvPr/>
              </p:nvCxnSpPr>
              <p:spPr>
                <a:xfrm>
                  <a:off x="7281333" y="1947333"/>
                  <a:ext cx="97367" cy="18203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직선 연결선 252"/>
                <p:cNvCxnSpPr/>
                <p:nvPr/>
              </p:nvCxnSpPr>
              <p:spPr>
                <a:xfrm flipH="1">
                  <a:off x="7183225" y="1799167"/>
                  <a:ext cx="114767" cy="931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직선 연결선 253"/>
                <p:cNvCxnSpPr/>
                <p:nvPr/>
              </p:nvCxnSpPr>
              <p:spPr>
                <a:xfrm>
                  <a:off x="7281333" y="1816100"/>
                  <a:ext cx="97367" cy="889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7" name="그룹 236"/>
            <p:cNvGrpSpPr/>
            <p:nvPr/>
          </p:nvGrpSpPr>
          <p:grpSpPr>
            <a:xfrm>
              <a:off x="3460806" y="5434032"/>
              <a:ext cx="789354" cy="789354"/>
              <a:chOff x="1613571" y="5386183"/>
              <a:chExt cx="789354" cy="789354"/>
            </a:xfrm>
          </p:grpSpPr>
          <p:sp>
            <p:nvSpPr>
              <p:cNvPr id="238" name="타원 237"/>
              <p:cNvSpPr/>
              <p:nvPr/>
            </p:nvSpPr>
            <p:spPr>
              <a:xfrm>
                <a:off x="1613571" y="5386183"/>
                <a:ext cx="789354" cy="7893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0" name="그룹 239"/>
              <p:cNvGrpSpPr/>
              <p:nvPr/>
            </p:nvGrpSpPr>
            <p:grpSpPr>
              <a:xfrm>
                <a:off x="1905493" y="5452473"/>
                <a:ext cx="229533" cy="668212"/>
                <a:chOff x="7183225" y="1461155"/>
                <a:chExt cx="229533" cy="668212"/>
              </a:xfrm>
            </p:grpSpPr>
            <p:sp>
              <p:nvSpPr>
                <p:cNvPr id="241" name="타원 240"/>
                <p:cNvSpPr/>
                <p:nvPr/>
              </p:nvSpPr>
              <p:spPr>
                <a:xfrm>
                  <a:off x="7183225" y="1461155"/>
                  <a:ext cx="229533" cy="22953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2" name="직선 연결선 241"/>
                <p:cNvCxnSpPr>
                  <a:stCxn id="241" idx="4"/>
                </p:cNvCxnSpPr>
                <p:nvPr/>
              </p:nvCxnSpPr>
              <p:spPr>
                <a:xfrm flipH="1">
                  <a:off x="7281333" y="1690688"/>
                  <a:ext cx="16659" cy="2566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직선 연결선 242"/>
                <p:cNvCxnSpPr>
                  <a:cxnSpLocks/>
                </p:cNvCxnSpPr>
                <p:nvPr/>
              </p:nvCxnSpPr>
              <p:spPr>
                <a:xfrm flipH="1">
                  <a:off x="7183225" y="1947333"/>
                  <a:ext cx="98108" cy="16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직선 연결선 243"/>
                <p:cNvCxnSpPr/>
                <p:nvPr/>
              </p:nvCxnSpPr>
              <p:spPr>
                <a:xfrm>
                  <a:off x="7281333" y="1947333"/>
                  <a:ext cx="97367" cy="18203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직선 연결선 244"/>
                <p:cNvCxnSpPr/>
                <p:nvPr/>
              </p:nvCxnSpPr>
              <p:spPr>
                <a:xfrm flipH="1">
                  <a:off x="7183225" y="1799167"/>
                  <a:ext cx="114767" cy="931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직선 연결선 245"/>
                <p:cNvCxnSpPr/>
                <p:nvPr/>
              </p:nvCxnSpPr>
              <p:spPr>
                <a:xfrm>
                  <a:off x="7281333" y="1816100"/>
                  <a:ext cx="97367" cy="889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2" name="그룹 121"/>
          <p:cNvGrpSpPr/>
          <p:nvPr/>
        </p:nvGrpSpPr>
        <p:grpSpPr>
          <a:xfrm>
            <a:off x="2693292" y="4040897"/>
            <a:ext cx="5346800" cy="620153"/>
            <a:chOff x="2345861" y="3972686"/>
            <a:chExt cx="5346800" cy="620153"/>
          </a:xfrm>
        </p:grpSpPr>
        <p:grpSp>
          <p:nvGrpSpPr>
            <p:cNvPr id="123" name="그룹 122"/>
            <p:cNvGrpSpPr/>
            <p:nvPr/>
          </p:nvGrpSpPr>
          <p:grpSpPr>
            <a:xfrm>
              <a:off x="2345861" y="3979128"/>
              <a:ext cx="594295" cy="594295"/>
              <a:chOff x="1272627" y="3979128"/>
              <a:chExt cx="594295" cy="594295"/>
            </a:xfrm>
          </p:grpSpPr>
          <p:sp>
            <p:nvSpPr>
              <p:cNvPr id="140" name="직사각형 139"/>
              <p:cNvSpPr/>
              <p:nvPr/>
            </p:nvSpPr>
            <p:spPr>
              <a:xfrm>
                <a:off x="1272627" y="3979128"/>
                <a:ext cx="594295" cy="594295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1463040" y="4196615"/>
                <a:ext cx="202130" cy="202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3294997" y="3979128"/>
              <a:ext cx="594295" cy="594295"/>
              <a:chOff x="2221763" y="3979128"/>
              <a:chExt cx="594295" cy="594295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2221763" y="3979128"/>
                <a:ext cx="594295" cy="594295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이등변 삼각형 138"/>
              <p:cNvSpPr/>
              <p:nvPr/>
            </p:nvSpPr>
            <p:spPr>
              <a:xfrm>
                <a:off x="2392404" y="4175615"/>
                <a:ext cx="258830" cy="22313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4242274" y="3990033"/>
              <a:ext cx="594295" cy="594295"/>
              <a:chOff x="3169040" y="3990033"/>
              <a:chExt cx="594295" cy="594295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3169040" y="3990033"/>
                <a:ext cx="594295" cy="594295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다이아몬드 136"/>
              <p:cNvSpPr/>
              <p:nvPr/>
            </p:nvSpPr>
            <p:spPr>
              <a:xfrm>
                <a:off x="3335337" y="4151363"/>
                <a:ext cx="261700" cy="2617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5195752" y="3972686"/>
              <a:ext cx="594295" cy="594295"/>
              <a:chOff x="4122518" y="3972686"/>
              <a:chExt cx="594295" cy="594295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4122518" y="3972686"/>
                <a:ext cx="594295" cy="594295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오각형 134"/>
              <p:cNvSpPr/>
              <p:nvPr/>
            </p:nvSpPr>
            <p:spPr>
              <a:xfrm>
                <a:off x="4282245" y="4148351"/>
                <a:ext cx="268640" cy="255848"/>
              </a:xfrm>
              <a:prstGeom prst="pen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6149230" y="3979128"/>
              <a:ext cx="594295" cy="594295"/>
              <a:chOff x="5075996" y="3979128"/>
              <a:chExt cx="594295" cy="594295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5075996" y="3979128"/>
                <a:ext cx="594295" cy="594295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하트 132"/>
              <p:cNvSpPr/>
              <p:nvPr/>
            </p:nvSpPr>
            <p:spPr>
              <a:xfrm>
                <a:off x="5251450" y="4151363"/>
                <a:ext cx="245420" cy="245420"/>
              </a:xfrm>
              <a:prstGeom prst="hear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7098366" y="3979128"/>
              <a:ext cx="594295" cy="594295"/>
              <a:chOff x="6025132" y="3979128"/>
              <a:chExt cx="594295" cy="594295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6025132" y="3979128"/>
                <a:ext cx="594295" cy="594295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웃는 얼굴 130"/>
              <p:cNvSpPr/>
              <p:nvPr/>
            </p:nvSpPr>
            <p:spPr>
              <a:xfrm>
                <a:off x="6185944" y="4139940"/>
                <a:ext cx="272670" cy="27267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2398670" y="4331229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9/10</a:t>
              </a:r>
              <a:endParaRPr lang="ko-KR" altLang="en-US" sz="110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968750" y="2602799"/>
            <a:ext cx="5009338" cy="533341"/>
            <a:chOff x="3968750" y="2602799"/>
            <a:chExt cx="5009338" cy="533341"/>
          </a:xfrm>
        </p:grpSpPr>
        <p:sp>
          <p:nvSpPr>
            <p:cNvPr id="44" name="직사각형 43"/>
            <p:cNvSpPr/>
            <p:nvPr/>
          </p:nvSpPr>
          <p:spPr>
            <a:xfrm>
              <a:off x="6058274" y="2602799"/>
              <a:ext cx="2919814" cy="5333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전체 패시브 포인트 </a:t>
              </a:r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  10</a:t>
              </a:r>
            </a:p>
            <a:p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패시브 남은 포인트 </a:t>
              </a:r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    1</a:t>
              </a:r>
              <a:endPara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968750" y="2602799"/>
              <a:ext cx="2089524" cy="5333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Lv.100 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성직자</a:t>
              </a: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838830" y="1685792"/>
            <a:ext cx="8157327" cy="887129"/>
            <a:chOff x="838830" y="4692197"/>
            <a:chExt cx="8157327" cy="887129"/>
          </a:xfrm>
        </p:grpSpPr>
        <p:sp>
          <p:nvSpPr>
            <p:cNvPr id="106" name="사각형: 둥근 모서리 105"/>
            <p:cNvSpPr/>
            <p:nvPr/>
          </p:nvSpPr>
          <p:spPr>
            <a:xfrm>
              <a:off x="838830" y="4692197"/>
              <a:ext cx="8157327" cy="887129"/>
            </a:xfrm>
            <a:prstGeom prst="roundRect">
              <a:avLst>
                <a:gd name="adj" fmla="val 29148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3044556" y="4970323"/>
              <a:ext cx="3974679" cy="360603"/>
              <a:chOff x="2993756" y="3703157"/>
              <a:chExt cx="3974679" cy="360603"/>
            </a:xfrm>
          </p:grpSpPr>
          <p:grpSp>
            <p:nvGrpSpPr>
              <p:cNvPr id="149" name="그룹 148"/>
              <p:cNvGrpSpPr/>
              <p:nvPr/>
            </p:nvGrpSpPr>
            <p:grpSpPr>
              <a:xfrm>
                <a:off x="2993756" y="3703157"/>
                <a:ext cx="1196134" cy="360603"/>
                <a:chOff x="2334470" y="1910747"/>
                <a:chExt cx="1196134" cy="360603"/>
              </a:xfrm>
            </p:grpSpPr>
            <p:sp>
              <p:nvSpPr>
                <p:cNvPr id="156" name="타원 155"/>
                <p:cNvSpPr/>
                <p:nvPr/>
              </p:nvSpPr>
              <p:spPr>
                <a:xfrm>
                  <a:off x="2334470" y="1910747"/>
                  <a:ext cx="360603" cy="360603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H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2744811" y="1933885"/>
                  <a:ext cx="7857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10/100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50" name="그룹 149"/>
              <p:cNvGrpSpPr/>
              <p:nvPr/>
            </p:nvGrpSpPr>
            <p:grpSpPr>
              <a:xfrm>
                <a:off x="4276717" y="3703157"/>
                <a:ext cx="1028951" cy="360603"/>
                <a:chOff x="3903181" y="1910747"/>
                <a:chExt cx="1028951" cy="360603"/>
              </a:xfrm>
            </p:grpSpPr>
            <p:sp>
              <p:nvSpPr>
                <p:cNvPr id="154" name="타원 153"/>
                <p:cNvSpPr/>
                <p:nvPr/>
              </p:nvSpPr>
              <p:spPr>
                <a:xfrm>
                  <a:off x="3903181" y="1910747"/>
                  <a:ext cx="360603" cy="360603"/>
                </a:xfrm>
                <a:prstGeom prst="ellipse">
                  <a:avLst/>
                </a:prstGeom>
                <a:solidFill>
                  <a:srgbClr val="FF00FF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4330685" y="1931807"/>
                  <a:ext cx="6014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51" name="그룹 150"/>
              <p:cNvGrpSpPr/>
              <p:nvPr/>
            </p:nvGrpSpPr>
            <p:grpSpPr>
              <a:xfrm>
                <a:off x="5420044" y="3703157"/>
                <a:ext cx="1548391" cy="360603"/>
                <a:chOff x="5173508" y="1910747"/>
                <a:chExt cx="1548391" cy="360603"/>
              </a:xfrm>
            </p:grpSpPr>
            <p:sp>
              <p:nvSpPr>
                <p:cNvPr id="152" name="타원 151"/>
                <p:cNvSpPr/>
                <p:nvPr/>
              </p:nvSpPr>
              <p:spPr>
                <a:xfrm>
                  <a:off x="5173508" y="1910747"/>
                  <a:ext cx="360603" cy="36060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5702068" y="1931806"/>
                  <a:ext cx="10198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1,000,000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sp>
          <p:nvSpPr>
            <p:cNvPr id="108" name="사각형: 둥근 모서리 107"/>
            <p:cNvSpPr/>
            <p:nvPr/>
          </p:nvSpPr>
          <p:spPr>
            <a:xfrm>
              <a:off x="1575986" y="4853963"/>
              <a:ext cx="938959" cy="582619"/>
            </a:xfrm>
            <a:prstGeom prst="roundRect">
              <a:avLst/>
            </a:prstGeom>
            <a:solidFill>
              <a:schemeClr val="accent2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스킬</a:t>
              </a:r>
            </a:p>
          </p:txBody>
        </p:sp>
        <p:grpSp>
          <p:nvGrpSpPr>
            <p:cNvPr id="109" name="그룹 108"/>
            <p:cNvGrpSpPr/>
            <p:nvPr/>
          </p:nvGrpSpPr>
          <p:grpSpPr>
            <a:xfrm>
              <a:off x="960273" y="4905081"/>
              <a:ext cx="499527" cy="499525"/>
              <a:chOff x="960273" y="4288994"/>
              <a:chExt cx="499527" cy="499525"/>
            </a:xfrm>
          </p:grpSpPr>
          <p:sp>
            <p:nvSpPr>
              <p:cNvPr id="147" name="타원 146"/>
              <p:cNvSpPr/>
              <p:nvPr/>
            </p:nvSpPr>
            <p:spPr>
              <a:xfrm>
                <a:off x="960273" y="4288994"/>
                <a:ext cx="499527" cy="4995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48" name="화살표: 아래로 구부러짐 147"/>
              <p:cNvSpPr/>
              <p:nvPr/>
            </p:nvSpPr>
            <p:spPr>
              <a:xfrm>
                <a:off x="1065917" y="4437702"/>
                <a:ext cx="325114" cy="180793"/>
              </a:xfrm>
              <a:prstGeom prst="curvedDownArrow">
                <a:avLst>
                  <a:gd name="adj1" fmla="val 32786"/>
                  <a:gd name="adj2" fmla="val 70737"/>
                  <a:gd name="adj3" fmla="val 40423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7127488" y="4905080"/>
              <a:ext cx="1695762" cy="505123"/>
              <a:chOff x="7127488" y="4905080"/>
              <a:chExt cx="1695762" cy="505123"/>
            </a:xfrm>
          </p:grpSpPr>
          <p:grpSp>
            <p:nvGrpSpPr>
              <p:cNvPr id="111" name="그룹 110"/>
              <p:cNvGrpSpPr/>
              <p:nvPr/>
            </p:nvGrpSpPr>
            <p:grpSpPr>
              <a:xfrm>
                <a:off x="7127488" y="4905081"/>
                <a:ext cx="499527" cy="499525"/>
                <a:chOff x="7127488" y="2336152"/>
                <a:chExt cx="499527" cy="499525"/>
              </a:xfrm>
            </p:grpSpPr>
            <p:sp>
              <p:nvSpPr>
                <p:cNvPr id="120" name="타원 119"/>
                <p:cNvSpPr/>
                <p:nvPr/>
              </p:nvSpPr>
              <p:spPr>
                <a:xfrm>
                  <a:off x="7127488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m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121" name="그룹 120"/>
                <p:cNvGrpSpPr/>
                <p:nvPr/>
              </p:nvGrpSpPr>
              <p:grpSpPr>
                <a:xfrm>
                  <a:off x="7228923" y="2497560"/>
                  <a:ext cx="287502" cy="188041"/>
                  <a:chOff x="10568539" y="1212231"/>
                  <a:chExt cx="423512" cy="276999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43" name="직사각형 142"/>
                  <p:cNvSpPr/>
                  <p:nvPr/>
                </p:nvSpPr>
                <p:spPr>
                  <a:xfrm>
                    <a:off x="10568539" y="1212231"/>
                    <a:ext cx="423512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44" name="직선 연결선 143"/>
                  <p:cNvCxnSpPr/>
                  <p:nvPr/>
                </p:nvCxnSpPr>
                <p:spPr>
                  <a:xfrm>
                    <a:off x="10568539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직선 연결선 144"/>
                  <p:cNvCxnSpPr/>
                  <p:nvPr/>
                </p:nvCxnSpPr>
                <p:spPr>
                  <a:xfrm flipV="1">
                    <a:off x="10780295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타원 145"/>
                  <p:cNvSpPr/>
                  <p:nvPr/>
                </p:nvSpPr>
                <p:spPr>
                  <a:xfrm>
                    <a:off x="10745695" y="1316130"/>
                    <a:ext cx="69200" cy="69200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2" name="그룹 111"/>
              <p:cNvGrpSpPr/>
              <p:nvPr/>
            </p:nvGrpSpPr>
            <p:grpSpPr>
              <a:xfrm>
                <a:off x="7728075" y="4905080"/>
                <a:ext cx="499527" cy="499525"/>
                <a:chOff x="7728075" y="2336151"/>
                <a:chExt cx="499527" cy="499525"/>
              </a:xfrm>
            </p:grpSpPr>
            <p:sp>
              <p:nvSpPr>
                <p:cNvPr id="118" name="타원 117"/>
                <p:cNvSpPr/>
                <p:nvPr/>
              </p:nvSpPr>
              <p:spPr>
                <a:xfrm>
                  <a:off x="7728075" y="2336151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c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19" name="말풍선: 모서리가 둥근 사각형 118"/>
                <p:cNvSpPr/>
                <p:nvPr/>
              </p:nvSpPr>
              <p:spPr>
                <a:xfrm>
                  <a:off x="7844392" y="2493327"/>
                  <a:ext cx="279048" cy="186962"/>
                </a:xfrm>
                <a:prstGeom prst="wedgeRoundRectCallout">
                  <a:avLst>
                    <a:gd name="adj1" fmla="val -38901"/>
                    <a:gd name="adj2" fmla="val 74058"/>
                    <a:gd name="adj3" fmla="val 16667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ko-KR" sz="1200" b="1" dirty="0"/>
                    <a:t>…</a:t>
                  </a:r>
                  <a:endParaRPr lang="en-US" altLang="ko-KR" sz="1100" b="1" dirty="0"/>
                </a:p>
              </p:txBody>
            </p:sp>
          </p:grpSp>
          <p:grpSp>
            <p:nvGrpSpPr>
              <p:cNvPr id="113" name="그룹 112"/>
              <p:cNvGrpSpPr/>
              <p:nvPr/>
            </p:nvGrpSpPr>
            <p:grpSpPr>
              <a:xfrm>
                <a:off x="8323723" y="4910678"/>
                <a:ext cx="499527" cy="499525"/>
                <a:chOff x="8323723" y="2336152"/>
                <a:chExt cx="499527" cy="499525"/>
              </a:xfrm>
            </p:grpSpPr>
            <p:sp>
              <p:nvSpPr>
                <p:cNvPr id="114" name="타원 113"/>
                <p:cNvSpPr/>
                <p:nvPr/>
              </p:nvSpPr>
              <p:spPr>
                <a:xfrm>
                  <a:off x="8323723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s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115" name="그룹 114"/>
                <p:cNvGrpSpPr/>
                <p:nvPr/>
              </p:nvGrpSpPr>
              <p:grpSpPr>
                <a:xfrm>
                  <a:off x="8410449" y="2414036"/>
                  <a:ext cx="362372" cy="354951"/>
                  <a:chOff x="9658069" y="2123268"/>
                  <a:chExt cx="430076" cy="421268"/>
                </a:xfrm>
              </p:grpSpPr>
              <p:sp>
                <p:nvSpPr>
                  <p:cNvPr id="116" name="별: 꼭짓점 12개 115"/>
                  <p:cNvSpPr/>
                  <p:nvPr/>
                </p:nvSpPr>
                <p:spPr>
                  <a:xfrm>
                    <a:off x="9658069" y="212326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7" name="별: 꼭짓점 12개 116"/>
                  <p:cNvSpPr/>
                  <p:nvPr/>
                </p:nvSpPr>
                <p:spPr>
                  <a:xfrm>
                    <a:off x="9755547" y="221193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02516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 로그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647388"/>
              </p:ext>
            </p:extLst>
          </p:nvPr>
        </p:nvGraphicFramePr>
        <p:xfrm>
          <a:off x="838200" y="1546643"/>
          <a:ext cx="10515601" cy="482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526">
                  <a:extLst>
                    <a:ext uri="{9D8B030D-6E8A-4147-A177-3AD203B41FA5}">
                      <a16:colId xmlns:a16="http://schemas.microsoft.com/office/drawing/2014/main" val="31614323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4675541"/>
                    </a:ext>
                  </a:extLst>
                </a:gridCol>
                <a:gridCol w="7233489">
                  <a:extLst>
                    <a:ext uri="{9D8B030D-6E8A-4147-A177-3AD203B41FA5}">
                      <a16:colId xmlns:a16="http://schemas.microsoft.com/office/drawing/2014/main" val="3095881004"/>
                    </a:ext>
                  </a:extLst>
                </a:gridCol>
                <a:gridCol w="981186">
                  <a:extLst>
                    <a:ext uri="{9D8B030D-6E8A-4147-A177-3AD203B41FA5}">
                      <a16:colId xmlns:a16="http://schemas.microsoft.com/office/drawing/2014/main" val="200849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 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2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2017.4.15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상단</a:t>
                      </a: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/ </a:t>
                      </a:r>
                      <a:r>
                        <a:rPr lang="ko-KR" altLang="en-US" sz="1600" b="0" i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메인로비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캐릭터정보 </a:t>
                      </a: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아이템</a:t>
                      </a: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장비 </a:t>
                      </a: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 </a:t>
                      </a: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전투조작</a:t>
                      </a: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전투연출  </a:t>
                      </a: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</a:t>
                      </a:r>
                      <a:endParaRPr lang="en-US" altLang="ko-KR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지혜</a:t>
                      </a:r>
                      <a:endParaRPr lang="en-US" altLang="ko-KR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03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2017.4.16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스킬트리</a:t>
                      </a: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개선 </a:t>
                      </a: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장비</a:t>
                      </a: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개선 </a:t>
                      </a: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내계정정보 보기 </a:t>
                      </a: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전직시스템 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지혜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18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2017.4.17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1.3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퀘스트 시스템 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96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2017.4.18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1.4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상점 시스템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61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36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37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33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08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971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43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43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90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444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트리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5263626" y="3661049"/>
            <a:ext cx="92842" cy="2654026"/>
            <a:chOff x="8373522" y="2726756"/>
            <a:chExt cx="92842" cy="2524801"/>
          </a:xfrm>
        </p:grpSpPr>
        <p:cxnSp>
          <p:nvCxnSpPr>
            <p:cNvPr id="68" name="직선 연결선 67"/>
            <p:cNvCxnSpPr>
              <a:cxnSpLocks/>
            </p:cNvCxnSpPr>
            <p:nvPr/>
          </p:nvCxnSpPr>
          <p:spPr>
            <a:xfrm>
              <a:off x="8418786" y="2726756"/>
              <a:ext cx="0" cy="2524801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모서리가 둥근 직사각형 6"/>
            <p:cNvSpPr/>
            <p:nvPr/>
          </p:nvSpPr>
          <p:spPr>
            <a:xfrm>
              <a:off x="8373522" y="2726756"/>
              <a:ext cx="92842" cy="9514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사각형: 둥근 모서리 100"/>
          <p:cNvSpPr/>
          <p:nvPr/>
        </p:nvSpPr>
        <p:spPr>
          <a:xfrm>
            <a:off x="838200" y="1690688"/>
            <a:ext cx="8157327" cy="4798428"/>
          </a:xfrm>
          <a:prstGeom prst="roundRect">
            <a:avLst>
              <a:gd name="adj" fmla="val 528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9" name="그룹 158"/>
          <p:cNvGrpSpPr/>
          <p:nvPr/>
        </p:nvGrpSpPr>
        <p:grpSpPr>
          <a:xfrm>
            <a:off x="867566" y="2609247"/>
            <a:ext cx="1014659" cy="3815332"/>
            <a:chOff x="867567" y="2583847"/>
            <a:chExt cx="893500" cy="3815332"/>
          </a:xfrm>
        </p:grpSpPr>
        <p:sp>
          <p:nvSpPr>
            <p:cNvPr id="160" name="직사각형 159"/>
            <p:cNvSpPr/>
            <p:nvPr/>
          </p:nvSpPr>
          <p:spPr>
            <a:xfrm>
              <a:off x="867567" y="2583847"/>
              <a:ext cx="893500" cy="5283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aseline="-250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스킬 연마</a:t>
              </a:r>
              <a:endParaRPr lang="en-US" altLang="ko-KR" sz="2400" baseline="-25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867567" y="3110740"/>
              <a:ext cx="893500" cy="5252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aseline="-250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스킬 설정</a:t>
              </a:r>
              <a:endParaRPr lang="en-US" altLang="ko-KR" sz="2400" baseline="-25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867567" y="3635649"/>
              <a:ext cx="893500" cy="27635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000" b="1" baseline="-25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1996257" y="2619170"/>
            <a:ext cx="1647756" cy="485220"/>
            <a:chOff x="1569599" y="5434032"/>
            <a:chExt cx="2680561" cy="789354"/>
          </a:xfrm>
        </p:grpSpPr>
        <p:grpSp>
          <p:nvGrpSpPr>
            <p:cNvPr id="164" name="그룹 163"/>
            <p:cNvGrpSpPr/>
            <p:nvPr/>
          </p:nvGrpSpPr>
          <p:grpSpPr>
            <a:xfrm>
              <a:off x="1569599" y="5434032"/>
              <a:ext cx="789354" cy="789354"/>
              <a:chOff x="1613571" y="5386183"/>
              <a:chExt cx="789354" cy="789354"/>
            </a:xfrm>
          </p:grpSpPr>
          <p:sp>
            <p:nvSpPr>
              <p:cNvPr id="209" name="타원 208"/>
              <p:cNvSpPr/>
              <p:nvPr/>
            </p:nvSpPr>
            <p:spPr>
              <a:xfrm>
                <a:off x="1613571" y="5386183"/>
                <a:ext cx="789354" cy="78935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0" name="그룹 209"/>
              <p:cNvGrpSpPr/>
              <p:nvPr/>
            </p:nvGrpSpPr>
            <p:grpSpPr>
              <a:xfrm>
                <a:off x="1905493" y="5452473"/>
                <a:ext cx="229533" cy="668212"/>
                <a:chOff x="7183225" y="1461155"/>
                <a:chExt cx="229533" cy="668212"/>
              </a:xfrm>
            </p:grpSpPr>
            <p:sp>
              <p:nvSpPr>
                <p:cNvPr id="211" name="타원 210"/>
                <p:cNvSpPr/>
                <p:nvPr/>
              </p:nvSpPr>
              <p:spPr>
                <a:xfrm>
                  <a:off x="7183225" y="1461155"/>
                  <a:ext cx="229533" cy="22953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12" name="직선 연결선 211"/>
                <p:cNvCxnSpPr>
                  <a:stCxn id="211" idx="4"/>
                </p:cNvCxnSpPr>
                <p:nvPr/>
              </p:nvCxnSpPr>
              <p:spPr>
                <a:xfrm flipH="1">
                  <a:off x="7281333" y="1690688"/>
                  <a:ext cx="16659" cy="2566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직선 연결선 212"/>
                <p:cNvCxnSpPr>
                  <a:cxnSpLocks/>
                </p:cNvCxnSpPr>
                <p:nvPr/>
              </p:nvCxnSpPr>
              <p:spPr>
                <a:xfrm flipH="1">
                  <a:off x="7183225" y="1947333"/>
                  <a:ext cx="98108" cy="16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직선 연결선 213"/>
                <p:cNvCxnSpPr/>
                <p:nvPr/>
              </p:nvCxnSpPr>
              <p:spPr>
                <a:xfrm>
                  <a:off x="7281333" y="1947333"/>
                  <a:ext cx="97367" cy="18203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직선 연결선 214"/>
                <p:cNvCxnSpPr/>
                <p:nvPr/>
              </p:nvCxnSpPr>
              <p:spPr>
                <a:xfrm flipH="1">
                  <a:off x="7183225" y="1799167"/>
                  <a:ext cx="114767" cy="931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직선 연결선 215"/>
                <p:cNvCxnSpPr/>
                <p:nvPr/>
              </p:nvCxnSpPr>
              <p:spPr>
                <a:xfrm>
                  <a:off x="7281333" y="1816100"/>
                  <a:ext cx="97367" cy="889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5" name="그룹 164"/>
            <p:cNvGrpSpPr/>
            <p:nvPr/>
          </p:nvGrpSpPr>
          <p:grpSpPr>
            <a:xfrm>
              <a:off x="2516675" y="5434032"/>
              <a:ext cx="789354" cy="789354"/>
              <a:chOff x="1613571" y="5386183"/>
              <a:chExt cx="789354" cy="789354"/>
            </a:xfrm>
          </p:grpSpPr>
          <p:sp>
            <p:nvSpPr>
              <p:cNvPr id="201" name="타원 200"/>
              <p:cNvSpPr/>
              <p:nvPr/>
            </p:nvSpPr>
            <p:spPr>
              <a:xfrm>
                <a:off x="1613571" y="5386183"/>
                <a:ext cx="789354" cy="7893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2" name="그룹 201"/>
              <p:cNvGrpSpPr/>
              <p:nvPr/>
            </p:nvGrpSpPr>
            <p:grpSpPr>
              <a:xfrm>
                <a:off x="1905493" y="5452473"/>
                <a:ext cx="229533" cy="668212"/>
                <a:chOff x="7183225" y="1461155"/>
                <a:chExt cx="229533" cy="668212"/>
              </a:xfrm>
            </p:grpSpPr>
            <p:sp>
              <p:nvSpPr>
                <p:cNvPr id="203" name="타원 202"/>
                <p:cNvSpPr/>
                <p:nvPr/>
              </p:nvSpPr>
              <p:spPr>
                <a:xfrm>
                  <a:off x="7183225" y="1461155"/>
                  <a:ext cx="229533" cy="22953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04" name="직선 연결선 203"/>
                <p:cNvCxnSpPr>
                  <a:stCxn id="203" idx="4"/>
                </p:cNvCxnSpPr>
                <p:nvPr/>
              </p:nvCxnSpPr>
              <p:spPr>
                <a:xfrm flipH="1">
                  <a:off x="7281333" y="1690688"/>
                  <a:ext cx="16659" cy="2566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/>
                <p:cNvCxnSpPr>
                  <a:cxnSpLocks/>
                </p:cNvCxnSpPr>
                <p:nvPr/>
              </p:nvCxnSpPr>
              <p:spPr>
                <a:xfrm flipH="1">
                  <a:off x="7183225" y="1947333"/>
                  <a:ext cx="98108" cy="16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/>
                <p:cNvCxnSpPr/>
                <p:nvPr/>
              </p:nvCxnSpPr>
              <p:spPr>
                <a:xfrm>
                  <a:off x="7281333" y="1947333"/>
                  <a:ext cx="97367" cy="18203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/>
                <p:cNvCxnSpPr/>
                <p:nvPr/>
              </p:nvCxnSpPr>
              <p:spPr>
                <a:xfrm flipH="1">
                  <a:off x="7183225" y="1799167"/>
                  <a:ext cx="114767" cy="931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>
                <a:xfrm>
                  <a:off x="7281333" y="1816100"/>
                  <a:ext cx="97367" cy="889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6" name="그룹 165"/>
            <p:cNvGrpSpPr/>
            <p:nvPr/>
          </p:nvGrpSpPr>
          <p:grpSpPr>
            <a:xfrm>
              <a:off x="3460806" y="5434032"/>
              <a:ext cx="789354" cy="789354"/>
              <a:chOff x="1613571" y="5386183"/>
              <a:chExt cx="789354" cy="789354"/>
            </a:xfrm>
          </p:grpSpPr>
          <p:sp>
            <p:nvSpPr>
              <p:cNvPr id="167" name="타원 166"/>
              <p:cNvSpPr/>
              <p:nvPr/>
            </p:nvSpPr>
            <p:spPr>
              <a:xfrm>
                <a:off x="1613571" y="5386183"/>
                <a:ext cx="789354" cy="7893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8" name="그룹 167"/>
              <p:cNvGrpSpPr/>
              <p:nvPr/>
            </p:nvGrpSpPr>
            <p:grpSpPr>
              <a:xfrm>
                <a:off x="1905493" y="5452473"/>
                <a:ext cx="229533" cy="668212"/>
                <a:chOff x="7183225" y="1461155"/>
                <a:chExt cx="229533" cy="668212"/>
              </a:xfrm>
            </p:grpSpPr>
            <p:sp>
              <p:nvSpPr>
                <p:cNvPr id="169" name="타원 168"/>
                <p:cNvSpPr/>
                <p:nvPr/>
              </p:nvSpPr>
              <p:spPr>
                <a:xfrm>
                  <a:off x="7183225" y="1461155"/>
                  <a:ext cx="229533" cy="22953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0" name="직선 연결선 169"/>
                <p:cNvCxnSpPr>
                  <a:stCxn id="169" idx="4"/>
                </p:cNvCxnSpPr>
                <p:nvPr/>
              </p:nvCxnSpPr>
              <p:spPr>
                <a:xfrm flipH="1">
                  <a:off x="7281333" y="1690688"/>
                  <a:ext cx="16659" cy="2566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/>
                <p:cNvCxnSpPr>
                  <a:cxnSpLocks/>
                </p:cNvCxnSpPr>
                <p:nvPr/>
              </p:nvCxnSpPr>
              <p:spPr>
                <a:xfrm flipH="1">
                  <a:off x="7183225" y="1947333"/>
                  <a:ext cx="98108" cy="16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/>
                <p:cNvCxnSpPr/>
                <p:nvPr/>
              </p:nvCxnSpPr>
              <p:spPr>
                <a:xfrm>
                  <a:off x="7281333" y="1947333"/>
                  <a:ext cx="97367" cy="18203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/>
                <p:cNvCxnSpPr/>
                <p:nvPr/>
              </p:nvCxnSpPr>
              <p:spPr>
                <a:xfrm flipH="1">
                  <a:off x="7183225" y="1799167"/>
                  <a:ext cx="114767" cy="931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/>
                <p:cNvCxnSpPr/>
                <p:nvPr/>
              </p:nvCxnSpPr>
              <p:spPr>
                <a:xfrm>
                  <a:off x="7281333" y="1816100"/>
                  <a:ext cx="97367" cy="889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17" name="그룹 216"/>
          <p:cNvGrpSpPr/>
          <p:nvPr/>
        </p:nvGrpSpPr>
        <p:grpSpPr>
          <a:xfrm>
            <a:off x="5999404" y="3982679"/>
            <a:ext cx="2410142" cy="2120269"/>
            <a:chOff x="6465798" y="4155965"/>
            <a:chExt cx="2410142" cy="2120269"/>
          </a:xfrm>
        </p:grpSpPr>
        <p:sp>
          <p:nvSpPr>
            <p:cNvPr id="218" name="타원 217"/>
            <p:cNvSpPr/>
            <p:nvPr/>
          </p:nvSpPr>
          <p:spPr>
            <a:xfrm>
              <a:off x="7401697" y="5017327"/>
              <a:ext cx="1258907" cy="1258907"/>
            </a:xfrm>
            <a:prstGeom prst="ellipse">
              <a:avLst/>
            </a:prstGeom>
            <a:solidFill>
              <a:schemeClr val="accent2">
                <a:lumMod val="5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퀵슬롯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조작키</a:t>
              </a:r>
            </a:p>
          </p:txBody>
        </p:sp>
        <p:sp>
          <p:nvSpPr>
            <p:cNvPr id="219" name="타원 218"/>
            <p:cNvSpPr/>
            <p:nvPr/>
          </p:nvSpPr>
          <p:spPr>
            <a:xfrm>
              <a:off x="6465798" y="5646779"/>
              <a:ext cx="530070" cy="530070"/>
            </a:xfrm>
            <a:prstGeom prst="ellipse">
              <a:avLst/>
            </a:prstGeom>
            <a:solidFill>
              <a:schemeClr val="accent2">
                <a:lumMod val="5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20" name="타원 219"/>
            <p:cNvSpPr/>
            <p:nvPr/>
          </p:nvSpPr>
          <p:spPr>
            <a:xfrm>
              <a:off x="6689422" y="4752291"/>
              <a:ext cx="530070" cy="530070"/>
            </a:xfrm>
            <a:prstGeom prst="ellipse">
              <a:avLst/>
            </a:prstGeom>
            <a:solidFill>
              <a:schemeClr val="accent2">
                <a:lumMod val="5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21" name="타원 220"/>
            <p:cNvSpPr/>
            <p:nvPr/>
          </p:nvSpPr>
          <p:spPr>
            <a:xfrm>
              <a:off x="7484515" y="4205662"/>
              <a:ext cx="530070" cy="530070"/>
            </a:xfrm>
            <a:prstGeom prst="ellipse">
              <a:avLst/>
            </a:prstGeom>
            <a:solidFill>
              <a:schemeClr val="accent2">
                <a:lumMod val="5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22" name="타원 221"/>
            <p:cNvSpPr/>
            <p:nvPr/>
          </p:nvSpPr>
          <p:spPr>
            <a:xfrm>
              <a:off x="8345870" y="4155965"/>
              <a:ext cx="530070" cy="530070"/>
            </a:xfrm>
            <a:prstGeom prst="ellipse">
              <a:avLst/>
            </a:prstGeom>
            <a:solidFill>
              <a:schemeClr val="accent2">
                <a:lumMod val="5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223" name="그룹 222"/>
          <p:cNvGrpSpPr/>
          <p:nvPr/>
        </p:nvGrpSpPr>
        <p:grpSpPr>
          <a:xfrm>
            <a:off x="1882225" y="3139773"/>
            <a:ext cx="7096367" cy="419142"/>
            <a:chOff x="1068547" y="2783280"/>
            <a:chExt cx="7681473" cy="622949"/>
          </a:xfrm>
        </p:grpSpPr>
        <p:sp>
          <p:nvSpPr>
            <p:cNvPr id="224" name="직사각형 223"/>
            <p:cNvSpPr/>
            <p:nvPr/>
          </p:nvSpPr>
          <p:spPr>
            <a:xfrm>
              <a:off x="1068547" y="2783281"/>
              <a:ext cx="3793339" cy="6229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스킬 목록</a:t>
              </a:r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4863833" y="2783280"/>
              <a:ext cx="3886187" cy="6229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퀵슬롯</a:t>
              </a:r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 </a:t>
              </a:r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2</a:t>
              </a:r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 </a:t>
              </a:r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…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32" name="그룹 231"/>
          <p:cNvGrpSpPr/>
          <p:nvPr/>
        </p:nvGrpSpPr>
        <p:grpSpPr>
          <a:xfrm>
            <a:off x="2097215" y="3875006"/>
            <a:ext cx="598215" cy="631205"/>
            <a:chOff x="1319345" y="3817856"/>
            <a:chExt cx="598215" cy="631205"/>
          </a:xfrm>
        </p:grpSpPr>
        <p:sp>
          <p:nvSpPr>
            <p:cNvPr id="240" name="직사각형 239"/>
            <p:cNvSpPr/>
            <p:nvPr/>
          </p:nvSpPr>
          <p:spPr>
            <a:xfrm>
              <a:off x="1319345" y="3817856"/>
              <a:ext cx="594295" cy="594295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별: 꼭짓점 5개 240"/>
            <p:cNvSpPr/>
            <p:nvPr/>
          </p:nvSpPr>
          <p:spPr>
            <a:xfrm>
              <a:off x="1394902" y="3887061"/>
              <a:ext cx="456890" cy="456890"/>
            </a:xfrm>
            <a:prstGeom prst="star5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1343364" y="4187451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10/10</a:t>
              </a:r>
              <a:endParaRPr lang="ko-KR" altLang="en-US" sz="110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2097215" y="4785805"/>
            <a:ext cx="594295" cy="622440"/>
            <a:chOff x="2265380" y="4689917"/>
            <a:chExt cx="594295" cy="622440"/>
          </a:xfrm>
        </p:grpSpPr>
        <p:sp>
          <p:nvSpPr>
            <p:cNvPr id="265" name="직사각형 264"/>
            <p:cNvSpPr/>
            <p:nvPr/>
          </p:nvSpPr>
          <p:spPr>
            <a:xfrm>
              <a:off x="2265380" y="4689917"/>
              <a:ext cx="594295" cy="594295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화살표: 갈매기형 수장 265"/>
            <p:cNvSpPr/>
            <p:nvPr/>
          </p:nvSpPr>
          <p:spPr>
            <a:xfrm>
              <a:off x="2454936" y="4854473"/>
              <a:ext cx="302964" cy="30296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7" name="화살표: 갈매기형 수장 266"/>
            <p:cNvSpPr/>
            <p:nvPr/>
          </p:nvSpPr>
          <p:spPr>
            <a:xfrm>
              <a:off x="2367153" y="4918172"/>
              <a:ext cx="175566" cy="17556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2325157" y="5050747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4/10</a:t>
              </a:r>
              <a:endParaRPr lang="ko-KR" altLang="en-US" sz="110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780297" y="492249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질풍참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2780297" y="400607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용검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</a:t>
            </a:r>
          </a:p>
        </p:txBody>
      </p:sp>
      <p:sp>
        <p:nvSpPr>
          <p:cNvPr id="278" name="직사각형 277"/>
          <p:cNvSpPr/>
          <p:nvPr/>
        </p:nvSpPr>
        <p:spPr>
          <a:xfrm>
            <a:off x="3968750" y="2602799"/>
            <a:ext cx="2089524" cy="53334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Lv.100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성직자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040791" y="2307196"/>
            <a:ext cx="289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 </a:t>
            </a:r>
            <a:r>
              <a:rPr lang="ko-KR" altLang="en-US" dirty="0" err="1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퀵슬롯</a:t>
            </a:r>
            <a:r>
              <a:rPr lang="ko-KR" altLang="en-US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확장권</a:t>
            </a:r>
            <a:r>
              <a:rPr lang="ko-KR" altLang="en-US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캐시 판매</a:t>
            </a:r>
            <a:r>
              <a:rPr lang="en-US" altLang="ko-KR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dirty="0" err="1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ㅎㅎㅎㅎㅎ</a:t>
            </a:r>
            <a:endParaRPr lang="ko-KR" altLang="en-US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838830" y="1685792"/>
            <a:ext cx="8157327" cy="887129"/>
            <a:chOff x="838830" y="4692197"/>
            <a:chExt cx="8157327" cy="887129"/>
          </a:xfrm>
        </p:grpSpPr>
        <p:sp>
          <p:nvSpPr>
            <p:cNvPr id="104" name="사각형: 둥근 모서리 103"/>
            <p:cNvSpPr/>
            <p:nvPr/>
          </p:nvSpPr>
          <p:spPr>
            <a:xfrm>
              <a:off x="838830" y="4692197"/>
              <a:ext cx="8157327" cy="887129"/>
            </a:xfrm>
            <a:prstGeom prst="roundRect">
              <a:avLst>
                <a:gd name="adj" fmla="val 29148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3044556" y="4970323"/>
              <a:ext cx="3974679" cy="360603"/>
              <a:chOff x="2993756" y="3703157"/>
              <a:chExt cx="3974679" cy="360603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2993756" y="3703157"/>
                <a:ext cx="1196134" cy="360603"/>
                <a:chOff x="2334470" y="1910747"/>
                <a:chExt cx="1196134" cy="360603"/>
              </a:xfrm>
            </p:grpSpPr>
            <p:sp>
              <p:nvSpPr>
                <p:cNvPr id="133" name="타원 132"/>
                <p:cNvSpPr/>
                <p:nvPr/>
              </p:nvSpPr>
              <p:spPr>
                <a:xfrm>
                  <a:off x="2334470" y="1910747"/>
                  <a:ext cx="360603" cy="360603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H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2744811" y="1933885"/>
                  <a:ext cx="7857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10/100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27" name="그룹 126"/>
              <p:cNvGrpSpPr/>
              <p:nvPr/>
            </p:nvGrpSpPr>
            <p:grpSpPr>
              <a:xfrm>
                <a:off x="4276717" y="3703157"/>
                <a:ext cx="1028951" cy="360603"/>
                <a:chOff x="3903181" y="1910747"/>
                <a:chExt cx="1028951" cy="360603"/>
              </a:xfrm>
            </p:grpSpPr>
            <p:sp>
              <p:nvSpPr>
                <p:cNvPr id="131" name="타원 130"/>
                <p:cNvSpPr/>
                <p:nvPr/>
              </p:nvSpPr>
              <p:spPr>
                <a:xfrm>
                  <a:off x="3903181" y="1910747"/>
                  <a:ext cx="360603" cy="360603"/>
                </a:xfrm>
                <a:prstGeom prst="ellipse">
                  <a:avLst/>
                </a:prstGeom>
                <a:solidFill>
                  <a:srgbClr val="FF00FF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4330685" y="1931807"/>
                  <a:ext cx="6014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28" name="그룹 127"/>
              <p:cNvGrpSpPr/>
              <p:nvPr/>
            </p:nvGrpSpPr>
            <p:grpSpPr>
              <a:xfrm>
                <a:off x="5420044" y="3703157"/>
                <a:ext cx="1548391" cy="360603"/>
                <a:chOff x="5173508" y="1910747"/>
                <a:chExt cx="1548391" cy="360603"/>
              </a:xfrm>
            </p:grpSpPr>
            <p:sp>
              <p:nvSpPr>
                <p:cNvPr id="129" name="타원 128"/>
                <p:cNvSpPr/>
                <p:nvPr/>
              </p:nvSpPr>
              <p:spPr>
                <a:xfrm>
                  <a:off x="5173508" y="1910747"/>
                  <a:ext cx="360603" cy="36060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5702068" y="1931806"/>
                  <a:ext cx="10198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1,000,000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sp>
          <p:nvSpPr>
            <p:cNvPr id="106" name="사각형: 둥근 모서리 105"/>
            <p:cNvSpPr/>
            <p:nvPr/>
          </p:nvSpPr>
          <p:spPr>
            <a:xfrm>
              <a:off x="1575986" y="4853963"/>
              <a:ext cx="938959" cy="582619"/>
            </a:xfrm>
            <a:prstGeom prst="roundRect">
              <a:avLst/>
            </a:prstGeom>
            <a:solidFill>
              <a:schemeClr val="accent2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스킬</a:t>
              </a: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960273" y="4905081"/>
              <a:ext cx="499527" cy="499525"/>
              <a:chOff x="960273" y="4288994"/>
              <a:chExt cx="499527" cy="499525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960273" y="4288994"/>
                <a:ext cx="499527" cy="4995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5" name="화살표: 아래로 구부러짐 124"/>
              <p:cNvSpPr/>
              <p:nvPr/>
            </p:nvSpPr>
            <p:spPr>
              <a:xfrm>
                <a:off x="1065917" y="4437702"/>
                <a:ext cx="325114" cy="180793"/>
              </a:xfrm>
              <a:prstGeom prst="curvedDownArrow">
                <a:avLst>
                  <a:gd name="adj1" fmla="val 32786"/>
                  <a:gd name="adj2" fmla="val 70737"/>
                  <a:gd name="adj3" fmla="val 40423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7127488" y="4905080"/>
              <a:ext cx="1695762" cy="505123"/>
              <a:chOff x="7127488" y="4905080"/>
              <a:chExt cx="1695762" cy="505123"/>
            </a:xfrm>
          </p:grpSpPr>
          <p:grpSp>
            <p:nvGrpSpPr>
              <p:cNvPr id="109" name="그룹 108"/>
              <p:cNvGrpSpPr/>
              <p:nvPr/>
            </p:nvGrpSpPr>
            <p:grpSpPr>
              <a:xfrm>
                <a:off x="7127488" y="4905081"/>
                <a:ext cx="499527" cy="499525"/>
                <a:chOff x="7127488" y="2336152"/>
                <a:chExt cx="499527" cy="499525"/>
              </a:xfrm>
            </p:grpSpPr>
            <p:sp>
              <p:nvSpPr>
                <p:cNvPr id="118" name="타원 117"/>
                <p:cNvSpPr/>
                <p:nvPr/>
              </p:nvSpPr>
              <p:spPr>
                <a:xfrm>
                  <a:off x="7127488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m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119" name="그룹 118"/>
                <p:cNvGrpSpPr/>
                <p:nvPr/>
              </p:nvGrpSpPr>
              <p:grpSpPr>
                <a:xfrm>
                  <a:off x="7228923" y="2497560"/>
                  <a:ext cx="287502" cy="188041"/>
                  <a:chOff x="10568539" y="1212231"/>
                  <a:chExt cx="423512" cy="276999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20" name="직사각형 119"/>
                  <p:cNvSpPr/>
                  <p:nvPr/>
                </p:nvSpPr>
                <p:spPr>
                  <a:xfrm>
                    <a:off x="10568539" y="1212231"/>
                    <a:ext cx="423512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21" name="직선 연결선 120"/>
                  <p:cNvCxnSpPr/>
                  <p:nvPr/>
                </p:nvCxnSpPr>
                <p:spPr>
                  <a:xfrm>
                    <a:off x="10568539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직선 연결선 121"/>
                  <p:cNvCxnSpPr/>
                  <p:nvPr/>
                </p:nvCxnSpPr>
                <p:spPr>
                  <a:xfrm flipV="1">
                    <a:off x="10780295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타원 122"/>
                  <p:cNvSpPr/>
                  <p:nvPr/>
                </p:nvSpPr>
                <p:spPr>
                  <a:xfrm>
                    <a:off x="10745695" y="1316130"/>
                    <a:ext cx="69200" cy="69200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0" name="그룹 109"/>
              <p:cNvGrpSpPr/>
              <p:nvPr/>
            </p:nvGrpSpPr>
            <p:grpSpPr>
              <a:xfrm>
                <a:off x="7728075" y="4905080"/>
                <a:ext cx="499527" cy="499525"/>
                <a:chOff x="7728075" y="2336151"/>
                <a:chExt cx="499527" cy="499525"/>
              </a:xfrm>
            </p:grpSpPr>
            <p:sp>
              <p:nvSpPr>
                <p:cNvPr id="116" name="타원 115"/>
                <p:cNvSpPr/>
                <p:nvPr/>
              </p:nvSpPr>
              <p:spPr>
                <a:xfrm>
                  <a:off x="7728075" y="2336151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c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17" name="말풍선: 모서리가 둥근 사각형 116"/>
                <p:cNvSpPr/>
                <p:nvPr/>
              </p:nvSpPr>
              <p:spPr>
                <a:xfrm>
                  <a:off x="7844392" y="2493327"/>
                  <a:ext cx="279048" cy="186962"/>
                </a:xfrm>
                <a:prstGeom prst="wedgeRoundRectCallout">
                  <a:avLst>
                    <a:gd name="adj1" fmla="val -38901"/>
                    <a:gd name="adj2" fmla="val 74058"/>
                    <a:gd name="adj3" fmla="val 16667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ko-KR" sz="1200" b="1" dirty="0"/>
                    <a:t>…</a:t>
                  </a:r>
                  <a:endParaRPr lang="en-US" altLang="ko-KR" sz="1100" b="1" dirty="0"/>
                </a:p>
              </p:txBody>
            </p:sp>
          </p:grpSp>
          <p:grpSp>
            <p:nvGrpSpPr>
              <p:cNvPr id="111" name="그룹 110"/>
              <p:cNvGrpSpPr/>
              <p:nvPr/>
            </p:nvGrpSpPr>
            <p:grpSpPr>
              <a:xfrm>
                <a:off x="8323723" y="4910678"/>
                <a:ext cx="499527" cy="499525"/>
                <a:chOff x="8323723" y="2336152"/>
                <a:chExt cx="499527" cy="499525"/>
              </a:xfrm>
            </p:grpSpPr>
            <p:sp>
              <p:nvSpPr>
                <p:cNvPr id="112" name="타원 111"/>
                <p:cNvSpPr/>
                <p:nvPr/>
              </p:nvSpPr>
              <p:spPr>
                <a:xfrm>
                  <a:off x="8323723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s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113" name="그룹 112"/>
                <p:cNvGrpSpPr/>
                <p:nvPr/>
              </p:nvGrpSpPr>
              <p:grpSpPr>
                <a:xfrm>
                  <a:off x="8410449" y="2414036"/>
                  <a:ext cx="362372" cy="354951"/>
                  <a:chOff x="9658069" y="2123268"/>
                  <a:chExt cx="430076" cy="421268"/>
                </a:xfrm>
              </p:grpSpPr>
              <p:sp>
                <p:nvSpPr>
                  <p:cNvPr id="114" name="별: 꼭짓점 12개 113"/>
                  <p:cNvSpPr/>
                  <p:nvPr/>
                </p:nvSpPr>
                <p:spPr>
                  <a:xfrm>
                    <a:off x="9658069" y="212326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5" name="별: 꼭짓점 12개 114"/>
                  <p:cNvSpPr/>
                  <p:nvPr/>
                </p:nvSpPr>
                <p:spPr>
                  <a:xfrm>
                    <a:off x="9755547" y="221193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897237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트리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5002068" y="1045795"/>
            <a:ext cx="697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클릭 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스킬에 대한 설명과 찍을지 말지 여부를 팝업창으로 출력</a:t>
            </a:r>
            <a:endParaRPr lang="ko-KR" altLang="en-US" dirty="0"/>
          </a:p>
        </p:txBody>
      </p:sp>
      <p:sp>
        <p:nvSpPr>
          <p:cNvPr id="167" name="직사각형 166"/>
          <p:cNvSpPr/>
          <p:nvPr/>
        </p:nvSpPr>
        <p:spPr>
          <a:xfrm>
            <a:off x="306830" y="1726465"/>
            <a:ext cx="2972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배울 수 있는 경우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팝업창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예시</a:t>
            </a:r>
            <a:endParaRPr lang="ko-KR" altLang="en-US" dirty="0"/>
          </a:p>
        </p:txBody>
      </p:sp>
      <p:sp>
        <p:nvSpPr>
          <p:cNvPr id="168" name="직사각형 167"/>
          <p:cNvSpPr/>
          <p:nvPr/>
        </p:nvSpPr>
        <p:spPr>
          <a:xfrm>
            <a:off x="4691796" y="1726465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못배우는 경우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팝업창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6830" y="2280174"/>
            <a:ext cx="4218036" cy="3815489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제한 레벨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101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제한 차수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선행 스킬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질풍참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6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쿨타임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8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마력소모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10</a:t>
            </a:r>
          </a:p>
          <a:p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설명 </a:t>
            </a:r>
            <a:r>
              <a:rPr lang="ko-KR" altLang="en-US" sz="16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쌸라쌸라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~~~~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~~~~~~~~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1591" y="2636098"/>
            <a:ext cx="1757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질풍참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141038" y="5177947"/>
            <a:ext cx="2706190" cy="758329"/>
            <a:chOff x="1323529" y="5177947"/>
            <a:chExt cx="2706190" cy="758329"/>
          </a:xfrm>
        </p:grpSpPr>
        <p:sp>
          <p:nvSpPr>
            <p:cNvPr id="80" name="TextBox 79"/>
            <p:cNvSpPr txBox="1"/>
            <p:nvPr/>
          </p:nvSpPr>
          <p:spPr>
            <a:xfrm>
              <a:off x="1323529" y="5177947"/>
              <a:ext cx="2706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스킬을 배우시겠습니까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" name="사각형: 둥근 모서리 80"/>
            <p:cNvSpPr/>
            <p:nvPr/>
          </p:nvSpPr>
          <p:spPr>
            <a:xfrm>
              <a:off x="1544082" y="5578057"/>
              <a:ext cx="996888" cy="3582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" name="사각형: 둥근 모서리 81"/>
            <p:cNvSpPr/>
            <p:nvPr/>
          </p:nvSpPr>
          <p:spPr>
            <a:xfrm>
              <a:off x="2676624" y="5578057"/>
              <a:ext cx="996888" cy="3582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아니오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093819" y="2411096"/>
            <a:ext cx="264660" cy="225002"/>
            <a:chOff x="7348505" y="2283717"/>
            <a:chExt cx="694834" cy="590716"/>
          </a:xfrm>
        </p:grpSpPr>
        <p:sp>
          <p:nvSpPr>
            <p:cNvPr id="5" name="직사각형 4"/>
            <p:cNvSpPr/>
            <p:nvPr/>
          </p:nvSpPr>
          <p:spPr>
            <a:xfrm>
              <a:off x="7348505" y="2283717"/>
              <a:ext cx="694834" cy="5907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cxnSpLocks/>
            </p:cNvCxnSpPr>
            <p:nvPr/>
          </p:nvCxnSpPr>
          <p:spPr>
            <a:xfrm flipH="1">
              <a:off x="7467601" y="2371358"/>
              <a:ext cx="482600" cy="439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/>
            </p:cNvCxnSpPr>
            <p:nvPr/>
          </p:nvCxnSpPr>
          <p:spPr>
            <a:xfrm>
              <a:off x="7467600" y="2371358"/>
              <a:ext cx="482600" cy="439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648518" y="2611911"/>
            <a:ext cx="594295" cy="594295"/>
            <a:chOff x="1111086" y="2703095"/>
            <a:chExt cx="594295" cy="594295"/>
          </a:xfrm>
        </p:grpSpPr>
        <p:sp>
          <p:nvSpPr>
            <p:cNvPr id="79" name="직사각형 78"/>
            <p:cNvSpPr/>
            <p:nvPr/>
          </p:nvSpPr>
          <p:spPr>
            <a:xfrm>
              <a:off x="1111086" y="2703095"/>
              <a:ext cx="594295" cy="594295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12859" y="2867651"/>
              <a:ext cx="390747" cy="302964"/>
              <a:chOff x="1262568" y="2867651"/>
              <a:chExt cx="390747" cy="302964"/>
            </a:xfrm>
          </p:grpSpPr>
          <p:sp>
            <p:nvSpPr>
              <p:cNvPr id="27" name="화살표: 갈매기형 수장 26"/>
              <p:cNvSpPr/>
              <p:nvPr/>
            </p:nvSpPr>
            <p:spPr>
              <a:xfrm>
                <a:off x="1350351" y="2867651"/>
                <a:ext cx="302964" cy="302964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화살표: 갈매기형 수장 168"/>
              <p:cNvSpPr/>
              <p:nvPr/>
            </p:nvSpPr>
            <p:spPr>
              <a:xfrm>
                <a:off x="1262568" y="2931350"/>
                <a:ext cx="175566" cy="175566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4740075" y="2280174"/>
            <a:ext cx="4216309" cy="3815489"/>
            <a:chOff x="5032306" y="2280174"/>
            <a:chExt cx="4216309" cy="3815489"/>
          </a:xfrm>
        </p:grpSpPr>
        <p:sp>
          <p:nvSpPr>
            <p:cNvPr id="131" name="직사각형 130"/>
            <p:cNvSpPr/>
            <p:nvPr/>
          </p:nvSpPr>
          <p:spPr>
            <a:xfrm>
              <a:off x="5032306" y="2280174"/>
              <a:ext cx="4216309" cy="3815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6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</a:t>
              </a:r>
              <a:r>
                <a:rPr lang="ko-KR" altLang="en-US" sz="16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제한 레벨 </a:t>
              </a:r>
              <a:r>
                <a:rPr lang="en-US" altLang="ko-KR" sz="16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101</a:t>
              </a:r>
              <a:r>
                <a:rPr lang="ko-KR" altLang="en-US" sz="16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레벨</a:t>
              </a:r>
              <a:endPara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6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</a:t>
              </a:r>
              <a:r>
                <a:rPr lang="ko-KR" altLang="en-US" sz="16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제한 차수 </a:t>
              </a:r>
              <a:r>
                <a:rPr lang="en-US" altLang="ko-KR" sz="16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2</a:t>
              </a:r>
              <a:r>
                <a:rPr lang="ko-KR" altLang="en-US" sz="16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</a:t>
              </a:r>
              <a:endPara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6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</a:t>
              </a:r>
              <a:r>
                <a:rPr lang="ko-KR" altLang="en-US" sz="16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선행 스킬 </a:t>
              </a:r>
              <a:r>
                <a:rPr lang="en-US" altLang="ko-KR" sz="16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600" b="1" dirty="0" err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질풍참</a:t>
              </a:r>
              <a:r>
                <a:rPr lang="ko-KR" altLang="en-US" sz="16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ko-KR" altLang="en-US" sz="16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</a:t>
              </a:r>
              <a:endPara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쿨타임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8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</a:t>
              </a:r>
              <a:endPara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마력소모 </a:t>
              </a:r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10</a:t>
              </a:r>
            </a:p>
            <a:p>
              <a:endPara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스킬 설명 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쌸라쌸라</a:t>
              </a:r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~~~~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~~~~~~~~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087067" y="2636098"/>
              <a:ext cx="17572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질풍참</a:t>
              </a:r>
              <a:r>
                <a:rPr lang="ko-KR" altLang="en-US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</a:t>
              </a:r>
            </a:p>
          </p:txBody>
        </p:sp>
        <p:grpSp>
          <p:nvGrpSpPr>
            <p:cNvPr id="163" name="그룹 162"/>
            <p:cNvGrpSpPr/>
            <p:nvPr/>
          </p:nvGrpSpPr>
          <p:grpSpPr>
            <a:xfrm>
              <a:off x="8879045" y="2411096"/>
              <a:ext cx="264660" cy="225002"/>
              <a:chOff x="7348499" y="2283717"/>
              <a:chExt cx="694834" cy="590716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7348499" y="2283717"/>
                <a:ext cx="694834" cy="59071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5" name="직선 연결선 164"/>
              <p:cNvCxnSpPr>
                <a:cxnSpLocks/>
              </p:cNvCxnSpPr>
              <p:nvPr/>
            </p:nvCxnSpPr>
            <p:spPr>
              <a:xfrm flipH="1">
                <a:off x="7467601" y="2371358"/>
                <a:ext cx="482600" cy="4395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/>
              <p:cNvCxnSpPr>
                <a:cxnSpLocks/>
              </p:cNvCxnSpPr>
              <p:nvPr/>
            </p:nvCxnSpPr>
            <p:spPr>
              <a:xfrm>
                <a:off x="7467600" y="2371358"/>
                <a:ext cx="482600" cy="4395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1" name="그룹 450"/>
            <p:cNvGrpSpPr/>
            <p:nvPr/>
          </p:nvGrpSpPr>
          <p:grpSpPr>
            <a:xfrm>
              <a:off x="5373994" y="2611911"/>
              <a:ext cx="594295" cy="594295"/>
              <a:chOff x="6437688" y="2981243"/>
              <a:chExt cx="594295" cy="594295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6437688" y="2981243"/>
                <a:ext cx="594295" cy="594295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자유형: 도형 171"/>
              <p:cNvSpPr/>
              <p:nvPr/>
            </p:nvSpPr>
            <p:spPr>
              <a:xfrm>
                <a:off x="6562421" y="3076613"/>
                <a:ext cx="342146" cy="380854"/>
              </a:xfrm>
              <a:custGeom>
                <a:avLst/>
                <a:gdLst>
                  <a:gd name="connsiteX0" fmla="*/ 375680 w 741328"/>
                  <a:gd name="connsiteY0" fmla="*/ 465042 h 825195"/>
                  <a:gd name="connsiteX1" fmla="*/ 293664 w 741328"/>
                  <a:gd name="connsiteY1" fmla="*/ 547058 h 825195"/>
                  <a:gd name="connsiteX2" fmla="*/ 375680 w 741328"/>
                  <a:gd name="connsiteY2" fmla="*/ 629074 h 825195"/>
                  <a:gd name="connsiteX3" fmla="*/ 457696 w 741328"/>
                  <a:gd name="connsiteY3" fmla="*/ 547058 h 825195"/>
                  <a:gd name="connsiteX4" fmla="*/ 375680 w 741328"/>
                  <a:gd name="connsiteY4" fmla="*/ 465042 h 825195"/>
                  <a:gd name="connsiteX5" fmla="*/ 370663 w 741328"/>
                  <a:gd name="connsiteY5" fmla="*/ 103115 h 825195"/>
                  <a:gd name="connsiteX6" fmla="*/ 219478 w 741328"/>
                  <a:gd name="connsiteY6" fmla="*/ 197354 h 825195"/>
                  <a:gd name="connsiteX7" fmla="*/ 209757 w 741328"/>
                  <a:gd name="connsiteY7" fmla="*/ 242635 h 825195"/>
                  <a:gd name="connsiteX8" fmla="*/ 531569 w 741328"/>
                  <a:gd name="connsiteY8" fmla="*/ 242635 h 825195"/>
                  <a:gd name="connsiteX9" fmla="*/ 521848 w 741328"/>
                  <a:gd name="connsiteY9" fmla="*/ 197354 h 825195"/>
                  <a:gd name="connsiteX10" fmla="*/ 370663 w 741328"/>
                  <a:gd name="connsiteY10" fmla="*/ 103115 h 825195"/>
                  <a:gd name="connsiteX11" fmla="*/ 370664 w 741328"/>
                  <a:gd name="connsiteY11" fmla="*/ 0 h 825195"/>
                  <a:gd name="connsiteX12" fmla="*/ 632430 w 741328"/>
                  <a:gd name="connsiteY12" fmla="*/ 205536 h 825195"/>
                  <a:gd name="connsiteX13" fmla="*/ 636312 w 741328"/>
                  <a:gd name="connsiteY13" fmla="*/ 242635 h 825195"/>
                  <a:gd name="connsiteX14" fmla="*/ 693552 w 741328"/>
                  <a:gd name="connsiteY14" fmla="*/ 242635 h 825195"/>
                  <a:gd name="connsiteX15" fmla="*/ 741328 w 741328"/>
                  <a:gd name="connsiteY15" fmla="*/ 290411 h 825195"/>
                  <a:gd name="connsiteX16" fmla="*/ 741328 w 741328"/>
                  <a:gd name="connsiteY16" fmla="*/ 777419 h 825195"/>
                  <a:gd name="connsiteX17" fmla="*/ 693552 w 741328"/>
                  <a:gd name="connsiteY17" fmla="*/ 825195 h 825195"/>
                  <a:gd name="connsiteX18" fmla="*/ 47776 w 741328"/>
                  <a:gd name="connsiteY18" fmla="*/ 825195 h 825195"/>
                  <a:gd name="connsiteX19" fmla="*/ 0 w 741328"/>
                  <a:gd name="connsiteY19" fmla="*/ 777419 h 825195"/>
                  <a:gd name="connsiteX20" fmla="*/ 0 w 741328"/>
                  <a:gd name="connsiteY20" fmla="*/ 290411 h 825195"/>
                  <a:gd name="connsiteX21" fmla="*/ 47776 w 741328"/>
                  <a:gd name="connsiteY21" fmla="*/ 242635 h 825195"/>
                  <a:gd name="connsiteX22" fmla="*/ 105016 w 741328"/>
                  <a:gd name="connsiteY22" fmla="*/ 242635 h 825195"/>
                  <a:gd name="connsiteX23" fmla="*/ 108898 w 741328"/>
                  <a:gd name="connsiteY23" fmla="*/ 205536 h 825195"/>
                  <a:gd name="connsiteX24" fmla="*/ 370664 w 741328"/>
                  <a:gd name="connsiteY24" fmla="*/ 0 h 82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41328" h="825195">
                    <a:moveTo>
                      <a:pt x="375680" y="465042"/>
                    </a:moveTo>
                    <a:cubicBezTo>
                      <a:pt x="330384" y="465042"/>
                      <a:pt x="293664" y="501762"/>
                      <a:pt x="293664" y="547058"/>
                    </a:cubicBezTo>
                    <a:cubicBezTo>
                      <a:pt x="293664" y="592354"/>
                      <a:pt x="330384" y="629074"/>
                      <a:pt x="375680" y="629074"/>
                    </a:cubicBezTo>
                    <a:cubicBezTo>
                      <a:pt x="420976" y="629074"/>
                      <a:pt x="457696" y="592354"/>
                      <a:pt x="457696" y="547058"/>
                    </a:cubicBezTo>
                    <a:cubicBezTo>
                      <a:pt x="457696" y="501762"/>
                      <a:pt x="420976" y="465042"/>
                      <a:pt x="375680" y="465042"/>
                    </a:cubicBezTo>
                    <a:close/>
                    <a:moveTo>
                      <a:pt x="370663" y="103115"/>
                    </a:moveTo>
                    <a:cubicBezTo>
                      <a:pt x="302700" y="103115"/>
                      <a:pt x="244387" y="141974"/>
                      <a:pt x="219478" y="197354"/>
                    </a:cubicBezTo>
                    <a:lnTo>
                      <a:pt x="209757" y="242635"/>
                    </a:lnTo>
                    <a:lnTo>
                      <a:pt x="531569" y="242635"/>
                    </a:lnTo>
                    <a:lnTo>
                      <a:pt x="521848" y="197354"/>
                    </a:lnTo>
                    <a:cubicBezTo>
                      <a:pt x="496939" y="141974"/>
                      <a:pt x="438627" y="103115"/>
                      <a:pt x="370663" y="103115"/>
                    </a:cubicBezTo>
                    <a:close/>
                    <a:moveTo>
                      <a:pt x="370664" y="0"/>
                    </a:moveTo>
                    <a:cubicBezTo>
                      <a:pt x="499785" y="0"/>
                      <a:pt x="607515" y="88237"/>
                      <a:pt x="632430" y="205536"/>
                    </a:cubicBezTo>
                    <a:lnTo>
                      <a:pt x="636312" y="242635"/>
                    </a:lnTo>
                    <a:lnTo>
                      <a:pt x="693552" y="242635"/>
                    </a:lnTo>
                    <a:cubicBezTo>
                      <a:pt x="719938" y="242635"/>
                      <a:pt x="741328" y="264025"/>
                      <a:pt x="741328" y="290411"/>
                    </a:cubicBezTo>
                    <a:lnTo>
                      <a:pt x="741328" y="777419"/>
                    </a:lnTo>
                    <a:cubicBezTo>
                      <a:pt x="741328" y="803805"/>
                      <a:pt x="719938" y="825195"/>
                      <a:pt x="693552" y="825195"/>
                    </a:cubicBezTo>
                    <a:lnTo>
                      <a:pt x="47776" y="825195"/>
                    </a:lnTo>
                    <a:cubicBezTo>
                      <a:pt x="21390" y="825195"/>
                      <a:pt x="0" y="803805"/>
                      <a:pt x="0" y="777419"/>
                    </a:cubicBezTo>
                    <a:lnTo>
                      <a:pt x="0" y="290411"/>
                    </a:lnTo>
                    <a:cubicBezTo>
                      <a:pt x="0" y="264025"/>
                      <a:pt x="21390" y="242635"/>
                      <a:pt x="47776" y="242635"/>
                    </a:cubicBezTo>
                    <a:lnTo>
                      <a:pt x="105016" y="242635"/>
                    </a:lnTo>
                    <a:lnTo>
                      <a:pt x="108898" y="205536"/>
                    </a:lnTo>
                    <a:cubicBezTo>
                      <a:pt x="133813" y="88237"/>
                      <a:pt x="241543" y="0"/>
                      <a:pt x="37066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3" name="그룹 172"/>
          <p:cNvGrpSpPr/>
          <p:nvPr/>
        </p:nvGrpSpPr>
        <p:grpSpPr>
          <a:xfrm>
            <a:off x="0" y="5870288"/>
            <a:ext cx="3793026" cy="837509"/>
            <a:chOff x="7339648" y="267862"/>
            <a:chExt cx="3793026" cy="837509"/>
          </a:xfrm>
        </p:grpSpPr>
        <p:cxnSp>
          <p:nvCxnSpPr>
            <p:cNvPr id="174" name="직선 화살표 연결선 173"/>
            <p:cNvCxnSpPr>
              <a:cxnSpLocks/>
              <a:endCxn id="175" idx="0"/>
            </p:cNvCxnSpPr>
            <p:nvPr/>
          </p:nvCxnSpPr>
          <p:spPr>
            <a:xfrm>
              <a:off x="9236161" y="267862"/>
              <a:ext cx="0" cy="46817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7339648" y="736039"/>
              <a:ext cx="3793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버튼 클릭하면</a:t>
              </a:r>
              <a:r>
                <a:rPr lang="en-US" altLang="ko-KR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유효성검사 후 스킬 배움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081690" y="2095797"/>
            <a:ext cx="28937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유효성검사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착용하려는 무기</a:t>
            </a:r>
            <a:r>
              <a:rPr lang="en-US" altLang="ko-KR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방어구의 직업군이 현재 선택된 캐릭터의 직업군과 맞는가</a:t>
            </a:r>
            <a:r>
              <a:rPr lang="en-US" altLang="ko-KR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선택된 캐릭터의 직업군의 레벨과 차수 조건을 만족하는가</a:t>
            </a:r>
            <a:r>
              <a:rPr lang="en-US" altLang="ko-KR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503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 조작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5" name="사각형: 둥근 모서리 104"/>
          <p:cNvSpPr/>
          <p:nvPr/>
        </p:nvSpPr>
        <p:spPr>
          <a:xfrm>
            <a:off x="836309" y="1690688"/>
            <a:ext cx="8166334" cy="4803726"/>
          </a:xfrm>
          <a:prstGeom prst="roundRect">
            <a:avLst>
              <a:gd name="adj" fmla="val 5288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1055795" y="1900637"/>
            <a:ext cx="1934219" cy="734363"/>
            <a:chOff x="1548180" y="3004083"/>
            <a:chExt cx="1100753" cy="417922"/>
          </a:xfrm>
        </p:grpSpPr>
        <p:sp>
          <p:nvSpPr>
            <p:cNvPr id="118" name="직사각형 117"/>
            <p:cNvSpPr/>
            <p:nvPr/>
          </p:nvSpPr>
          <p:spPr>
            <a:xfrm>
              <a:off x="1725106" y="3004083"/>
              <a:ext cx="923827" cy="11312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725106" y="3156483"/>
              <a:ext cx="923827" cy="11312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725106" y="3308883"/>
              <a:ext cx="923827" cy="11312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1548180" y="3005000"/>
              <a:ext cx="111288" cy="11128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1548180" y="3158317"/>
              <a:ext cx="111288" cy="11128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1548180" y="3310717"/>
              <a:ext cx="111288" cy="11128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7214273" y="1950638"/>
            <a:ext cx="1556464" cy="416569"/>
            <a:chOff x="4968269" y="3032538"/>
            <a:chExt cx="885775" cy="237067"/>
          </a:xfrm>
        </p:grpSpPr>
        <p:sp>
          <p:nvSpPr>
            <p:cNvPr id="115" name="타원 114"/>
            <p:cNvSpPr/>
            <p:nvPr/>
          </p:nvSpPr>
          <p:spPr>
            <a:xfrm>
              <a:off x="5616977" y="3032538"/>
              <a:ext cx="237067" cy="23706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5292623" y="3032538"/>
              <a:ext cx="237067" cy="23706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4968269" y="3032538"/>
              <a:ext cx="237067" cy="23706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465798" y="4155965"/>
            <a:ext cx="2410142" cy="2120269"/>
            <a:chOff x="6465798" y="4155965"/>
            <a:chExt cx="2410142" cy="2120269"/>
          </a:xfrm>
        </p:grpSpPr>
        <p:sp>
          <p:nvSpPr>
            <p:cNvPr id="109" name="타원 108"/>
            <p:cNvSpPr/>
            <p:nvPr/>
          </p:nvSpPr>
          <p:spPr>
            <a:xfrm>
              <a:off x="7401697" y="5017327"/>
              <a:ext cx="1258907" cy="1258907"/>
            </a:xfrm>
            <a:prstGeom prst="ellipse">
              <a:avLst/>
            </a:prstGeom>
            <a:solidFill>
              <a:schemeClr val="accent2">
                <a:lumMod val="5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465798" y="5646779"/>
              <a:ext cx="530070" cy="530070"/>
            </a:xfrm>
            <a:prstGeom prst="ellipse">
              <a:avLst/>
            </a:prstGeom>
            <a:solidFill>
              <a:schemeClr val="accent2">
                <a:lumMod val="5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6689422" y="4752291"/>
              <a:ext cx="530070" cy="530070"/>
            </a:xfrm>
            <a:prstGeom prst="ellipse">
              <a:avLst/>
            </a:prstGeom>
            <a:solidFill>
              <a:schemeClr val="accent2">
                <a:lumMod val="5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7484515" y="4205662"/>
              <a:ext cx="530070" cy="530070"/>
            </a:xfrm>
            <a:prstGeom prst="ellipse">
              <a:avLst/>
            </a:prstGeom>
            <a:solidFill>
              <a:schemeClr val="accent2">
                <a:lumMod val="5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8345870" y="4155965"/>
              <a:ext cx="530070" cy="530070"/>
            </a:xfrm>
            <a:prstGeom prst="ellipse">
              <a:avLst/>
            </a:prstGeom>
            <a:solidFill>
              <a:schemeClr val="accent2">
                <a:lumMod val="5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67556" y="6129734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직업 초상화버튼 클릭을 통한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스킬버튼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9" name="직선 화살표 연결선 128"/>
          <p:cNvCxnSpPr>
            <a:cxnSpLocks/>
            <a:stCxn id="114" idx="5"/>
            <a:endCxn id="128" idx="0"/>
          </p:cNvCxnSpPr>
          <p:nvPr/>
        </p:nvCxnSpPr>
        <p:spPr>
          <a:xfrm>
            <a:off x="2250426" y="5992486"/>
            <a:ext cx="184363" cy="137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7144114" y="946141"/>
            <a:ext cx="1838965" cy="675138"/>
            <a:chOff x="6814177" y="2313962"/>
            <a:chExt cx="1838965" cy="675138"/>
          </a:xfrm>
        </p:grpSpPr>
        <p:sp>
          <p:nvSpPr>
            <p:cNvPr id="130" name="TextBox 129"/>
            <p:cNvSpPr txBox="1"/>
            <p:nvPr/>
          </p:nvSpPr>
          <p:spPr>
            <a:xfrm>
              <a:off x="6814177" y="2313962"/>
              <a:ext cx="18389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오토설정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채팅창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일시정지</a:t>
              </a:r>
            </a:p>
          </p:txBody>
        </p:sp>
        <p:cxnSp>
          <p:nvCxnSpPr>
            <p:cNvPr id="131" name="직선 화살표 연결선 130"/>
            <p:cNvCxnSpPr>
              <a:cxnSpLocks/>
              <a:endCxn id="130" idx="2"/>
            </p:cNvCxnSpPr>
            <p:nvPr/>
          </p:nvCxnSpPr>
          <p:spPr>
            <a:xfrm flipV="1">
              <a:off x="7733660" y="2590961"/>
              <a:ext cx="0" cy="3981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1175882" y="4917942"/>
            <a:ext cx="1258907" cy="1258907"/>
            <a:chOff x="1175882" y="4917942"/>
            <a:chExt cx="1258907" cy="1258907"/>
          </a:xfrm>
        </p:grpSpPr>
        <p:sp>
          <p:nvSpPr>
            <p:cNvPr id="114" name="타원 113"/>
            <p:cNvSpPr/>
            <p:nvPr/>
          </p:nvSpPr>
          <p:spPr>
            <a:xfrm>
              <a:off x="1175882" y="4917942"/>
              <a:ext cx="1258907" cy="1258907"/>
            </a:xfrm>
            <a:prstGeom prst="ellipse">
              <a:avLst/>
            </a:prstGeom>
            <a:solidFill>
              <a:schemeClr val="accent2">
                <a:lumMod val="5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1641307" y="5119015"/>
              <a:ext cx="320206" cy="932176"/>
              <a:chOff x="7183225" y="1461155"/>
              <a:chExt cx="229533" cy="668212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7183225" y="1461155"/>
                <a:ext cx="229533" cy="22953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/>
              <p:cNvCxnSpPr>
                <a:stCxn id="56" idx="4"/>
              </p:cNvCxnSpPr>
              <p:nvPr/>
            </p:nvCxnSpPr>
            <p:spPr>
              <a:xfrm flipH="1">
                <a:off x="7281333" y="1690688"/>
                <a:ext cx="16659" cy="25664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>
                <a:cxnSpLocks/>
              </p:cNvCxnSpPr>
              <p:nvPr/>
            </p:nvCxnSpPr>
            <p:spPr>
              <a:xfrm flipH="1">
                <a:off x="7183225" y="1947333"/>
                <a:ext cx="98108" cy="16086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7281333" y="1947333"/>
                <a:ext cx="97367" cy="18203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 flipH="1">
                <a:off x="7183225" y="1799167"/>
                <a:ext cx="114767" cy="9313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7281333" y="1816100"/>
                <a:ext cx="97367" cy="889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8842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 조작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5" name="사각형: 둥근 모서리 104"/>
          <p:cNvSpPr/>
          <p:nvPr/>
        </p:nvSpPr>
        <p:spPr>
          <a:xfrm>
            <a:off x="836309" y="1690688"/>
            <a:ext cx="8166334" cy="4803726"/>
          </a:xfrm>
          <a:prstGeom prst="roundRect">
            <a:avLst>
              <a:gd name="adj" fmla="val 5288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1055795" y="1900637"/>
            <a:ext cx="1934219" cy="734363"/>
            <a:chOff x="1548180" y="3004083"/>
            <a:chExt cx="1100753" cy="417922"/>
          </a:xfrm>
        </p:grpSpPr>
        <p:sp>
          <p:nvSpPr>
            <p:cNvPr id="118" name="직사각형 117"/>
            <p:cNvSpPr/>
            <p:nvPr/>
          </p:nvSpPr>
          <p:spPr>
            <a:xfrm>
              <a:off x="1725106" y="3004083"/>
              <a:ext cx="923827" cy="11312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725106" y="3156483"/>
              <a:ext cx="923827" cy="11312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725106" y="3308883"/>
              <a:ext cx="923827" cy="11312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1548180" y="3005000"/>
              <a:ext cx="111288" cy="11128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1548180" y="3158317"/>
              <a:ext cx="111288" cy="11128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1548180" y="3310717"/>
              <a:ext cx="111288" cy="11128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7214273" y="1950638"/>
            <a:ext cx="1556464" cy="416569"/>
            <a:chOff x="4968269" y="3032538"/>
            <a:chExt cx="885775" cy="237067"/>
          </a:xfrm>
        </p:grpSpPr>
        <p:sp>
          <p:nvSpPr>
            <p:cNvPr id="115" name="타원 114"/>
            <p:cNvSpPr/>
            <p:nvPr/>
          </p:nvSpPr>
          <p:spPr>
            <a:xfrm>
              <a:off x="5616977" y="3032538"/>
              <a:ext cx="237067" cy="23706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5292623" y="3032538"/>
              <a:ext cx="237067" cy="23706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4968269" y="3032538"/>
              <a:ext cx="237067" cy="23706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465798" y="4155965"/>
            <a:ext cx="2410142" cy="2120269"/>
            <a:chOff x="6465798" y="4155965"/>
            <a:chExt cx="2410142" cy="2120269"/>
          </a:xfrm>
        </p:grpSpPr>
        <p:sp>
          <p:nvSpPr>
            <p:cNvPr id="109" name="타원 108"/>
            <p:cNvSpPr/>
            <p:nvPr/>
          </p:nvSpPr>
          <p:spPr>
            <a:xfrm>
              <a:off x="7401697" y="5017327"/>
              <a:ext cx="1258907" cy="1258907"/>
            </a:xfrm>
            <a:prstGeom prst="ellipse">
              <a:avLst/>
            </a:prstGeom>
            <a:solidFill>
              <a:schemeClr val="accent2">
                <a:lumMod val="5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465798" y="5646779"/>
              <a:ext cx="530070" cy="530070"/>
            </a:xfrm>
            <a:prstGeom prst="ellipse">
              <a:avLst/>
            </a:prstGeom>
            <a:solidFill>
              <a:schemeClr val="accent2">
                <a:lumMod val="5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6689422" y="4752291"/>
              <a:ext cx="530070" cy="530070"/>
            </a:xfrm>
            <a:prstGeom prst="ellipse">
              <a:avLst/>
            </a:prstGeom>
            <a:solidFill>
              <a:schemeClr val="accent2">
                <a:lumMod val="5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7484515" y="4205662"/>
              <a:ext cx="530070" cy="530070"/>
            </a:xfrm>
            <a:prstGeom prst="ellipse">
              <a:avLst/>
            </a:prstGeom>
            <a:solidFill>
              <a:schemeClr val="accent2">
                <a:lumMod val="5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8345870" y="4155965"/>
              <a:ext cx="530070" cy="530070"/>
            </a:xfrm>
            <a:prstGeom prst="ellipse">
              <a:avLst/>
            </a:prstGeom>
            <a:solidFill>
              <a:schemeClr val="accent2">
                <a:lumMod val="5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640934" y="645697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직업 초상화버튼 클릭을 통한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스킬버튼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9" name="직선 화살표 연결선 128"/>
          <p:cNvCxnSpPr>
            <a:cxnSpLocks/>
            <a:endCxn id="128" idx="0"/>
          </p:cNvCxnSpPr>
          <p:nvPr/>
        </p:nvCxnSpPr>
        <p:spPr>
          <a:xfrm>
            <a:off x="2523804" y="6319725"/>
            <a:ext cx="184363" cy="137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7144114" y="946141"/>
            <a:ext cx="1838965" cy="675138"/>
            <a:chOff x="6814177" y="2313962"/>
            <a:chExt cx="1838965" cy="675138"/>
          </a:xfrm>
        </p:grpSpPr>
        <p:sp>
          <p:nvSpPr>
            <p:cNvPr id="130" name="TextBox 129"/>
            <p:cNvSpPr txBox="1"/>
            <p:nvPr/>
          </p:nvSpPr>
          <p:spPr>
            <a:xfrm>
              <a:off x="6814177" y="2313962"/>
              <a:ext cx="18389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오토설정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채팅창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일시정지</a:t>
              </a:r>
            </a:p>
          </p:txBody>
        </p:sp>
        <p:cxnSp>
          <p:nvCxnSpPr>
            <p:cNvPr id="131" name="직선 화살표 연결선 130"/>
            <p:cNvCxnSpPr>
              <a:cxnSpLocks/>
              <a:endCxn id="130" idx="2"/>
            </p:cNvCxnSpPr>
            <p:nvPr/>
          </p:nvCxnSpPr>
          <p:spPr>
            <a:xfrm flipV="1">
              <a:off x="7733660" y="2590961"/>
              <a:ext cx="0" cy="3981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1002326" y="5486880"/>
            <a:ext cx="2680561" cy="789354"/>
            <a:chOff x="1569599" y="5434032"/>
            <a:chExt cx="2680561" cy="789354"/>
          </a:xfrm>
        </p:grpSpPr>
        <p:grpSp>
          <p:nvGrpSpPr>
            <p:cNvPr id="28" name="그룹 27"/>
            <p:cNvGrpSpPr/>
            <p:nvPr/>
          </p:nvGrpSpPr>
          <p:grpSpPr>
            <a:xfrm>
              <a:off x="1569599" y="5434032"/>
              <a:ext cx="789354" cy="789354"/>
              <a:chOff x="1613571" y="5386183"/>
              <a:chExt cx="789354" cy="789354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1613571" y="5386183"/>
                <a:ext cx="789354" cy="78935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1905493" y="5452473"/>
                <a:ext cx="229533" cy="668212"/>
                <a:chOff x="7183225" y="1461155"/>
                <a:chExt cx="229533" cy="668212"/>
              </a:xfrm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7183225" y="1461155"/>
                  <a:ext cx="229533" cy="22953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0" name="직선 연결선 49"/>
                <p:cNvCxnSpPr>
                  <a:stCxn id="49" idx="4"/>
                </p:cNvCxnSpPr>
                <p:nvPr/>
              </p:nvCxnSpPr>
              <p:spPr>
                <a:xfrm flipH="1">
                  <a:off x="7281333" y="1690688"/>
                  <a:ext cx="16659" cy="2566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/>
                <p:cNvCxnSpPr>
                  <a:cxnSpLocks/>
                </p:cNvCxnSpPr>
                <p:nvPr/>
              </p:nvCxnSpPr>
              <p:spPr>
                <a:xfrm flipH="1">
                  <a:off x="7183225" y="1947333"/>
                  <a:ext cx="98108" cy="16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>
                  <a:off x="7281333" y="1947333"/>
                  <a:ext cx="97367" cy="18203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>
                <a:xfrm flipH="1">
                  <a:off x="7183225" y="1799167"/>
                  <a:ext cx="114767" cy="931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>
                <a:xfrm>
                  <a:off x="7281333" y="1816100"/>
                  <a:ext cx="97367" cy="889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그룹 28"/>
            <p:cNvGrpSpPr/>
            <p:nvPr/>
          </p:nvGrpSpPr>
          <p:grpSpPr>
            <a:xfrm>
              <a:off x="2516675" y="5434032"/>
              <a:ext cx="789354" cy="789354"/>
              <a:chOff x="1613571" y="5386183"/>
              <a:chExt cx="789354" cy="789354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613571" y="5386183"/>
                <a:ext cx="789354" cy="7893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1905493" y="5452473"/>
                <a:ext cx="229533" cy="668212"/>
                <a:chOff x="7183225" y="1461155"/>
                <a:chExt cx="229533" cy="668212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7183225" y="1461155"/>
                  <a:ext cx="229533" cy="22953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2" name="직선 연결선 41"/>
                <p:cNvCxnSpPr>
                  <a:stCxn id="41" idx="4"/>
                </p:cNvCxnSpPr>
                <p:nvPr/>
              </p:nvCxnSpPr>
              <p:spPr>
                <a:xfrm flipH="1">
                  <a:off x="7281333" y="1690688"/>
                  <a:ext cx="16659" cy="2566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>
                  <a:cxnSpLocks/>
                </p:cNvCxnSpPr>
                <p:nvPr/>
              </p:nvCxnSpPr>
              <p:spPr>
                <a:xfrm flipH="1">
                  <a:off x="7183225" y="1947333"/>
                  <a:ext cx="98108" cy="16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7281333" y="1947333"/>
                  <a:ext cx="97367" cy="18203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 flipH="1">
                  <a:off x="7183225" y="1799167"/>
                  <a:ext cx="114767" cy="931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>
                  <a:off x="7281333" y="1816100"/>
                  <a:ext cx="97367" cy="889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그룹 29"/>
            <p:cNvGrpSpPr/>
            <p:nvPr/>
          </p:nvGrpSpPr>
          <p:grpSpPr>
            <a:xfrm>
              <a:off x="3460806" y="5434032"/>
              <a:ext cx="789354" cy="789354"/>
              <a:chOff x="1613571" y="5386183"/>
              <a:chExt cx="789354" cy="789354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613571" y="5386183"/>
                <a:ext cx="789354" cy="7893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1905493" y="5452473"/>
                <a:ext cx="229533" cy="668212"/>
                <a:chOff x="7183225" y="1461155"/>
                <a:chExt cx="229533" cy="668212"/>
              </a:xfrm>
            </p:grpSpPr>
            <p:sp>
              <p:nvSpPr>
                <p:cNvPr id="33" name="타원 32"/>
                <p:cNvSpPr/>
                <p:nvPr/>
              </p:nvSpPr>
              <p:spPr>
                <a:xfrm>
                  <a:off x="7183225" y="1461155"/>
                  <a:ext cx="229533" cy="22953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4" name="직선 연결선 33"/>
                <p:cNvCxnSpPr>
                  <a:stCxn id="33" idx="4"/>
                </p:cNvCxnSpPr>
                <p:nvPr/>
              </p:nvCxnSpPr>
              <p:spPr>
                <a:xfrm flipH="1">
                  <a:off x="7281333" y="1690688"/>
                  <a:ext cx="16659" cy="2566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>
                  <a:cxnSpLocks/>
                </p:cNvCxnSpPr>
                <p:nvPr/>
              </p:nvCxnSpPr>
              <p:spPr>
                <a:xfrm flipH="1">
                  <a:off x="7183225" y="1947333"/>
                  <a:ext cx="98108" cy="16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7281333" y="1947333"/>
                  <a:ext cx="97367" cy="18203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>
                <a:xfrm flipH="1">
                  <a:off x="7183225" y="1799167"/>
                  <a:ext cx="114767" cy="931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>
                <a:xfrm>
                  <a:off x="7281333" y="1816100"/>
                  <a:ext cx="97367" cy="889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88953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 화면</a:t>
            </a:r>
          </a:p>
        </p:txBody>
      </p:sp>
      <p:sp>
        <p:nvSpPr>
          <p:cNvPr id="239" name="사각형: 둥근 모서리 238"/>
          <p:cNvSpPr/>
          <p:nvPr/>
        </p:nvSpPr>
        <p:spPr>
          <a:xfrm>
            <a:off x="359630" y="1821329"/>
            <a:ext cx="4647414" cy="2733773"/>
          </a:xfrm>
          <a:prstGeom prst="roundRect">
            <a:avLst>
              <a:gd name="adj" fmla="val 5288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0" name="그룹 239"/>
          <p:cNvGrpSpPr/>
          <p:nvPr/>
        </p:nvGrpSpPr>
        <p:grpSpPr>
          <a:xfrm>
            <a:off x="484538" y="1940810"/>
            <a:ext cx="1100753" cy="417922"/>
            <a:chOff x="1548180" y="3004083"/>
            <a:chExt cx="1100753" cy="417922"/>
          </a:xfrm>
        </p:grpSpPr>
        <p:sp>
          <p:nvSpPr>
            <p:cNvPr id="252" name="직사각형 251"/>
            <p:cNvSpPr/>
            <p:nvPr/>
          </p:nvSpPr>
          <p:spPr>
            <a:xfrm>
              <a:off x="1725106" y="3004083"/>
              <a:ext cx="923827" cy="11312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1725106" y="3156483"/>
              <a:ext cx="923827" cy="11312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1725106" y="3308883"/>
              <a:ext cx="923827" cy="11312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/>
            <p:cNvSpPr/>
            <p:nvPr/>
          </p:nvSpPr>
          <p:spPr>
            <a:xfrm>
              <a:off x="1548180" y="3005000"/>
              <a:ext cx="111288" cy="11128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/>
            <p:cNvSpPr/>
            <p:nvPr/>
          </p:nvSpPr>
          <p:spPr>
            <a:xfrm>
              <a:off x="1548180" y="3158317"/>
              <a:ext cx="111288" cy="11128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/>
            <p:cNvSpPr/>
            <p:nvPr/>
          </p:nvSpPr>
          <p:spPr>
            <a:xfrm>
              <a:off x="1548180" y="3310717"/>
              <a:ext cx="111288" cy="11128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3989293" y="1969265"/>
            <a:ext cx="885775" cy="237067"/>
            <a:chOff x="4968269" y="3032538"/>
            <a:chExt cx="885775" cy="237067"/>
          </a:xfrm>
        </p:grpSpPr>
        <p:sp>
          <p:nvSpPr>
            <p:cNvPr id="249" name="타원 248"/>
            <p:cNvSpPr/>
            <p:nvPr/>
          </p:nvSpPr>
          <p:spPr>
            <a:xfrm>
              <a:off x="5616977" y="3032538"/>
              <a:ext cx="237067" cy="23706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/>
            <p:cNvSpPr/>
            <p:nvPr/>
          </p:nvSpPr>
          <p:spPr>
            <a:xfrm>
              <a:off x="5292623" y="3032538"/>
              <a:ext cx="237067" cy="23706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/>
            <p:cNvSpPr/>
            <p:nvPr/>
          </p:nvSpPr>
          <p:spPr>
            <a:xfrm>
              <a:off x="4968269" y="3032538"/>
              <a:ext cx="237067" cy="23706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2777314" y="3053706"/>
            <a:ext cx="2175372" cy="489165"/>
            <a:chOff x="3720243" y="4104262"/>
            <a:chExt cx="2175372" cy="489165"/>
          </a:xfrm>
        </p:grpSpPr>
        <p:grpSp>
          <p:nvGrpSpPr>
            <p:cNvPr id="259" name="그룹 258"/>
            <p:cNvGrpSpPr/>
            <p:nvPr/>
          </p:nvGrpSpPr>
          <p:grpSpPr>
            <a:xfrm>
              <a:off x="5232675" y="4134216"/>
              <a:ext cx="662940" cy="459211"/>
              <a:chOff x="7266940" y="1897379"/>
              <a:chExt cx="662940" cy="459211"/>
            </a:xfrm>
          </p:grpSpPr>
          <p:sp>
            <p:nvSpPr>
              <p:cNvPr id="280" name="타원 279"/>
              <p:cNvSpPr/>
              <p:nvPr/>
            </p:nvSpPr>
            <p:spPr>
              <a:xfrm>
                <a:off x="7388334" y="2057135"/>
                <a:ext cx="436880" cy="177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이등변 삼각형 280"/>
              <p:cNvSpPr/>
              <p:nvPr/>
            </p:nvSpPr>
            <p:spPr>
              <a:xfrm rot="19071431">
                <a:off x="7266940" y="1897380"/>
                <a:ext cx="116840" cy="9652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이등변 삼각형 281"/>
              <p:cNvSpPr/>
              <p:nvPr/>
            </p:nvSpPr>
            <p:spPr>
              <a:xfrm rot="2554071">
                <a:off x="7457442" y="1897379"/>
                <a:ext cx="116840" cy="9652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7315200" y="1935480"/>
                <a:ext cx="203200" cy="2032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4" name="직선 연결선 283"/>
              <p:cNvCxnSpPr>
                <a:cxnSpLocks/>
                <a:stCxn id="280" idx="3"/>
              </p:cNvCxnSpPr>
              <p:nvPr/>
            </p:nvCxnSpPr>
            <p:spPr>
              <a:xfrm flipH="1">
                <a:off x="7325360" y="2208897"/>
                <a:ext cx="126954" cy="962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/>
              <p:cNvCxnSpPr>
                <a:stCxn id="280" idx="3"/>
              </p:cNvCxnSpPr>
              <p:nvPr/>
            </p:nvCxnSpPr>
            <p:spPr>
              <a:xfrm flipH="1">
                <a:off x="7440190" y="2208897"/>
                <a:ext cx="12124" cy="1476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직선 연결선 285"/>
              <p:cNvCxnSpPr>
                <a:stCxn id="280" idx="5"/>
              </p:cNvCxnSpPr>
              <p:nvPr/>
            </p:nvCxnSpPr>
            <p:spPr>
              <a:xfrm flipH="1">
                <a:off x="7747000" y="2208897"/>
                <a:ext cx="14234" cy="1476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직선 연결선 286"/>
              <p:cNvCxnSpPr>
                <a:cxnSpLocks/>
                <a:stCxn id="280" idx="5"/>
              </p:cNvCxnSpPr>
              <p:nvPr/>
            </p:nvCxnSpPr>
            <p:spPr>
              <a:xfrm>
                <a:off x="7761234" y="2208897"/>
                <a:ext cx="84323" cy="962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직선 연결선 287"/>
              <p:cNvCxnSpPr>
                <a:stCxn id="280" idx="6"/>
              </p:cNvCxnSpPr>
              <p:nvPr/>
            </p:nvCxnSpPr>
            <p:spPr>
              <a:xfrm flipV="1">
                <a:off x="7825214" y="2057135"/>
                <a:ext cx="104666" cy="889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그룹 259"/>
            <p:cNvGrpSpPr/>
            <p:nvPr/>
          </p:nvGrpSpPr>
          <p:grpSpPr>
            <a:xfrm>
              <a:off x="4421031" y="4114809"/>
              <a:ext cx="662940" cy="459211"/>
              <a:chOff x="7266940" y="1897379"/>
              <a:chExt cx="662940" cy="459211"/>
            </a:xfrm>
          </p:grpSpPr>
          <p:sp>
            <p:nvSpPr>
              <p:cNvPr id="271" name="타원 270"/>
              <p:cNvSpPr/>
              <p:nvPr/>
            </p:nvSpPr>
            <p:spPr>
              <a:xfrm>
                <a:off x="7388334" y="2057135"/>
                <a:ext cx="436880" cy="177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이등변 삼각형 271"/>
              <p:cNvSpPr/>
              <p:nvPr/>
            </p:nvSpPr>
            <p:spPr>
              <a:xfrm rot="19071431">
                <a:off x="7266940" y="1897380"/>
                <a:ext cx="116840" cy="9652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이등변 삼각형 272"/>
              <p:cNvSpPr/>
              <p:nvPr/>
            </p:nvSpPr>
            <p:spPr>
              <a:xfrm rot="2554071">
                <a:off x="7457442" y="1897379"/>
                <a:ext cx="116840" cy="9652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7315200" y="1935480"/>
                <a:ext cx="203200" cy="2032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5" name="직선 연결선 274"/>
              <p:cNvCxnSpPr>
                <a:cxnSpLocks/>
                <a:stCxn id="271" idx="3"/>
              </p:cNvCxnSpPr>
              <p:nvPr/>
            </p:nvCxnSpPr>
            <p:spPr>
              <a:xfrm flipH="1">
                <a:off x="7325360" y="2208897"/>
                <a:ext cx="126954" cy="962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>
                <a:stCxn id="271" idx="3"/>
              </p:cNvCxnSpPr>
              <p:nvPr/>
            </p:nvCxnSpPr>
            <p:spPr>
              <a:xfrm flipH="1">
                <a:off x="7440190" y="2208897"/>
                <a:ext cx="12124" cy="1476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>
                <a:stCxn id="271" idx="5"/>
              </p:cNvCxnSpPr>
              <p:nvPr/>
            </p:nvCxnSpPr>
            <p:spPr>
              <a:xfrm flipH="1">
                <a:off x="7747000" y="2208897"/>
                <a:ext cx="14234" cy="1476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>
                <a:cxnSpLocks/>
                <a:stCxn id="271" idx="5"/>
              </p:cNvCxnSpPr>
              <p:nvPr/>
            </p:nvCxnSpPr>
            <p:spPr>
              <a:xfrm>
                <a:off x="7761234" y="2208897"/>
                <a:ext cx="84323" cy="962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>
                <a:stCxn id="271" idx="6"/>
              </p:cNvCxnSpPr>
              <p:nvPr/>
            </p:nvCxnSpPr>
            <p:spPr>
              <a:xfrm flipV="1">
                <a:off x="7825214" y="2057135"/>
                <a:ext cx="104666" cy="889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1" name="그룹 260"/>
            <p:cNvGrpSpPr/>
            <p:nvPr/>
          </p:nvGrpSpPr>
          <p:grpSpPr>
            <a:xfrm>
              <a:off x="3720243" y="4104262"/>
              <a:ext cx="662940" cy="459211"/>
              <a:chOff x="7266940" y="1897379"/>
              <a:chExt cx="662940" cy="459211"/>
            </a:xfrm>
          </p:grpSpPr>
          <p:sp>
            <p:nvSpPr>
              <p:cNvPr id="262" name="타원 261"/>
              <p:cNvSpPr/>
              <p:nvPr/>
            </p:nvSpPr>
            <p:spPr>
              <a:xfrm>
                <a:off x="7388334" y="2057135"/>
                <a:ext cx="436880" cy="177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이등변 삼각형 262"/>
              <p:cNvSpPr/>
              <p:nvPr/>
            </p:nvSpPr>
            <p:spPr>
              <a:xfrm rot="19071431">
                <a:off x="7266940" y="1897380"/>
                <a:ext cx="116840" cy="9652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이등변 삼각형 263"/>
              <p:cNvSpPr/>
              <p:nvPr/>
            </p:nvSpPr>
            <p:spPr>
              <a:xfrm rot="2554071">
                <a:off x="7457442" y="1897379"/>
                <a:ext cx="116840" cy="9652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타원 264"/>
              <p:cNvSpPr/>
              <p:nvPr/>
            </p:nvSpPr>
            <p:spPr>
              <a:xfrm>
                <a:off x="7315200" y="1935480"/>
                <a:ext cx="203200" cy="2032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6" name="직선 연결선 265"/>
              <p:cNvCxnSpPr>
                <a:cxnSpLocks/>
                <a:stCxn id="262" idx="3"/>
              </p:cNvCxnSpPr>
              <p:nvPr/>
            </p:nvCxnSpPr>
            <p:spPr>
              <a:xfrm flipH="1">
                <a:off x="7325360" y="2208897"/>
                <a:ext cx="126954" cy="962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/>
              <p:cNvCxnSpPr>
                <a:stCxn id="262" idx="3"/>
              </p:cNvCxnSpPr>
              <p:nvPr/>
            </p:nvCxnSpPr>
            <p:spPr>
              <a:xfrm flipH="1">
                <a:off x="7440190" y="2208897"/>
                <a:ext cx="12124" cy="1476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/>
              <p:cNvCxnSpPr>
                <a:stCxn id="262" idx="5"/>
              </p:cNvCxnSpPr>
              <p:nvPr/>
            </p:nvCxnSpPr>
            <p:spPr>
              <a:xfrm flipH="1">
                <a:off x="7747000" y="2208897"/>
                <a:ext cx="14234" cy="1476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>
                <a:cxnSpLocks/>
                <a:stCxn id="262" idx="5"/>
              </p:cNvCxnSpPr>
              <p:nvPr/>
            </p:nvCxnSpPr>
            <p:spPr>
              <a:xfrm>
                <a:off x="7761234" y="2208897"/>
                <a:ext cx="84323" cy="962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>
                <a:stCxn id="262" idx="6"/>
              </p:cNvCxnSpPr>
              <p:nvPr/>
            </p:nvCxnSpPr>
            <p:spPr>
              <a:xfrm flipV="1">
                <a:off x="7825214" y="2057135"/>
                <a:ext cx="104666" cy="889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9" name="그룹 288"/>
          <p:cNvGrpSpPr/>
          <p:nvPr/>
        </p:nvGrpSpPr>
        <p:grpSpPr>
          <a:xfrm>
            <a:off x="587233" y="2956586"/>
            <a:ext cx="1041671" cy="668212"/>
            <a:chOff x="643323" y="3028751"/>
            <a:chExt cx="1041671" cy="668212"/>
          </a:xfrm>
        </p:grpSpPr>
        <p:grpSp>
          <p:nvGrpSpPr>
            <p:cNvPr id="290" name="그룹 289"/>
            <p:cNvGrpSpPr/>
            <p:nvPr/>
          </p:nvGrpSpPr>
          <p:grpSpPr>
            <a:xfrm>
              <a:off x="643323" y="3028751"/>
              <a:ext cx="229533" cy="668212"/>
              <a:chOff x="7183225" y="1461155"/>
              <a:chExt cx="229533" cy="668212"/>
            </a:xfrm>
          </p:grpSpPr>
          <p:sp>
            <p:nvSpPr>
              <p:cNvPr id="305" name="타원 304"/>
              <p:cNvSpPr/>
              <p:nvPr/>
            </p:nvSpPr>
            <p:spPr>
              <a:xfrm>
                <a:off x="7183225" y="1461155"/>
                <a:ext cx="229533" cy="22953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6" name="직선 연결선 305"/>
              <p:cNvCxnSpPr>
                <a:stCxn id="305" idx="4"/>
              </p:cNvCxnSpPr>
              <p:nvPr/>
            </p:nvCxnSpPr>
            <p:spPr>
              <a:xfrm flipH="1">
                <a:off x="7281333" y="1690688"/>
                <a:ext cx="16659" cy="2566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직선 연결선 306"/>
              <p:cNvCxnSpPr>
                <a:cxnSpLocks/>
              </p:cNvCxnSpPr>
              <p:nvPr/>
            </p:nvCxnSpPr>
            <p:spPr>
              <a:xfrm flipH="1">
                <a:off x="7183225" y="1947333"/>
                <a:ext cx="98108" cy="1608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직선 연결선 307"/>
              <p:cNvCxnSpPr/>
              <p:nvPr/>
            </p:nvCxnSpPr>
            <p:spPr>
              <a:xfrm>
                <a:off x="7281333" y="1947333"/>
                <a:ext cx="97367" cy="1820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직선 연결선 308"/>
              <p:cNvCxnSpPr/>
              <p:nvPr/>
            </p:nvCxnSpPr>
            <p:spPr>
              <a:xfrm flipH="1">
                <a:off x="7183225" y="1799167"/>
                <a:ext cx="114767" cy="931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직선 연결선 309"/>
              <p:cNvCxnSpPr/>
              <p:nvPr/>
            </p:nvCxnSpPr>
            <p:spPr>
              <a:xfrm>
                <a:off x="7281333" y="1816100"/>
                <a:ext cx="97367" cy="889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그룹 290"/>
            <p:cNvGrpSpPr/>
            <p:nvPr/>
          </p:nvGrpSpPr>
          <p:grpSpPr>
            <a:xfrm>
              <a:off x="1049392" y="3028751"/>
              <a:ext cx="229533" cy="668212"/>
              <a:chOff x="7183225" y="1461155"/>
              <a:chExt cx="229533" cy="668212"/>
            </a:xfrm>
          </p:grpSpPr>
          <p:sp>
            <p:nvSpPr>
              <p:cNvPr id="299" name="타원 298"/>
              <p:cNvSpPr/>
              <p:nvPr/>
            </p:nvSpPr>
            <p:spPr>
              <a:xfrm>
                <a:off x="7183225" y="1461155"/>
                <a:ext cx="229533" cy="22953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0" name="직선 연결선 299"/>
              <p:cNvCxnSpPr>
                <a:stCxn id="299" idx="4"/>
              </p:cNvCxnSpPr>
              <p:nvPr/>
            </p:nvCxnSpPr>
            <p:spPr>
              <a:xfrm flipH="1">
                <a:off x="7281333" y="1690688"/>
                <a:ext cx="16659" cy="2566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연결선 300"/>
              <p:cNvCxnSpPr>
                <a:cxnSpLocks/>
              </p:cNvCxnSpPr>
              <p:nvPr/>
            </p:nvCxnSpPr>
            <p:spPr>
              <a:xfrm flipH="1">
                <a:off x="7183225" y="1947333"/>
                <a:ext cx="98108" cy="1608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직선 연결선 301"/>
              <p:cNvCxnSpPr/>
              <p:nvPr/>
            </p:nvCxnSpPr>
            <p:spPr>
              <a:xfrm>
                <a:off x="7281333" y="1947333"/>
                <a:ext cx="97367" cy="1820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직선 연결선 302"/>
              <p:cNvCxnSpPr/>
              <p:nvPr/>
            </p:nvCxnSpPr>
            <p:spPr>
              <a:xfrm flipH="1">
                <a:off x="7183225" y="1799167"/>
                <a:ext cx="114767" cy="931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직선 연결선 303"/>
              <p:cNvCxnSpPr/>
              <p:nvPr/>
            </p:nvCxnSpPr>
            <p:spPr>
              <a:xfrm>
                <a:off x="7281333" y="1816100"/>
                <a:ext cx="97367" cy="889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그룹 291"/>
            <p:cNvGrpSpPr/>
            <p:nvPr/>
          </p:nvGrpSpPr>
          <p:grpSpPr>
            <a:xfrm>
              <a:off x="1455461" y="3028751"/>
              <a:ext cx="229533" cy="668212"/>
              <a:chOff x="7183225" y="1461155"/>
              <a:chExt cx="229533" cy="668212"/>
            </a:xfrm>
          </p:grpSpPr>
          <p:sp>
            <p:nvSpPr>
              <p:cNvPr id="293" name="타원 292"/>
              <p:cNvSpPr/>
              <p:nvPr/>
            </p:nvSpPr>
            <p:spPr>
              <a:xfrm>
                <a:off x="7183225" y="1461155"/>
                <a:ext cx="229533" cy="22953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4" name="직선 연결선 293"/>
              <p:cNvCxnSpPr>
                <a:stCxn id="293" idx="4"/>
              </p:cNvCxnSpPr>
              <p:nvPr/>
            </p:nvCxnSpPr>
            <p:spPr>
              <a:xfrm flipH="1">
                <a:off x="7281333" y="1690688"/>
                <a:ext cx="16659" cy="2566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직선 연결선 294"/>
              <p:cNvCxnSpPr>
                <a:cxnSpLocks/>
              </p:cNvCxnSpPr>
              <p:nvPr/>
            </p:nvCxnSpPr>
            <p:spPr>
              <a:xfrm flipH="1">
                <a:off x="7183225" y="1947333"/>
                <a:ext cx="98108" cy="1608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직선 연결선 295"/>
              <p:cNvCxnSpPr/>
              <p:nvPr/>
            </p:nvCxnSpPr>
            <p:spPr>
              <a:xfrm>
                <a:off x="7281333" y="1947333"/>
                <a:ext cx="97367" cy="1820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직선 연결선 296"/>
              <p:cNvCxnSpPr/>
              <p:nvPr/>
            </p:nvCxnSpPr>
            <p:spPr>
              <a:xfrm flipH="1">
                <a:off x="7183225" y="1799167"/>
                <a:ext cx="114767" cy="931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연결선 297"/>
              <p:cNvCxnSpPr/>
              <p:nvPr/>
            </p:nvCxnSpPr>
            <p:spPr>
              <a:xfrm>
                <a:off x="7281333" y="1816100"/>
                <a:ext cx="97367" cy="889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2" name="그룹 241"/>
          <p:cNvGrpSpPr/>
          <p:nvPr/>
        </p:nvGrpSpPr>
        <p:grpSpPr>
          <a:xfrm>
            <a:off x="552879" y="3224304"/>
            <a:ext cx="4382059" cy="1206633"/>
            <a:chOff x="1603960" y="4223206"/>
            <a:chExt cx="4382059" cy="1206633"/>
          </a:xfrm>
          <a:solidFill>
            <a:schemeClr val="accent2">
              <a:lumMod val="50000"/>
              <a:alpha val="65000"/>
            </a:schemeClr>
          </a:solidFill>
        </p:grpSpPr>
        <p:sp>
          <p:nvSpPr>
            <p:cNvPr id="243" name="타원 242"/>
            <p:cNvSpPr/>
            <p:nvPr/>
          </p:nvSpPr>
          <p:spPr>
            <a:xfrm>
              <a:off x="5147036" y="4713402"/>
              <a:ext cx="716437" cy="716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/>
            <p:cNvSpPr/>
            <p:nvPr/>
          </p:nvSpPr>
          <p:spPr>
            <a:xfrm>
              <a:off x="4614421" y="5071620"/>
              <a:ext cx="301660" cy="3016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/>
            <p:cNvSpPr/>
            <p:nvPr/>
          </p:nvSpPr>
          <p:spPr>
            <a:xfrm>
              <a:off x="4741684" y="4562572"/>
              <a:ext cx="301660" cy="3016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/>
            <p:cNvSpPr/>
            <p:nvPr/>
          </p:nvSpPr>
          <p:spPr>
            <a:xfrm>
              <a:off x="5194167" y="4251488"/>
              <a:ext cx="301660" cy="3016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/>
            <p:cNvSpPr/>
            <p:nvPr/>
          </p:nvSpPr>
          <p:spPr>
            <a:xfrm>
              <a:off x="5684359" y="4223206"/>
              <a:ext cx="301660" cy="3016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/>
            <p:cNvSpPr/>
            <p:nvPr/>
          </p:nvSpPr>
          <p:spPr>
            <a:xfrm>
              <a:off x="1603960" y="4656843"/>
              <a:ext cx="716437" cy="716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148190" y="2403135"/>
            <a:ext cx="107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Round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11" name="그룹 310"/>
          <p:cNvGrpSpPr/>
          <p:nvPr/>
        </p:nvGrpSpPr>
        <p:grpSpPr>
          <a:xfrm>
            <a:off x="6043919" y="1810063"/>
            <a:ext cx="4647414" cy="2733773"/>
            <a:chOff x="623580" y="2330377"/>
            <a:chExt cx="4647414" cy="2733773"/>
          </a:xfrm>
        </p:grpSpPr>
        <p:grpSp>
          <p:nvGrpSpPr>
            <p:cNvPr id="312" name="그룹 311"/>
            <p:cNvGrpSpPr/>
            <p:nvPr/>
          </p:nvGrpSpPr>
          <p:grpSpPr>
            <a:xfrm>
              <a:off x="623580" y="2330377"/>
              <a:ext cx="4647414" cy="2733773"/>
              <a:chOff x="6534186" y="1802477"/>
              <a:chExt cx="4647414" cy="2733773"/>
            </a:xfrm>
          </p:grpSpPr>
          <p:sp>
            <p:nvSpPr>
              <p:cNvPr id="314" name="사각형: 둥근 모서리 313"/>
              <p:cNvSpPr/>
              <p:nvPr/>
            </p:nvSpPr>
            <p:spPr>
              <a:xfrm>
                <a:off x="6534186" y="1802477"/>
                <a:ext cx="4647414" cy="2733773"/>
              </a:xfrm>
              <a:prstGeom prst="roundRect">
                <a:avLst>
                  <a:gd name="adj" fmla="val 5288"/>
                </a:avLst>
              </a:prstGeom>
              <a:solidFill>
                <a:schemeClr val="bg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5" name="그룹 314"/>
              <p:cNvGrpSpPr/>
              <p:nvPr/>
            </p:nvGrpSpPr>
            <p:grpSpPr>
              <a:xfrm>
                <a:off x="6659094" y="1921958"/>
                <a:ext cx="1100753" cy="417922"/>
                <a:chOff x="1548180" y="3004083"/>
                <a:chExt cx="1100753" cy="417922"/>
              </a:xfrm>
            </p:grpSpPr>
            <p:sp>
              <p:nvSpPr>
                <p:cNvPr id="380" name="직사각형 379"/>
                <p:cNvSpPr/>
                <p:nvPr/>
              </p:nvSpPr>
              <p:spPr>
                <a:xfrm>
                  <a:off x="1725106" y="3004083"/>
                  <a:ext cx="923827" cy="11312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사각형 380"/>
                <p:cNvSpPr/>
                <p:nvPr/>
              </p:nvSpPr>
              <p:spPr>
                <a:xfrm>
                  <a:off x="1725106" y="3156483"/>
                  <a:ext cx="923827" cy="11312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/>
                <p:cNvSpPr/>
                <p:nvPr/>
              </p:nvSpPr>
              <p:spPr>
                <a:xfrm>
                  <a:off x="1725106" y="3308883"/>
                  <a:ext cx="923827" cy="11312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3" name="타원 382"/>
                <p:cNvSpPr/>
                <p:nvPr/>
              </p:nvSpPr>
              <p:spPr>
                <a:xfrm>
                  <a:off x="1548180" y="3005000"/>
                  <a:ext cx="111288" cy="1112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4" name="타원 383"/>
                <p:cNvSpPr/>
                <p:nvPr/>
              </p:nvSpPr>
              <p:spPr>
                <a:xfrm>
                  <a:off x="1548180" y="3158317"/>
                  <a:ext cx="111288" cy="1112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5" name="타원 384"/>
                <p:cNvSpPr/>
                <p:nvPr/>
              </p:nvSpPr>
              <p:spPr>
                <a:xfrm>
                  <a:off x="1548180" y="3310717"/>
                  <a:ext cx="111288" cy="1112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6" name="그룹 315"/>
              <p:cNvGrpSpPr/>
              <p:nvPr/>
            </p:nvGrpSpPr>
            <p:grpSpPr>
              <a:xfrm>
                <a:off x="10163849" y="1950413"/>
                <a:ext cx="885775" cy="237067"/>
                <a:chOff x="4968269" y="3032538"/>
                <a:chExt cx="885775" cy="237067"/>
              </a:xfrm>
            </p:grpSpPr>
            <p:sp>
              <p:nvSpPr>
                <p:cNvPr id="377" name="타원 376"/>
                <p:cNvSpPr/>
                <p:nvPr/>
              </p:nvSpPr>
              <p:spPr>
                <a:xfrm>
                  <a:off x="5616977" y="3032538"/>
                  <a:ext cx="237067" cy="237067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8" name="타원 377"/>
                <p:cNvSpPr/>
                <p:nvPr/>
              </p:nvSpPr>
              <p:spPr>
                <a:xfrm>
                  <a:off x="5292623" y="3032538"/>
                  <a:ext cx="237067" cy="237067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9" name="타원 378"/>
                <p:cNvSpPr/>
                <p:nvPr/>
              </p:nvSpPr>
              <p:spPr>
                <a:xfrm>
                  <a:off x="4968269" y="3032538"/>
                  <a:ext cx="237067" cy="237067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7" name="그룹 316"/>
              <p:cNvGrpSpPr/>
              <p:nvPr/>
            </p:nvGrpSpPr>
            <p:grpSpPr>
              <a:xfrm>
                <a:off x="8951870" y="3034854"/>
                <a:ext cx="2175372" cy="489165"/>
                <a:chOff x="3720243" y="4104262"/>
                <a:chExt cx="2175372" cy="489165"/>
              </a:xfrm>
            </p:grpSpPr>
            <p:grpSp>
              <p:nvGrpSpPr>
                <p:cNvPr id="347" name="그룹 346"/>
                <p:cNvGrpSpPr/>
                <p:nvPr/>
              </p:nvGrpSpPr>
              <p:grpSpPr>
                <a:xfrm>
                  <a:off x="5232675" y="4134216"/>
                  <a:ext cx="662940" cy="459211"/>
                  <a:chOff x="7266940" y="1897379"/>
                  <a:chExt cx="662940" cy="459211"/>
                </a:xfrm>
              </p:grpSpPr>
              <p:sp>
                <p:nvSpPr>
                  <p:cNvPr id="368" name="타원 367"/>
                  <p:cNvSpPr/>
                  <p:nvPr/>
                </p:nvSpPr>
                <p:spPr>
                  <a:xfrm>
                    <a:off x="7388334" y="2057135"/>
                    <a:ext cx="436880" cy="1778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9" name="이등변 삼각형 368"/>
                  <p:cNvSpPr/>
                  <p:nvPr/>
                </p:nvSpPr>
                <p:spPr>
                  <a:xfrm rot="19071431">
                    <a:off x="7266940" y="1897380"/>
                    <a:ext cx="116840" cy="96520"/>
                  </a:xfrm>
                  <a:prstGeom prst="triangl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0" name="이등변 삼각형 369"/>
                  <p:cNvSpPr/>
                  <p:nvPr/>
                </p:nvSpPr>
                <p:spPr>
                  <a:xfrm rot="2554071">
                    <a:off x="7457442" y="1897379"/>
                    <a:ext cx="116840" cy="96520"/>
                  </a:xfrm>
                  <a:prstGeom prst="triangl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1" name="타원 370"/>
                  <p:cNvSpPr/>
                  <p:nvPr/>
                </p:nvSpPr>
                <p:spPr>
                  <a:xfrm>
                    <a:off x="7315200" y="1935480"/>
                    <a:ext cx="203200" cy="203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72" name="직선 연결선 371"/>
                  <p:cNvCxnSpPr>
                    <a:cxnSpLocks/>
                    <a:stCxn id="368" idx="3"/>
                  </p:cNvCxnSpPr>
                  <p:nvPr/>
                </p:nvCxnSpPr>
                <p:spPr>
                  <a:xfrm flipH="1">
                    <a:off x="7325360" y="2208897"/>
                    <a:ext cx="126954" cy="9625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직선 연결선 372"/>
                  <p:cNvCxnSpPr>
                    <a:stCxn id="368" idx="3"/>
                  </p:cNvCxnSpPr>
                  <p:nvPr/>
                </p:nvCxnSpPr>
                <p:spPr>
                  <a:xfrm flipH="1">
                    <a:off x="7440190" y="2208897"/>
                    <a:ext cx="12124" cy="14769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직선 연결선 373"/>
                  <p:cNvCxnSpPr>
                    <a:stCxn id="368" idx="5"/>
                  </p:cNvCxnSpPr>
                  <p:nvPr/>
                </p:nvCxnSpPr>
                <p:spPr>
                  <a:xfrm flipH="1">
                    <a:off x="7747000" y="2208897"/>
                    <a:ext cx="14234" cy="14769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직선 연결선 374"/>
                  <p:cNvCxnSpPr>
                    <a:cxnSpLocks/>
                    <a:stCxn id="368" idx="5"/>
                  </p:cNvCxnSpPr>
                  <p:nvPr/>
                </p:nvCxnSpPr>
                <p:spPr>
                  <a:xfrm>
                    <a:off x="7761234" y="2208897"/>
                    <a:ext cx="84323" cy="9625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직선 연결선 375"/>
                  <p:cNvCxnSpPr>
                    <a:stCxn id="368" idx="6"/>
                  </p:cNvCxnSpPr>
                  <p:nvPr/>
                </p:nvCxnSpPr>
                <p:spPr>
                  <a:xfrm flipV="1">
                    <a:off x="7825214" y="2057135"/>
                    <a:ext cx="104666" cy="889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8" name="그룹 347"/>
                <p:cNvGrpSpPr/>
                <p:nvPr/>
              </p:nvGrpSpPr>
              <p:grpSpPr>
                <a:xfrm>
                  <a:off x="4421031" y="4114809"/>
                  <a:ext cx="662940" cy="459211"/>
                  <a:chOff x="7266940" y="1897379"/>
                  <a:chExt cx="662940" cy="459211"/>
                </a:xfrm>
              </p:grpSpPr>
              <p:sp>
                <p:nvSpPr>
                  <p:cNvPr id="359" name="타원 358"/>
                  <p:cNvSpPr/>
                  <p:nvPr/>
                </p:nvSpPr>
                <p:spPr>
                  <a:xfrm>
                    <a:off x="7388334" y="2057135"/>
                    <a:ext cx="436880" cy="1778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0" name="이등변 삼각형 359"/>
                  <p:cNvSpPr/>
                  <p:nvPr/>
                </p:nvSpPr>
                <p:spPr>
                  <a:xfrm rot="19071431">
                    <a:off x="7266940" y="1897380"/>
                    <a:ext cx="116840" cy="96520"/>
                  </a:xfrm>
                  <a:prstGeom prst="triangl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1" name="이등변 삼각형 360"/>
                  <p:cNvSpPr/>
                  <p:nvPr/>
                </p:nvSpPr>
                <p:spPr>
                  <a:xfrm rot="2554071">
                    <a:off x="7457442" y="1897379"/>
                    <a:ext cx="116840" cy="96520"/>
                  </a:xfrm>
                  <a:prstGeom prst="triangl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2" name="타원 361"/>
                  <p:cNvSpPr/>
                  <p:nvPr/>
                </p:nvSpPr>
                <p:spPr>
                  <a:xfrm>
                    <a:off x="7315200" y="1935480"/>
                    <a:ext cx="203200" cy="203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63" name="직선 연결선 362"/>
                  <p:cNvCxnSpPr>
                    <a:cxnSpLocks/>
                    <a:stCxn id="359" idx="3"/>
                  </p:cNvCxnSpPr>
                  <p:nvPr/>
                </p:nvCxnSpPr>
                <p:spPr>
                  <a:xfrm flipH="1">
                    <a:off x="7325360" y="2208897"/>
                    <a:ext cx="126954" cy="9625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직선 연결선 363"/>
                  <p:cNvCxnSpPr>
                    <a:stCxn id="359" idx="3"/>
                  </p:cNvCxnSpPr>
                  <p:nvPr/>
                </p:nvCxnSpPr>
                <p:spPr>
                  <a:xfrm flipH="1">
                    <a:off x="7440190" y="2208897"/>
                    <a:ext cx="12124" cy="14769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직선 연결선 364"/>
                  <p:cNvCxnSpPr>
                    <a:stCxn id="359" idx="5"/>
                  </p:cNvCxnSpPr>
                  <p:nvPr/>
                </p:nvCxnSpPr>
                <p:spPr>
                  <a:xfrm flipH="1">
                    <a:off x="7747000" y="2208897"/>
                    <a:ext cx="14234" cy="14769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직선 연결선 365"/>
                  <p:cNvCxnSpPr>
                    <a:cxnSpLocks/>
                    <a:stCxn id="359" idx="5"/>
                  </p:cNvCxnSpPr>
                  <p:nvPr/>
                </p:nvCxnSpPr>
                <p:spPr>
                  <a:xfrm>
                    <a:off x="7761234" y="2208897"/>
                    <a:ext cx="84323" cy="9625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직선 연결선 366"/>
                  <p:cNvCxnSpPr>
                    <a:stCxn id="359" idx="6"/>
                  </p:cNvCxnSpPr>
                  <p:nvPr/>
                </p:nvCxnSpPr>
                <p:spPr>
                  <a:xfrm flipV="1">
                    <a:off x="7825214" y="2057135"/>
                    <a:ext cx="104666" cy="889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9" name="그룹 348"/>
                <p:cNvGrpSpPr/>
                <p:nvPr/>
              </p:nvGrpSpPr>
              <p:grpSpPr>
                <a:xfrm>
                  <a:off x="3720243" y="4104262"/>
                  <a:ext cx="662940" cy="459211"/>
                  <a:chOff x="7266940" y="1897379"/>
                  <a:chExt cx="662940" cy="459211"/>
                </a:xfrm>
              </p:grpSpPr>
              <p:sp>
                <p:nvSpPr>
                  <p:cNvPr id="350" name="타원 349"/>
                  <p:cNvSpPr/>
                  <p:nvPr/>
                </p:nvSpPr>
                <p:spPr>
                  <a:xfrm>
                    <a:off x="7388334" y="2057135"/>
                    <a:ext cx="436880" cy="1778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1" name="이등변 삼각형 350"/>
                  <p:cNvSpPr/>
                  <p:nvPr/>
                </p:nvSpPr>
                <p:spPr>
                  <a:xfrm rot="19071431">
                    <a:off x="7266940" y="1897380"/>
                    <a:ext cx="116840" cy="96520"/>
                  </a:xfrm>
                  <a:prstGeom prst="triangl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2" name="이등변 삼각형 351"/>
                  <p:cNvSpPr/>
                  <p:nvPr/>
                </p:nvSpPr>
                <p:spPr>
                  <a:xfrm rot="2554071">
                    <a:off x="7457442" y="1897379"/>
                    <a:ext cx="116840" cy="96520"/>
                  </a:xfrm>
                  <a:prstGeom prst="triangl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3" name="타원 352"/>
                  <p:cNvSpPr/>
                  <p:nvPr/>
                </p:nvSpPr>
                <p:spPr>
                  <a:xfrm>
                    <a:off x="7315200" y="1935480"/>
                    <a:ext cx="203200" cy="203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54" name="직선 연결선 353"/>
                  <p:cNvCxnSpPr>
                    <a:cxnSpLocks/>
                    <a:stCxn id="350" idx="3"/>
                  </p:cNvCxnSpPr>
                  <p:nvPr/>
                </p:nvCxnSpPr>
                <p:spPr>
                  <a:xfrm flipH="1">
                    <a:off x="7325360" y="2208897"/>
                    <a:ext cx="126954" cy="9625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직선 연결선 354"/>
                  <p:cNvCxnSpPr>
                    <a:stCxn id="350" idx="3"/>
                  </p:cNvCxnSpPr>
                  <p:nvPr/>
                </p:nvCxnSpPr>
                <p:spPr>
                  <a:xfrm flipH="1">
                    <a:off x="7440190" y="2208897"/>
                    <a:ext cx="12124" cy="14769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직선 연결선 355"/>
                  <p:cNvCxnSpPr>
                    <a:stCxn id="350" idx="5"/>
                  </p:cNvCxnSpPr>
                  <p:nvPr/>
                </p:nvCxnSpPr>
                <p:spPr>
                  <a:xfrm flipH="1">
                    <a:off x="7747000" y="2208897"/>
                    <a:ext cx="14234" cy="14769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직선 연결선 356"/>
                  <p:cNvCxnSpPr>
                    <a:cxnSpLocks/>
                    <a:stCxn id="350" idx="5"/>
                  </p:cNvCxnSpPr>
                  <p:nvPr/>
                </p:nvCxnSpPr>
                <p:spPr>
                  <a:xfrm>
                    <a:off x="7761234" y="2208897"/>
                    <a:ext cx="84323" cy="9625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직선 연결선 357"/>
                  <p:cNvCxnSpPr>
                    <a:stCxn id="350" idx="6"/>
                  </p:cNvCxnSpPr>
                  <p:nvPr/>
                </p:nvCxnSpPr>
                <p:spPr>
                  <a:xfrm flipV="1">
                    <a:off x="7825214" y="2057135"/>
                    <a:ext cx="104666" cy="889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8" name="그룹 317"/>
              <p:cNvGrpSpPr/>
              <p:nvPr/>
            </p:nvGrpSpPr>
            <p:grpSpPr>
              <a:xfrm>
                <a:off x="6761789" y="2937734"/>
                <a:ext cx="1041671" cy="668212"/>
                <a:chOff x="643323" y="3028751"/>
                <a:chExt cx="1041671" cy="668212"/>
              </a:xfrm>
            </p:grpSpPr>
            <p:grpSp>
              <p:nvGrpSpPr>
                <p:cNvPr id="326" name="그룹 325"/>
                <p:cNvGrpSpPr/>
                <p:nvPr/>
              </p:nvGrpSpPr>
              <p:grpSpPr>
                <a:xfrm>
                  <a:off x="643323" y="3028751"/>
                  <a:ext cx="229533" cy="668212"/>
                  <a:chOff x="7183225" y="1461155"/>
                  <a:chExt cx="229533" cy="668212"/>
                </a:xfrm>
              </p:grpSpPr>
              <p:sp>
                <p:nvSpPr>
                  <p:cNvPr id="341" name="타원 340"/>
                  <p:cNvSpPr/>
                  <p:nvPr/>
                </p:nvSpPr>
                <p:spPr>
                  <a:xfrm>
                    <a:off x="7183225" y="1461155"/>
                    <a:ext cx="229533" cy="22953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42" name="직선 연결선 341"/>
                  <p:cNvCxnSpPr>
                    <a:stCxn id="341" idx="4"/>
                  </p:cNvCxnSpPr>
                  <p:nvPr/>
                </p:nvCxnSpPr>
                <p:spPr>
                  <a:xfrm flipH="1">
                    <a:off x="7281333" y="1690688"/>
                    <a:ext cx="16659" cy="25664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직선 연결선 342"/>
                  <p:cNvCxnSpPr>
                    <a:cxnSpLocks/>
                  </p:cNvCxnSpPr>
                  <p:nvPr/>
                </p:nvCxnSpPr>
                <p:spPr>
                  <a:xfrm flipH="1">
                    <a:off x="7183225" y="1947333"/>
                    <a:ext cx="98108" cy="16086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직선 연결선 343"/>
                  <p:cNvCxnSpPr/>
                  <p:nvPr/>
                </p:nvCxnSpPr>
                <p:spPr>
                  <a:xfrm>
                    <a:off x="7281333" y="1947333"/>
                    <a:ext cx="97367" cy="1820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직선 연결선 344"/>
                  <p:cNvCxnSpPr/>
                  <p:nvPr/>
                </p:nvCxnSpPr>
                <p:spPr>
                  <a:xfrm flipH="1">
                    <a:off x="7183225" y="1799167"/>
                    <a:ext cx="114767" cy="9313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/>
                  <p:cNvCxnSpPr/>
                  <p:nvPr/>
                </p:nvCxnSpPr>
                <p:spPr>
                  <a:xfrm>
                    <a:off x="7281333" y="1816100"/>
                    <a:ext cx="97367" cy="889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7" name="그룹 326"/>
                <p:cNvGrpSpPr/>
                <p:nvPr/>
              </p:nvGrpSpPr>
              <p:grpSpPr>
                <a:xfrm>
                  <a:off x="1049392" y="3028751"/>
                  <a:ext cx="229533" cy="668212"/>
                  <a:chOff x="7183225" y="1461155"/>
                  <a:chExt cx="229533" cy="668212"/>
                </a:xfrm>
              </p:grpSpPr>
              <p:sp>
                <p:nvSpPr>
                  <p:cNvPr id="335" name="타원 334"/>
                  <p:cNvSpPr/>
                  <p:nvPr/>
                </p:nvSpPr>
                <p:spPr>
                  <a:xfrm>
                    <a:off x="7183225" y="1461155"/>
                    <a:ext cx="229533" cy="22953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36" name="직선 연결선 335"/>
                  <p:cNvCxnSpPr>
                    <a:stCxn id="335" idx="4"/>
                  </p:cNvCxnSpPr>
                  <p:nvPr/>
                </p:nvCxnSpPr>
                <p:spPr>
                  <a:xfrm flipH="1">
                    <a:off x="7281333" y="1690688"/>
                    <a:ext cx="16659" cy="25664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직선 연결선 336"/>
                  <p:cNvCxnSpPr>
                    <a:cxnSpLocks/>
                  </p:cNvCxnSpPr>
                  <p:nvPr/>
                </p:nvCxnSpPr>
                <p:spPr>
                  <a:xfrm flipH="1">
                    <a:off x="7183225" y="1947333"/>
                    <a:ext cx="98108" cy="16086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직선 연결선 337"/>
                  <p:cNvCxnSpPr/>
                  <p:nvPr/>
                </p:nvCxnSpPr>
                <p:spPr>
                  <a:xfrm>
                    <a:off x="7281333" y="1947333"/>
                    <a:ext cx="97367" cy="1820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직선 연결선 338"/>
                  <p:cNvCxnSpPr/>
                  <p:nvPr/>
                </p:nvCxnSpPr>
                <p:spPr>
                  <a:xfrm flipH="1">
                    <a:off x="7183225" y="1799167"/>
                    <a:ext cx="114767" cy="9313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직선 연결선 339"/>
                  <p:cNvCxnSpPr/>
                  <p:nvPr/>
                </p:nvCxnSpPr>
                <p:spPr>
                  <a:xfrm>
                    <a:off x="7281333" y="1816100"/>
                    <a:ext cx="97367" cy="889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그룹 327"/>
                <p:cNvGrpSpPr/>
                <p:nvPr/>
              </p:nvGrpSpPr>
              <p:grpSpPr>
                <a:xfrm>
                  <a:off x="1455461" y="3028751"/>
                  <a:ext cx="229533" cy="668212"/>
                  <a:chOff x="7183225" y="1461155"/>
                  <a:chExt cx="229533" cy="668212"/>
                </a:xfrm>
              </p:grpSpPr>
              <p:sp>
                <p:nvSpPr>
                  <p:cNvPr id="329" name="타원 328"/>
                  <p:cNvSpPr/>
                  <p:nvPr/>
                </p:nvSpPr>
                <p:spPr>
                  <a:xfrm>
                    <a:off x="7183225" y="1461155"/>
                    <a:ext cx="229533" cy="22953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30" name="직선 연결선 329"/>
                  <p:cNvCxnSpPr>
                    <a:stCxn id="329" idx="4"/>
                  </p:cNvCxnSpPr>
                  <p:nvPr/>
                </p:nvCxnSpPr>
                <p:spPr>
                  <a:xfrm flipH="1">
                    <a:off x="7281333" y="1690688"/>
                    <a:ext cx="16659" cy="25664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/>
                  <p:cNvCxnSpPr>
                    <a:cxnSpLocks/>
                  </p:cNvCxnSpPr>
                  <p:nvPr/>
                </p:nvCxnSpPr>
                <p:spPr>
                  <a:xfrm flipH="1">
                    <a:off x="7183225" y="1947333"/>
                    <a:ext cx="98108" cy="16086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직선 연결선 331"/>
                  <p:cNvCxnSpPr/>
                  <p:nvPr/>
                </p:nvCxnSpPr>
                <p:spPr>
                  <a:xfrm>
                    <a:off x="7281333" y="1947333"/>
                    <a:ext cx="97367" cy="1820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직선 연결선 332"/>
                  <p:cNvCxnSpPr/>
                  <p:nvPr/>
                </p:nvCxnSpPr>
                <p:spPr>
                  <a:xfrm flipH="1">
                    <a:off x="7183225" y="1799167"/>
                    <a:ext cx="114767" cy="9313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직선 연결선 333"/>
                  <p:cNvCxnSpPr/>
                  <p:nvPr/>
                </p:nvCxnSpPr>
                <p:spPr>
                  <a:xfrm>
                    <a:off x="7281333" y="1816100"/>
                    <a:ext cx="97367" cy="889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9" name="그룹 318"/>
              <p:cNvGrpSpPr/>
              <p:nvPr/>
            </p:nvGrpSpPr>
            <p:grpSpPr>
              <a:xfrm>
                <a:off x="6727435" y="3205452"/>
                <a:ext cx="4382059" cy="1206633"/>
                <a:chOff x="1603960" y="4223206"/>
                <a:chExt cx="4382059" cy="1206633"/>
              </a:xfrm>
              <a:solidFill>
                <a:schemeClr val="accent2">
                  <a:lumMod val="50000"/>
                  <a:alpha val="65000"/>
                </a:schemeClr>
              </a:solidFill>
            </p:grpSpPr>
            <p:sp>
              <p:nvSpPr>
                <p:cNvPr id="320" name="타원 319"/>
                <p:cNvSpPr/>
                <p:nvPr/>
              </p:nvSpPr>
              <p:spPr>
                <a:xfrm>
                  <a:off x="5147036" y="4713402"/>
                  <a:ext cx="716437" cy="71643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1" name="타원 320"/>
                <p:cNvSpPr/>
                <p:nvPr/>
              </p:nvSpPr>
              <p:spPr>
                <a:xfrm>
                  <a:off x="4614421" y="5071620"/>
                  <a:ext cx="301660" cy="30166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2" name="타원 321"/>
                <p:cNvSpPr/>
                <p:nvPr/>
              </p:nvSpPr>
              <p:spPr>
                <a:xfrm>
                  <a:off x="4741684" y="4562572"/>
                  <a:ext cx="301660" cy="30166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타원 322"/>
                <p:cNvSpPr/>
                <p:nvPr/>
              </p:nvSpPr>
              <p:spPr>
                <a:xfrm>
                  <a:off x="5194167" y="4251488"/>
                  <a:ext cx="301660" cy="30166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4" name="타원 323"/>
                <p:cNvSpPr/>
                <p:nvPr/>
              </p:nvSpPr>
              <p:spPr>
                <a:xfrm>
                  <a:off x="5684359" y="4223206"/>
                  <a:ext cx="301660" cy="30166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타원 324"/>
                <p:cNvSpPr/>
                <p:nvPr/>
              </p:nvSpPr>
              <p:spPr>
                <a:xfrm>
                  <a:off x="1603960" y="4656843"/>
                  <a:ext cx="716437" cy="71643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13" name="TextBox 312"/>
            <p:cNvSpPr txBox="1"/>
            <p:nvPr/>
          </p:nvSpPr>
          <p:spPr>
            <a:xfrm>
              <a:off x="2412140" y="2912183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 Round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117148" y="4009018"/>
            <a:ext cx="4647414" cy="2733773"/>
            <a:chOff x="3117148" y="4009018"/>
            <a:chExt cx="4647414" cy="2733773"/>
          </a:xfrm>
        </p:grpSpPr>
        <p:sp>
          <p:nvSpPr>
            <p:cNvPr id="389" name="사각형: 둥근 모서리 388"/>
            <p:cNvSpPr/>
            <p:nvPr/>
          </p:nvSpPr>
          <p:spPr>
            <a:xfrm>
              <a:off x="3117148" y="4009018"/>
              <a:ext cx="4647414" cy="2733773"/>
            </a:xfrm>
            <a:prstGeom prst="roundRect">
              <a:avLst>
                <a:gd name="adj" fmla="val 5288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0" name="그룹 389"/>
            <p:cNvGrpSpPr/>
            <p:nvPr/>
          </p:nvGrpSpPr>
          <p:grpSpPr>
            <a:xfrm>
              <a:off x="3242056" y="4128499"/>
              <a:ext cx="1100753" cy="417922"/>
              <a:chOff x="1548180" y="3004083"/>
              <a:chExt cx="1100753" cy="417922"/>
            </a:xfrm>
          </p:grpSpPr>
          <p:sp>
            <p:nvSpPr>
              <p:cNvPr id="455" name="직사각형 454"/>
              <p:cNvSpPr/>
              <p:nvPr/>
            </p:nvSpPr>
            <p:spPr>
              <a:xfrm>
                <a:off x="1725106" y="3004083"/>
                <a:ext cx="923827" cy="11312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직사각형 455"/>
              <p:cNvSpPr/>
              <p:nvPr/>
            </p:nvSpPr>
            <p:spPr>
              <a:xfrm>
                <a:off x="1725106" y="3156483"/>
                <a:ext cx="923827" cy="11312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7" name="직사각형 456"/>
              <p:cNvSpPr/>
              <p:nvPr/>
            </p:nvSpPr>
            <p:spPr>
              <a:xfrm>
                <a:off x="1725106" y="3308883"/>
                <a:ext cx="923827" cy="11312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타원 457"/>
              <p:cNvSpPr/>
              <p:nvPr/>
            </p:nvSpPr>
            <p:spPr>
              <a:xfrm>
                <a:off x="1548180" y="3005000"/>
                <a:ext cx="111288" cy="11128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9" name="타원 458"/>
              <p:cNvSpPr/>
              <p:nvPr/>
            </p:nvSpPr>
            <p:spPr>
              <a:xfrm>
                <a:off x="1548180" y="3158317"/>
                <a:ext cx="111288" cy="11128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타원 459"/>
              <p:cNvSpPr/>
              <p:nvPr/>
            </p:nvSpPr>
            <p:spPr>
              <a:xfrm>
                <a:off x="1548180" y="3310717"/>
                <a:ext cx="111288" cy="11128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1" name="그룹 390"/>
            <p:cNvGrpSpPr/>
            <p:nvPr/>
          </p:nvGrpSpPr>
          <p:grpSpPr>
            <a:xfrm>
              <a:off x="6746811" y="4156954"/>
              <a:ext cx="885775" cy="237067"/>
              <a:chOff x="4968269" y="3032538"/>
              <a:chExt cx="885775" cy="237067"/>
            </a:xfrm>
          </p:grpSpPr>
          <p:sp>
            <p:nvSpPr>
              <p:cNvPr id="452" name="타원 451"/>
              <p:cNvSpPr/>
              <p:nvPr/>
            </p:nvSpPr>
            <p:spPr>
              <a:xfrm>
                <a:off x="5616977" y="3032538"/>
                <a:ext cx="237067" cy="23706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3" name="타원 452"/>
              <p:cNvSpPr/>
              <p:nvPr/>
            </p:nvSpPr>
            <p:spPr>
              <a:xfrm>
                <a:off x="5292623" y="3032538"/>
                <a:ext cx="237067" cy="23706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타원 453"/>
              <p:cNvSpPr/>
              <p:nvPr/>
            </p:nvSpPr>
            <p:spPr>
              <a:xfrm>
                <a:off x="4968269" y="3032538"/>
                <a:ext cx="237067" cy="23706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3" name="그룹 422"/>
            <p:cNvGrpSpPr/>
            <p:nvPr/>
          </p:nvGrpSpPr>
          <p:grpSpPr>
            <a:xfrm>
              <a:off x="6235620" y="5251942"/>
              <a:ext cx="662940" cy="459211"/>
              <a:chOff x="7266940" y="1897379"/>
              <a:chExt cx="662940" cy="459211"/>
            </a:xfrm>
            <a:solidFill>
              <a:srgbClr val="FF0000"/>
            </a:solidFill>
          </p:grpSpPr>
          <p:sp>
            <p:nvSpPr>
              <p:cNvPr id="434" name="타원 433"/>
              <p:cNvSpPr/>
              <p:nvPr/>
            </p:nvSpPr>
            <p:spPr>
              <a:xfrm>
                <a:off x="7388334" y="2057135"/>
                <a:ext cx="436880" cy="1778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이등변 삼각형 434"/>
              <p:cNvSpPr/>
              <p:nvPr/>
            </p:nvSpPr>
            <p:spPr>
              <a:xfrm rot="19071431">
                <a:off x="7266940" y="1897380"/>
                <a:ext cx="116840" cy="96520"/>
              </a:xfrm>
              <a:prstGeom prst="triangl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이등변 삼각형 435"/>
              <p:cNvSpPr/>
              <p:nvPr/>
            </p:nvSpPr>
            <p:spPr>
              <a:xfrm rot="2554071">
                <a:off x="7457442" y="1897379"/>
                <a:ext cx="116840" cy="96520"/>
              </a:xfrm>
              <a:prstGeom prst="triangl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타원 436"/>
              <p:cNvSpPr/>
              <p:nvPr/>
            </p:nvSpPr>
            <p:spPr>
              <a:xfrm>
                <a:off x="7315200" y="1935480"/>
                <a:ext cx="203200" cy="2032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38" name="직선 연결선 437"/>
              <p:cNvCxnSpPr>
                <a:cxnSpLocks/>
                <a:stCxn id="434" idx="3"/>
              </p:cNvCxnSpPr>
              <p:nvPr/>
            </p:nvCxnSpPr>
            <p:spPr>
              <a:xfrm flipH="1">
                <a:off x="7325360" y="2208897"/>
                <a:ext cx="126954" cy="9625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직선 연결선 438"/>
              <p:cNvCxnSpPr>
                <a:stCxn id="434" idx="3"/>
              </p:cNvCxnSpPr>
              <p:nvPr/>
            </p:nvCxnSpPr>
            <p:spPr>
              <a:xfrm flipH="1">
                <a:off x="7440190" y="2208897"/>
                <a:ext cx="12124" cy="14769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직선 연결선 439"/>
              <p:cNvCxnSpPr>
                <a:stCxn id="434" idx="5"/>
              </p:cNvCxnSpPr>
              <p:nvPr/>
            </p:nvCxnSpPr>
            <p:spPr>
              <a:xfrm flipH="1">
                <a:off x="7747000" y="2208897"/>
                <a:ext cx="14234" cy="14769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직선 연결선 440"/>
              <p:cNvCxnSpPr>
                <a:cxnSpLocks/>
                <a:stCxn id="434" idx="5"/>
              </p:cNvCxnSpPr>
              <p:nvPr/>
            </p:nvCxnSpPr>
            <p:spPr>
              <a:xfrm>
                <a:off x="7761234" y="2208897"/>
                <a:ext cx="84323" cy="9625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직선 연결선 441"/>
              <p:cNvCxnSpPr>
                <a:stCxn id="434" idx="6"/>
              </p:cNvCxnSpPr>
              <p:nvPr/>
            </p:nvCxnSpPr>
            <p:spPr>
              <a:xfrm flipV="1">
                <a:off x="7825214" y="2057135"/>
                <a:ext cx="104666" cy="889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3" name="그룹 392"/>
            <p:cNvGrpSpPr/>
            <p:nvPr/>
          </p:nvGrpSpPr>
          <p:grpSpPr>
            <a:xfrm>
              <a:off x="3344751" y="5144275"/>
              <a:ext cx="1041671" cy="668212"/>
              <a:chOff x="643323" y="3028751"/>
              <a:chExt cx="1041671" cy="668212"/>
            </a:xfrm>
          </p:grpSpPr>
          <p:grpSp>
            <p:nvGrpSpPr>
              <p:cNvPr id="401" name="그룹 400"/>
              <p:cNvGrpSpPr/>
              <p:nvPr/>
            </p:nvGrpSpPr>
            <p:grpSpPr>
              <a:xfrm>
                <a:off x="643323" y="3028751"/>
                <a:ext cx="229533" cy="668212"/>
                <a:chOff x="7183225" y="1461155"/>
                <a:chExt cx="229533" cy="668212"/>
              </a:xfrm>
            </p:grpSpPr>
            <p:sp>
              <p:nvSpPr>
                <p:cNvPr id="416" name="타원 415"/>
                <p:cNvSpPr/>
                <p:nvPr/>
              </p:nvSpPr>
              <p:spPr>
                <a:xfrm>
                  <a:off x="7183225" y="1461155"/>
                  <a:ext cx="229533" cy="22953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17" name="직선 연결선 416"/>
                <p:cNvCxnSpPr>
                  <a:stCxn id="416" idx="4"/>
                </p:cNvCxnSpPr>
                <p:nvPr/>
              </p:nvCxnSpPr>
              <p:spPr>
                <a:xfrm flipH="1">
                  <a:off x="7281333" y="1690688"/>
                  <a:ext cx="16659" cy="2566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직선 연결선 417"/>
                <p:cNvCxnSpPr>
                  <a:cxnSpLocks/>
                </p:cNvCxnSpPr>
                <p:nvPr/>
              </p:nvCxnSpPr>
              <p:spPr>
                <a:xfrm flipH="1">
                  <a:off x="7183225" y="1947333"/>
                  <a:ext cx="98108" cy="16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직선 연결선 418"/>
                <p:cNvCxnSpPr/>
                <p:nvPr/>
              </p:nvCxnSpPr>
              <p:spPr>
                <a:xfrm>
                  <a:off x="7281333" y="1947333"/>
                  <a:ext cx="97367" cy="18203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직선 연결선 419"/>
                <p:cNvCxnSpPr/>
                <p:nvPr/>
              </p:nvCxnSpPr>
              <p:spPr>
                <a:xfrm flipH="1">
                  <a:off x="7183225" y="1799167"/>
                  <a:ext cx="114767" cy="931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직선 연결선 420"/>
                <p:cNvCxnSpPr/>
                <p:nvPr/>
              </p:nvCxnSpPr>
              <p:spPr>
                <a:xfrm>
                  <a:off x="7281333" y="1816100"/>
                  <a:ext cx="97367" cy="889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2" name="그룹 401"/>
              <p:cNvGrpSpPr/>
              <p:nvPr/>
            </p:nvGrpSpPr>
            <p:grpSpPr>
              <a:xfrm>
                <a:off x="1049392" y="3028751"/>
                <a:ext cx="229533" cy="668212"/>
                <a:chOff x="7183225" y="1461155"/>
                <a:chExt cx="229533" cy="668212"/>
              </a:xfrm>
            </p:grpSpPr>
            <p:sp>
              <p:nvSpPr>
                <p:cNvPr id="410" name="타원 409"/>
                <p:cNvSpPr/>
                <p:nvPr/>
              </p:nvSpPr>
              <p:spPr>
                <a:xfrm>
                  <a:off x="7183225" y="1461155"/>
                  <a:ext cx="229533" cy="22953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11" name="직선 연결선 410"/>
                <p:cNvCxnSpPr>
                  <a:stCxn id="410" idx="4"/>
                </p:cNvCxnSpPr>
                <p:nvPr/>
              </p:nvCxnSpPr>
              <p:spPr>
                <a:xfrm flipH="1">
                  <a:off x="7281333" y="1690688"/>
                  <a:ext cx="16659" cy="2566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직선 연결선 411"/>
                <p:cNvCxnSpPr>
                  <a:cxnSpLocks/>
                </p:cNvCxnSpPr>
                <p:nvPr/>
              </p:nvCxnSpPr>
              <p:spPr>
                <a:xfrm flipH="1">
                  <a:off x="7183225" y="1947333"/>
                  <a:ext cx="98108" cy="16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직선 연결선 412"/>
                <p:cNvCxnSpPr/>
                <p:nvPr/>
              </p:nvCxnSpPr>
              <p:spPr>
                <a:xfrm>
                  <a:off x="7281333" y="1947333"/>
                  <a:ext cx="97367" cy="18203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직선 연결선 413"/>
                <p:cNvCxnSpPr/>
                <p:nvPr/>
              </p:nvCxnSpPr>
              <p:spPr>
                <a:xfrm flipH="1">
                  <a:off x="7183225" y="1799167"/>
                  <a:ext cx="114767" cy="931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직선 연결선 414"/>
                <p:cNvCxnSpPr/>
                <p:nvPr/>
              </p:nvCxnSpPr>
              <p:spPr>
                <a:xfrm>
                  <a:off x="7281333" y="1816100"/>
                  <a:ext cx="97367" cy="889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3" name="그룹 402"/>
              <p:cNvGrpSpPr/>
              <p:nvPr/>
            </p:nvGrpSpPr>
            <p:grpSpPr>
              <a:xfrm>
                <a:off x="1455461" y="3028751"/>
                <a:ext cx="229533" cy="668212"/>
                <a:chOff x="7183225" y="1461155"/>
                <a:chExt cx="229533" cy="668212"/>
              </a:xfrm>
            </p:grpSpPr>
            <p:sp>
              <p:nvSpPr>
                <p:cNvPr id="404" name="타원 403"/>
                <p:cNvSpPr/>
                <p:nvPr/>
              </p:nvSpPr>
              <p:spPr>
                <a:xfrm>
                  <a:off x="7183225" y="1461155"/>
                  <a:ext cx="229533" cy="22953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05" name="직선 연결선 404"/>
                <p:cNvCxnSpPr>
                  <a:stCxn id="404" idx="4"/>
                </p:cNvCxnSpPr>
                <p:nvPr/>
              </p:nvCxnSpPr>
              <p:spPr>
                <a:xfrm flipH="1">
                  <a:off x="7281333" y="1690688"/>
                  <a:ext cx="16659" cy="2566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직선 연결선 405"/>
                <p:cNvCxnSpPr>
                  <a:cxnSpLocks/>
                </p:cNvCxnSpPr>
                <p:nvPr/>
              </p:nvCxnSpPr>
              <p:spPr>
                <a:xfrm flipH="1">
                  <a:off x="7183225" y="1947333"/>
                  <a:ext cx="98108" cy="16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직선 연결선 406"/>
                <p:cNvCxnSpPr/>
                <p:nvPr/>
              </p:nvCxnSpPr>
              <p:spPr>
                <a:xfrm>
                  <a:off x="7281333" y="1947333"/>
                  <a:ext cx="97367" cy="18203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직선 연결선 407"/>
                <p:cNvCxnSpPr/>
                <p:nvPr/>
              </p:nvCxnSpPr>
              <p:spPr>
                <a:xfrm flipH="1">
                  <a:off x="7183225" y="1799167"/>
                  <a:ext cx="114767" cy="931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직선 연결선 408"/>
                <p:cNvCxnSpPr/>
                <p:nvPr/>
              </p:nvCxnSpPr>
              <p:spPr>
                <a:xfrm>
                  <a:off x="7281333" y="1816100"/>
                  <a:ext cx="97367" cy="889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4" name="그룹 393"/>
            <p:cNvGrpSpPr/>
            <p:nvPr/>
          </p:nvGrpSpPr>
          <p:grpSpPr>
            <a:xfrm>
              <a:off x="3310397" y="5411993"/>
              <a:ext cx="4382059" cy="1206633"/>
              <a:chOff x="1603960" y="4223206"/>
              <a:chExt cx="4382059" cy="1206633"/>
            </a:xfrm>
            <a:solidFill>
              <a:schemeClr val="accent2">
                <a:lumMod val="50000"/>
                <a:alpha val="65000"/>
              </a:schemeClr>
            </a:solidFill>
          </p:grpSpPr>
          <p:sp>
            <p:nvSpPr>
              <p:cNvPr id="395" name="타원 394"/>
              <p:cNvSpPr/>
              <p:nvPr/>
            </p:nvSpPr>
            <p:spPr>
              <a:xfrm>
                <a:off x="5147036" y="4713402"/>
                <a:ext cx="716437" cy="716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타원 395"/>
              <p:cNvSpPr/>
              <p:nvPr/>
            </p:nvSpPr>
            <p:spPr>
              <a:xfrm>
                <a:off x="4614421" y="5071620"/>
                <a:ext cx="301660" cy="3016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타원 396"/>
              <p:cNvSpPr/>
              <p:nvPr/>
            </p:nvSpPr>
            <p:spPr>
              <a:xfrm>
                <a:off x="4741684" y="4562572"/>
                <a:ext cx="301660" cy="3016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타원 397"/>
              <p:cNvSpPr/>
              <p:nvPr/>
            </p:nvSpPr>
            <p:spPr>
              <a:xfrm>
                <a:off x="5194167" y="4251488"/>
                <a:ext cx="301660" cy="3016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타원 398"/>
              <p:cNvSpPr/>
              <p:nvPr/>
            </p:nvSpPr>
            <p:spPr>
              <a:xfrm>
                <a:off x="5684359" y="4223206"/>
                <a:ext cx="301660" cy="3016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타원 399"/>
              <p:cNvSpPr/>
              <p:nvPr/>
            </p:nvSpPr>
            <p:spPr>
              <a:xfrm>
                <a:off x="1603960" y="4656843"/>
                <a:ext cx="716437" cy="716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8" name="TextBox 387"/>
            <p:cNvSpPr txBox="1"/>
            <p:nvPr/>
          </p:nvSpPr>
          <p:spPr>
            <a:xfrm>
              <a:off x="4905708" y="459082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 Round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579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 종료 연출</a:t>
            </a:r>
          </a:p>
        </p:txBody>
      </p:sp>
      <p:sp>
        <p:nvSpPr>
          <p:cNvPr id="450" name="사각형: 둥근 모서리 449"/>
          <p:cNvSpPr/>
          <p:nvPr/>
        </p:nvSpPr>
        <p:spPr>
          <a:xfrm>
            <a:off x="838200" y="1690688"/>
            <a:ext cx="8157327" cy="4798428"/>
          </a:xfrm>
          <a:prstGeom prst="roundRect">
            <a:avLst>
              <a:gd name="adj" fmla="val 5288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76312" y="1818048"/>
            <a:ext cx="19367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★ ★ ★</a:t>
            </a:r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 승리</a:t>
            </a:r>
            <a:endParaRPr lang="en-US" altLang="ko-KR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3-10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모험 완료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92284" y="4007707"/>
            <a:ext cx="1789272" cy="1034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전투시간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획득 골드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1,000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골드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획득 아이템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892284" y="3475424"/>
            <a:ext cx="2183580" cy="475925"/>
            <a:chOff x="5857484" y="4035116"/>
            <a:chExt cx="2183580" cy="475925"/>
          </a:xfrm>
        </p:grpSpPr>
        <p:sp>
          <p:nvSpPr>
            <p:cNvPr id="4" name="직사각형 3"/>
            <p:cNvSpPr/>
            <p:nvPr/>
          </p:nvSpPr>
          <p:spPr>
            <a:xfrm>
              <a:off x="5920033" y="4310869"/>
              <a:ext cx="2121031" cy="200172"/>
            </a:xfrm>
            <a:prstGeom prst="rect">
              <a:avLst/>
            </a:prstGeom>
            <a:gradFill flip="none" rotWithShape="1">
              <a:gsLst>
                <a:gs pos="76000">
                  <a:schemeClr val="accent4">
                    <a:lumMod val="50000"/>
                  </a:schemeClr>
                </a:gs>
                <a:gs pos="24000">
                  <a:schemeClr val="accent4">
                    <a:lumMod val="50000"/>
                  </a:schemeClr>
                </a:gs>
                <a:gs pos="77000">
                  <a:schemeClr val="accent4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10/100,000</a:t>
              </a:r>
              <a:endParaRPr lang="ko-KR" altLang="en-US" sz="12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57484" y="4035116"/>
              <a:ext cx="11047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초아봄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lv.25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954833" y="5065380"/>
            <a:ext cx="2425414" cy="649902"/>
            <a:chOff x="4911019" y="5482559"/>
            <a:chExt cx="3121295" cy="836367"/>
          </a:xfrm>
        </p:grpSpPr>
        <p:sp>
          <p:nvSpPr>
            <p:cNvPr id="10" name="직사각형 9"/>
            <p:cNvSpPr/>
            <p:nvPr/>
          </p:nvSpPr>
          <p:spPr>
            <a:xfrm>
              <a:off x="4954833" y="5482559"/>
              <a:ext cx="836367" cy="836367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46622" y="5482559"/>
              <a:ext cx="836367" cy="836367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138411" y="5482559"/>
              <a:ext cx="836367" cy="836367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 rot="2811505">
              <a:off x="5254779" y="5422978"/>
              <a:ext cx="237576" cy="925096"/>
              <a:chOff x="10410613" y="2241021"/>
              <a:chExt cx="342054" cy="1331912"/>
            </a:xfrm>
          </p:grpSpPr>
          <p:sp>
            <p:nvSpPr>
              <p:cNvPr id="11" name="이등변 삼각형 10"/>
              <p:cNvSpPr/>
              <p:nvPr/>
            </p:nvSpPr>
            <p:spPr>
              <a:xfrm>
                <a:off x="10509250" y="2241021"/>
                <a:ext cx="132080" cy="1088072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410613" y="3260117"/>
                <a:ext cx="342054" cy="719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0537612" y="3325733"/>
                <a:ext cx="88056" cy="2472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2811505">
              <a:off x="6344917" y="5422978"/>
              <a:ext cx="237576" cy="925096"/>
              <a:chOff x="10410613" y="2241021"/>
              <a:chExt cx="342054" cy="1331912"/>
            </a:xfrm>
          </p:grpSpPr>
          <p:sp>
            <p:nvSpPr>
              <p:cNvPr id="40" name="이등변 삼각형 39"/>
              <p:cNvSpPr/>
              <p:nvPr/>
            </p:nvSpPr>
            <p:spPr>
              <a:xfrm>
                <a:off x="10509250" y="2241021"/>
                <a:ext cx="132080" cy="1088072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10410613" y="3260117"/>
                <a:ext cx="342054" cy="719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0537612" y="3325733"/>
                <a:ext cx="88056" cy="2472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811505">
              <a:off x="7450978" y="5422977"/>
              <a:ext cx="237576" cy="925096"/>
              <a:chOff x="10410613" y="2241021"/>
              <a:chExt cx="342054" cy="1331912"/>
            </a:xfrm>
          </p:grpSpPr>
          <p:sp>
            <p:nvSpPr>
              <p:cNvPr id="48" name="이등변 삼각형 47"/>
              <p:cNvSpPr/>
              <p:nvPr/>
            </p:nvSpPr>
            <p:spPr>
              <a:xfrm>
                <a:off x="10509250" y="2241021"/>
                <a:ext cx="132080" cy="1088072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0410613" y="3260117"/>
                <a:ext cx="342054" cy="719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10537612" y="3325733"/>
                <a:ext cx="88056" cy="2472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2" name="그룹 51"/>
          <p:cNvGrpSpPr/>
          <p:nvPr/>
        </p:nvGrpSpPr>
        <p:grpSpPr>
          <a:xfrm>
            <a:off x="1245794" y="3152590"/>
            <a:ext cx="3301445" cy="2117814"/>
            <a:chOff x="643323" y="3028751"/>
            <a:chExt cx="1041671" cy="668212"/>
          </a:xfrm>
        </p:grpSpPr>
        <p:grpSp>
          <p:nvGrpSpPr>
            <p:cNvPr id="53" name="그룹 52"/>
            <p:cNvGrpSpPr/>
            <p:nvPr/>
          </p:nvGrpSpPr>
          <p:grpSpPr>
            <a:xfrm>
              <a:off x="643323" y="3028751"/>
              <a:ext cx="229533" cy="668212"/>
              <a:chOff x="7183225" y="1461155"/>
              <a:chExt cx="229533" cy="668212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7183225" y="1461155"/>
                <a:ext cx="229533" cy="22953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9" name="직선 연결선 68"/>
              <p:cNvCxnSpPr>
                <a:stCxn id="68" idx="4"/>
              </p:cNvCxnSpPr>
              <p:nvPr/>
            </p:nvCxnSpPr>
            <p:spPr>
              <a:xfrm flipH="1">
                <a:off x="7281333" y="1690688"/>
                <a:ext cx="16659" cy="25664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>
                <a:cxnSpLocks/>
              </p:cNvCxnSpPr>
              <p:nvPr/>
            </p:nvCxnSpPr>
            <p:spPr>
              <a:xfrm flipH="1">
                <a:off x="7183225" y="1947333"/>
                <a:ext cx="98108" cy="16086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7281333" y="1947333"/>
                <a:ext cx="97367" cy="18203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 flipH="1">
                <a:off x="7183225" y="1799167"/>
                <a:ext cx="114767" cy="9313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7281333" y="1816100"/>
                <a:ext cx="97367" cy="889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/>
            <p:cNvGrpSpPr/>
            <p:nvPr/>
          </p:nvGrpSpPr>
          <p:grpSpPr>
            <a:xfrm>
              <a:off x="1049392" y="3028751"/>
              <a:ext cx="229533" cy="668212"/>
              <a:chOff x="7183225" y="1461155"/>
              <a:chExt cx="229533" cy="668212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7183225" y="1461155"/>
                <a:ext cx="229533" cy="22953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3" name="직선 연결선 62"/>
              <p:cNvCxnSpPr>
                <a:stCxn id="62" idx="4"/>
              </p:cNvCxnSpPr>
              <p:nvPr/>
            </p:nvCxnSpPr>
            <p:spPr>
              <a:xfrm flipH="1">
                <a:off x="7281333" y="1690688"/>
                <a:ext cx="16659" cy="25664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>
                <a:cxnSpLocks/>
              </p:cNvCxnSpPr>
              <p:nvPr/>
            </p:nvCxnSpPr>
            <p:spPr>
              <a:xfrm flipH="1">
                <a:off x="7183225" y="1947333"/>
                <a:ext cx="98108" cy="16086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7281333" y="1947333"/>
                <a:ext cx="97367" cy="18203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flipH="1">
                <a:off x="7183225" y="1799167"/>
                <a:ext cx="114767" cy="9313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7281333" y="1816100"/>
                <a:ext cx="97367" cy="889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1455461" y="3028751"/>
              <a:ext cx="229533" cy="668212"/>
              <a:chOff x="7183225" y="1461155"/>
              <a:chExt cx="229533" cy="668212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7183225" y="1461155"/>
                <a:ext cx="229533" cy="22953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/>
              <p:cNvCxnSpPr>
                <a:stCxn id="56" idx="4"/>
              </p:cNvCxnSpPr>
              <p:nvPr/>
            </p:nvCxnSpPr>
            <p:spPr>
              <a:xfrm flipH="1">
                <a:off x="7281333" y="1690688"/>
                <a:ext cx="16659" cy="25664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>
                <a:cxnSpLocks/>
              </p:cNvCxnSpPr>
              <p:nvPr/>
            </p:nvCxnSpPr>
            <p:spPr>
              <a:xfrm flipH="1">
                <a:off x="7183225" y="1947333"/>
                <a:ext cx="98108" cy="16086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7281333" y="1947333"/>
                <a:ext cx="97367" cy="18203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 flipH="1">
                <a:off x="7183225" y="1799167"/>
                <a:ext cx="114767" cy="9313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7281333" y="1816100"/>
                <a:ext cx="97367" cy="889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그룹 17"/>
          <p:cNvGrpSpPr/>
          <p:nvPr/>
        </p:nvGrpSpPr>
        <p:grpSpPr>
          <a:xfrm>
            <a:off x="6809002" y="5975841"/>
            <a:ext cx="1864732" cy="358219"/>
            <a:chOff x="6809002" y="5975841"/>
            <a:chExt cx="1864732" cy="358219"/>
          </a:xfrm>
          <a:solidFill>
            <a:schemeClr val="bg1">
              <a:lumMod val="50000"/>
            </a:schemeClr>
          </a:solidFill>
        </p:grpSpPr>
        <p:sp>
          <p:nvSpPr>
            <p:cNvPr id="17" name="사각형: 둥근 모서리 16"/>
            <p:cNvSpPr/>
            <p:nvPr/>
          </p:nvSpPr>
          <p:spPr>
            <a:xfrm>
              <a:off x="6809002" y="5975841"/>
              <a:ext cx="862446" cy="358219"/>
            </a:xfrm>
            <a:prstGeom prst="roundRect">
              <a:avLst>
                <a:gd name="adj" fmla="val 50000"/>
              </a:avLst>
            </a:prstGeom>
            <a:grp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다시하기</a:t>
              </a:r>
            </a:p>
          </p:txBody>
        </p:sp>
        <p:sp>
          <p:nvSpPr>
            <p:cNvPr id="77" name="사각형: 둥근 모서리 76"/>
            <p:cNvSpPr/>
            <p:nvPr/>
          </p:nvSpPr>
          <p:spPr>
            <a:xfrm>
              <a:off x="7811288" y="5975841"/>
              <a:ext cx="862446" cy="358219"/>
            </a:xfrm>
            <a:prstGeom prst="roundRect">
              <a:avLst>
                <a:gd name="adj" fmla="val 50000"/>
              </a:avLst>
            </a:prstGeom>
            <a:grp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나가기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171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110911" y="1690688"/>
            <a:ext cx="594295" cy="594295"/>
            <a:chOff x="4122518" y="3972686"/>
            <a:chExt cx="594295" cy="594295"/>
          </a:xfrm>
        </p:grpSpPr>
        <p:sp>
          <p:nvSpPr>
            <p:cNvPr id="21" name="직사각형 20"/>
            <p:cNvSpPr/>
            <p:nvPr/>
          </p:nvSpPr>
          <p:spPr>
            <a:xfrm>
              <a:off x="4122518" y="3972686"/>
              <a:ext cx="594295" cy="594295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오각형 21"/>
            <p:cNvSpPr/>
            <p:nvPr/>
          </p:nvSpPr>
          <p:spPr>
            <a:xfrm>
              <a:off x="4282245" y="4148351"/>
              <a:ext cx="268640" cy="255848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514599" y="1690687"/>
            <a:ext cx="594295" cy="594295"/>
            <a:chOff x="5075996" y="3979128"/>
            <a:chExt cx="594295" cy="594295"/>
          </a:xfrm>
        </p:grpSpPr>
        <p:sp>
          <p:nvSpPr>
            <p:cNvPr id="19" name="직사각형 18"/>
            <p:cNvSpPr/>
            <p:nvPr/>
          </p:nvSpPr>
          <p:spPr>
            <a:xfrm>
              <a:off x="5075996" y="3979128"/>
              <a:ext cx="594295" cy="594295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하트 19"/>
            <p:cNvSpPr/>
            <p:nvPr/>
          </p:nvSpPr>
          <p:spPr>
            <a:xfrm>
              <a:off x="5251450" y="4151363"/>
              <a:ext cx="245420" cy="245420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484246" y="2964424"/>
            <a:ext cx="594295" cy="594295"/>
            <a:chOff x="4122518" y="3972686"/>
            <a:chExt cx="594295" cy="594295"/>
          </a:xfrm>
        </p:grpSpPr>
        <p:sp>
          <p:nvSpPr>
            <p:cNvPr id="30" name="직사각형 29"/>
            <p:cNvSpPr/>
            <p:nvPr/>
          </p:nvSpPr>
          <p:spPr>
            <a:xfrm>
              <a:off x="4122518" y="3972686"/>
              <a:ext cx="594295" cy="594295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오각형 30"/>
            <p:cNvSpPr/>
            <p:nvPr/>
          </p:nvSpPr>
          <p:spPr>
            <a:xfrm>
              <a:off x="4282245" y="4148351"/>
              <a:ext cx="268640" cy="255848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798852" y="2964425"/>
            <a:ext cx="594295" cy="594295"/>
            <a:chOff x="4122518" y="3972686"/>
            <a:chExt cx="594295" cy="594295"/>
          </a:xfrm>
        </p:grpSpPr>
        <p:sp>
          <p:nvSpPr>
            <p:cNvPr id="33" name="직사각형 32"/>
            <p:cNvSpPr/>
            <p:nvPr/>
          </p:nvSpPr>
          <p:spPr>
            <a:xfrm>
              <a:off x="4122518" y="3972686"/>
              <a:ext cx="594295" cy="594295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오각형 33"/>
            <p:cNvSpPr/>
            <p:nvPr/>
          </p:nvSpPr>
          <p:spPr>
            <a:xfrm>
              <a:off x="4282245" y="4148351"/>
              <a:ext cx="268640" cy="255848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484246" y="3941013"/>
            <a:ext cx="594295" cy="594295"/>
            <a:chOff x="4122518" y="3972686"/>
            <a:chExt cx="594295" cy="594295"/>
          </a:xfrm>
        </p:grpSpPr>
        <p:sp>
          <p:nvSpPr>
            <p:cNvPr id="36" name="직사각형 35"/>
            <p:cNvSpPr/>
            <p:nvPr/>
          </p:nvSpPr>
          <p:spPr>
            <a:xfrm>
              <a:off x="4122518" y="3972686"/>
              <a:ext cx="594295" cy="594295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오각형 36"/>
            <p:cNvSpPr/>
            <p:nvPr/>
          </p:nvSpPr>
          <p:spPr>
            <a:xfrm>
              <a:off x="4282245" y="4148351"/>
              <a:ext cx="268640" cy="255848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798852" y="3941014"/>
            <a:ext cx="594295" cy="594295"/>
            <a:chOff x="4122518" y="3972686"/>
            <a:chExt cx="594295" cy="594295"/>
          </a:xfrm>
        </p:grpSpPr>
        <p:sp>
          <p:nvSpPr>
            <p:cNvPr id="39" name="직사각형 38"/>
            <p:cNvSpPr/>
            <p:nvPr/>
          </p:nvSpPr>
          <p:spPr>
            <a:xfrm>
              <a:off x="4122518" y="3972686"/>
              <a:ext cx="594295" cy="594295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오각형 39"/>
            <p:cNvSpPr/>
            <p:nvPr/>
          </p:nvSpPr>
          <p:spPr>
            <a:xfrm>
              <a:off x="4282245" y="4148351"/>
              <a:ext cx="268640" cy="255848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484246" y="4917602"/>
            <a:ext cx="594295" cy="594295"/>
            <a:chOff x="4122518" y="3972686"/>
            <a:chExt cx="594295" cy="594295"/>
          </a:xfrm>
        </p:grpSpPr>
        <p:sp>
          <p:nvSpPr>
            <p:cNvPr id="48" name="직사각형 47"/>
            <p:cNvSpPr/>
            <p:nvPr/>
          </p:nvSpPr>
          <p:spPr>
            <a:xfrm>
              <a:off x="4122518" y="3972686"/>
              <a:ext cx="594295" cy="594295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오각형 48"/>
            <p:cNvSpPr/>
            <p:nvPr/>
          </p:nvSpPr>
          <p:spPr>
            <a:xfrm>
              <a:off x="4282245" y="4148351"/>
              <a:ext cx="268640" cy="255848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798852" y="4917603"/>
            <a:ext cx="594295" cy="594295"/>
            <a:chOff x="4122518" y="3972686"/>
            <a:chExt cx="594295" cy="594295"/>
          </a:xfrm>
        </p:grpSpPr>
        <p:sp>
          <p:nvSpPr>
            <p:cNvPr id="51" name="직사각형 50"/>
            <p:cNvSpPr/>
            <p:nvPr/>
          </p:nvSpPr>
          <p:spPr>
            <a:xfrm>
              <a:off x="4122518" y="3972686"/>
              <a:ext cx="594295" cy="594295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오각형 51"/>
            <p:cNvSpPr/>
            <p:nvPr/>
          </p:nvSpPr>
          <p:spPr>
            <a:xfrm>
              <a:off x="4282245" y="4148351"/>
              <a:ext cx="268640" cy="255848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484246" y="5894191"/>
            <a:ext cx="594295" cy="594295"/>
            <a:chOff x="4122518" y="3972686"/>
            <a:chExt cx="594295" cy="594295"/>
          </a:xfrm>
        </p:grpSpPr>
        <p:sp>
          <p:nvSpPr>
            <p:cNvPr id="54" name="직사각형 53"/>
            <p:cNvSpPr/>
            <p:nvPr/>
          </p:nvSpPr>
          <p:spPr>
            <a:xfrm>
              <a:off x="4122518" y="3972686"/>
              <a:ext cx="594295" cy="594295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오각형 54"/>
            <p:cNvSpPr/>
            <p:nvPr/>
          </p:nvSpPr>
          <p:spPr>
            <a:xfrm>
              <a:off x="4282245" y="4148351"/>
              <a:ext cx="268640" cy="255848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798852" y="5894192"/>
            <a:ext cx="594295" cy="594295"/>
            <a:chOff x="4122518" y="3972686"/>
            <a:chExt cx="594295" cy="594295"/>
          </a:xfrm>
        </p:grpSpPr>
        <p:sp>
          <p:nvSpPr>
            <p:cNvPr id="57" name="직사각형 56"/>
            <p:cNvSpPr/>
            <p:nvPr/>
          </p:nvSpPr>
          <p:spPr>
            <a:xfrm>
              <a:off x="4122518" y="3972686"/>
              <a:ext cx="594295" cy="594295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오각형 57"/>
            <p:cNvSpPr/>
            <p:nvPr/>
          </p:nvSpPr>
          <p:spPr>
            <a:xfrm>
              <a:off x="4282245" y="4148351"/>
              <a:ext cx="268640" cy="255848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8920304" y="2964423"/>
            <a:ext cx="594295" cy="594295"/>
            <a:chOff x="5075996" y="3979128"/>
            <a:chExt cx="594295" cy="594295"/>
          </a:xfrm>
        </p:grpSpPr>
        <p:sp>
          <p:nvSpPr>
            <p:cNvPr id="60" name="직사각형 59"/>
            <p:cNvSpPr/>
            <p:nvPr/>
          </p:nvSpPr>
          <p:spPr>
            <a:xfrm>
              <a:off x="5075996" y="3979128"/>
              <a:ext cx="594295" cy="594295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하트 60"/>
            <p:cNvSpPr/>
            <p:nvPr/>
          </p:nvSpPr>
          <p:spPr>
            <a:xfrm>
              <a:off x="5251450" y="4151363"/>
              <a:ext cx="245420" cy="245420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0108894" y="2962220"/>
            <a:ext cx="594295" cy="594295"/>
            <a:chOff x="5075996" y="3979128"/>
            <a:chExt cx="594295" cy="594295"/>
          </a:xfrm>
        </p:grpSpPr>
        <p:sp>
          <p:nvSpPr>
            <p:cNvPr id="63" name="직사각형 62"/>
            <p:cNvSpPr/>
            <p:nvPr/>
          </p:nvSpPr>
          <p:spPr>
            <a:xfrm>
              <a:off x="5075996" y="3979128"/>
              <a:ext cx="594295" cy="594295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하트 63"/>
            <p:cNvSpPr/>
            <p:nvPr/>
          </p:nvSpPr>
          <p:spPr>
            <a:xfrm>
              <a:off x="5251450" y="4151363"/>
              <a:ext cx="245420" cy="245420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8920304" y="3941013"/>
            <a:ext cx="594295" cy="594295"/>
            <a:chOff x="5075996" y="3979128"/>
            <a:chExt cx="594295" cy="594295"/>
          </a:xfrm>
        </p:grpSpPr>
        <p:sp>
          <p:nvSpPr>
            <p:cNvPr id="66" name="직사각형 65"/>
            <p:cNvSpPr/>
            <p:nvPr/>
          </p:nvSpPr>
          <p:spPr>
            <a:xfrm>
              <a:off x="5075996" y="3979128"/>
              <a:ext cx="594295" cy="594295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하트 66"/>
            <p:cNvSpPr/>
            <p:nvPr/>
          </p:nvSpPr>
          <p:spPr>
            <a:xfrm>
              <a:off x="5251450" y="4151363"/>
              <a:ext cx="245420" cy="245420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0108894" y="3938810"/>
            <a:ext cx="594295" cy="594295"/>
            <a:chOff x="5075996" y="3979128"/>
            <a:chExt cx="594295" cy="594295"/>
          </a:xfrm>
        </p:grpSpPr>
        <p:sp>
          <p:nvSpPr>
            <p:cNvPr id="69" name="직사각형 68"/>
            <p:cNvSpPr/>
            <p:nvPr/>
          </p:nvSpPr>
          <p:spPr>
            <a:xfrm>
              <a:off x="5075996" y="3979128"/>
              <a:ext cx="594295" cy="594295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하트 69"/>
            <p:cNvSpPr/>
            <p:nvPr/>
          </p:nvSpPr>
          <p:spPr>
            <a:xfrm>
              <a:off x="5251450" y="4151363"/>
              <a:ext cx="245420" cy="245420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8920304" y="4917603"/>
            <a:ext cx="594295" cy="594295"/>
            <a:chOff x="5075996" y="3979128"/>
            <a:chExt cx="594295" cy="594295"/>
          </a:xfrm>
        </p:grpSpPr>
        <p:sp>
          <p:nvSpPr>
            <p:cNvPr id="72" name="직사각형 71"/>
            <p:cNvSpPr/>
            <p:nvPr/>
          </p:nvSpPr>
          <p:spPr>
            <a:xfrm>
              <a:off x="5075996" y="3979128"/>
              <a:ext cx="594295" cy="594295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하트 72"/>
            <p:cNvSpPr/>
            <p:nvPr/>
          </p:nvSpPr>
          <p:spPr>
            <a:xfrm>
              <a:off x="5251450" y="4151363"/>
              <a:ext cx="245420" cy="245420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0108894" y="4915400"/>
            <a:ext cx="594295" cy="594295"/>
            <a:chOff x="5075996" y="3979128"/>
            <a:chExt cx="594295" cy="594295"/>
          </a:xfrm>
        </p:grpSpPr>
        <p:sp>
          <p:nvSpPr>
            <p:cNvPr id="75" name="직사각형 74"/>
            <p:cNvSpPr/>
            <p:nvPr/>
          </p:nvSpPr>
          <p:spPr>
            <a:xfrm>
              <a:off x="5075996" y="3979128"/>
              <a:ext cx="594295" cy="594295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하트 75"/>
            <p:cNvSpPr/>
            <p:nvPr/>
          </p:nvSpPr>
          <p:spPr>
            <a:xfrm>
              <a:off x="5251450" y="4151363"/>
              <a:ext cx="245420" cy="245420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8920304" y="5894193"/>
            <a:ext cx="594295" cy="594295"/>
            <a:chOff x="5075996" y="3979128"/>
            <a:chExt cx="594295" cy="594295"/>
          </a:xfrm>
        </p:grpSpPr>
        <p:sp>
          <p:nvSpPr>
            <p:cNvPr id="78" name="직사각형 77"/>
            <p:cNvSpPr/>
            <p:nvPr/>
          </p:nvSpPr>
          <p:spPr>
            <a:xfrm>
              <a:off x="5075996" y="3979128"/>
              <a:ext cx="594295" cy="594295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하트 78"/>
            <p:cNvSpPr/>
            <p:nvPr/>
          </p:nvSpPr>
          <p:spPr>
            <a:xfrm>
              <a:off x="5251450" y="4151363"/>
              <a:ext cx="245420" cy="245420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10108894" y="5891990"/>
            <a:ext cx="594295" cy="594295"/>
            <a:chOff x="5075996" y="3979128"/>
            <a:chExt cx="594295" cy="594295"/>
          </a:xfrm>
        </p:grpSpPr>
        <p:sp>
          <p:nvSpPr>
            <p:cNvPr id="81" name="직사각형 80"/>
            <p:cNvSpPr/>
            <p:nvPr/>
          </p:nvSpPr>
          <p:spPr>
            <a:xfrm>
              <a:off x="5075996" y="3979128"/>
              <a:ext cx="594295" cy="594295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하트 81"/>
            <p:cNvSpPr/>
            <p:nvPr/>
          </p:nvSpPr>
          <p:spPr>
            <a:xfrm>
              <a:off x="5251450" y="4151363"/>
              <a:ext cx="245420" cy="245420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169835" y="1706278"/>
            <a:ext cx="1850404" cy="5027119"/>
            <a:chOff x="1169835" y="1706278"/>
            <a:chExt cx="1850404" cy="5027119"/>
          </a:xfrm>
        </p:grpSpPr>
        <p:cxnSp>
          <p:nvCxnSpPr>
            <p:cNvPr id="107" name="직선 연결선 106"/>
            <p:cNvCxnSpPr>
              <a:cxnSpLocks/>
              <a:stCxn id="84" idx="0"/>
              <a:endCxn id="102" idx="2"/>
            </p:cNvCxnSpPr>
            <p:nvPr/>
          </p:nvCxnSpPr>
          <p:spPr>
            <a:xfrm flipH="1">
              <a:off x="1466983" y="2838664"/>
              <a:ext cx="13152" cy="3894733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cxnSpLocks/>
              <a:stCxn id="87" idx="0"/>
              <a:endCxn id="105" idx="2"/>
            </p:cNvCxnSpPr>
            <p:nvPr/>
          </p:nvCxnSpPr>
          <p:spPr>
            <a:xfrm flipH="1">
              <a:off x="2709940" y="2838664"/>
              <a:ext cx="13152" cy="3894733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10"/>
            <p:cNvGrpSpPr/>
            <p:nvPr/>
          </p:nvGrpSpPr>
          <p:grpSpPr>
            <a:xfrm>
              <a:off x="1777282" y="1706278"/>
              <a:ext cx="594295" cy="594295"/>
              <a:chOff x="2221763" y="3979128"/>
              <a:chExt cx="594295" cy="594295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2221763" y="3979128"/>
                <a:ext cx="594295" cy="594295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이등변 삼각형 25"/>
              <p:cNvSpPr/>
              <p:nvPr/>
            </p:nvSpPr>
            <p:spPr>
              <a:xfrm>
                <a:off x="2392404" y="4175615"/>
                <a:ext cx="258830" cy="22313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1182987" y="2838664"/>
              <a:ext cx="594295" cy="594295"/>
              <a:chOff x="2221763" y="3979128"/>
              <a:chExt cx="594295" cy="594295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2221763" y="3979128"/>
                <a:ext cx="594295" cy="594295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이등변 삼각형 84"/>
              <p:cNvSpPr/>
              <p:nvPr/>
            </p:nvSpPr>
            <p:spPr>
              <a:xfrm>
                <a:off x="2392404" y="4175615"/>
                <a:ext cx="258830" cy="22313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2425944" y="2838664"/>
              <a:ext cx="594295" cy="594295"/>
              <a:chOff x="2221763" y="3979128"/>
              <a:chExt cx="594295" cy="594295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221763" y="3979128"/>
                <a:ext cx="594295" cy="594295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이등변 삼각형 87"/>
              <p:cNvSpPr/>
              <p:nvPr/>
            </p:nvSpPr>
            <p:spPr>
              <a:xfrm>
                <a:off x="2392404" y="4175615"/>
                <a:ext cx="258830" cy="22313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1178603" y="3938810"/>
              <a:ext cx="594295" cy="594295"/>
              <a:chOff x="2221763" y="3979128"/>
              <a:chExt cx="594295" cy="594295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221763" y="3979128"/>
                <a:ext cx="594295" cy="594295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이등변 삼각형 90"/>
              <p:cNvSpPr/>
              <p:nvPr/>
            </p:nvSpPr>
            <p:spPr>
              <a:xfrm>
                <a:off x="2392404" y="4175615"/>
                <a:ext cx="258830" cy="22313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2421560" y="3938810"/>
              <a:ext cx="594295" cy="594295"/>
              <a:chOff x="2221763" y="3979128"/>
              <a:chExt cx="594295" cy="594295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2221763" y="3979128"/>
                <a:ext cx="594295" cy="594295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이등변 삼각형 93"/>
              <p:cNvSpPr/>
              <p:nvPr/>
            </p:nvSpPr>
            <p:spPr>
              <a:xfrm>
                <a:off x="2392404" y="4175615"/>
                <a:ext cx="258830" cy="22313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1174219" y="5038956"/>
              <a:ext cx="594295" cy="594295"/>
              <a:chOff x="2221763" y="3979128"/>
              <a:chExt cx="594295" cy="594295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2221763" y="3979128"/>
                <a:ext cx="594295" cy="594295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이등변 삼각형 96"/>
              <p:cNvSpPr/>
              <p:nvPr/>
            </p:nvSpPr>
            <p:spPr>
              <a:xfrm>
                <a:off x="2392404" y="4175615"/>
                <a:ext cx="258830" cy="22313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2417176" y="5038956"/>
              <a:ext cx="594295" cy="594295"/>
              <a:chOff x="2221763" y="3979128"/>
              <a:chExt cx="594295" cy="594295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2221763" y="3979128"/>
                <a:ext cx="594295" cy="594295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이등변 삼각형 99"/>
              <p:cNvSpPr/>
              <p:nvPr/>
            </p:nvSpPr>
            <p:spPr>
              <a:xfrm>
                <a:off x="2392404" y="4175615"/>
                <a:ext cx="258830" cy="22313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1169835" y="6139102"/>
              <a:ext cx="594295" cy="594295"/>
              <a:chOff x="2221763" y="3979128"/>
              <a:chExt cx="594295" cy="594295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2221763" y="3979128"/>
                <a:ext cx="594295" cy="594295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이등변 삼각형 102"/>
              <p:cNvSpPr/>
              <p:nvPr/>
            </p:nvSpPr>
            <p:spPr>
              <a:xfrm>
                <a:off x="2392404" y="4175615"/>
                <a:ext cx="258830" cy="22313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2412792" y="6139102"/>
              <a:ext cx="594295" cy="594295"/>
              <a:chOff x="2221763" y="3979128"/>
              <a:chExt cx="594295" cy="594295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221763" y="3979128"/>
                <a:ext cx="594295" cy="594295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이등변 삼각형 105"/>
              <p:cNvSpPr/>
              <p:nvPr/>
            </p:nvSpPr>
            <p:spPr>
              <a:xfrm>
                <a:off x="2392404" y="4175615"/>
                <a:ext cx="258830" cy="22313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2" name="직선 연결선 111"/>
            <p:cNvCxnSpPr>
              <a:cxnSpLocks/>
              <a:stCxn id="25" idx="2"/>
              <a:endCxn id="87" idx="0"/>
            </p:cNvCxnSpPr>
            <p:nvPr/>
          </p:nvCxnSpPr>
          <p:spPr>
            <a:xfrm>
              <a:off x="2074430" y="2300573"/>
              <a:ext cx="648662" cy="538091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>
              <a:cxnSpLocks/>
              <a:stCxn id="84" idx="0"/>
              <a:endCxn id="25" idx="2"/>
            </p:cNvCxnSpPr>
            <p:nvPr/>
          </p:nvCxnSpPr>
          <p:spPr>
            <a:xfrm flipV="1">
              <a:off x="1480135" y="2300573"/>
              <a:ext cx="594295" cy="538091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250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291446" y="507040"/>
            <a:ext cx="5129849" cy="3020657"/>
            <a:chOff x="838200" y="1685390"/>
            <a:chExt cx="8157957" cy="4803726"/>
          </a:xfrm>
        </p:grpSpPr>
        <p:grpSp>
          <p:nvGrpSpPr>
            <p:cNvPr id="2" name="그룹 1"/>
            <p:cNvGrpSpPr/>
            <p:nvPr/>
          </p:nvGrpSpPr>
          <p:grpSpPr>
            <a:xfrm>
              <a:off x="838830" y="1685390"/>
              <a:ext cx="8157327" cy="887129"/>
              <a:chOff x="838830" y="2123268"/>
              <a:chExt cx="8157327" cy="887129"/>
            </a:xfrm>
          </p:grpSpPr>
          <p:sp>
            <p:nvSpPr>
              <p:cNvPr id="3" name="사각형: 둥근 모서리 2"/>
              <p:cNvSpPr/>
              <p:nvPr/>
            </p:nvSpPr>
            <p:spPr>
              <a:xfrm>
                <a:off x="838830" y="2123268"/>
                <a:ext cx="8157327" cy="887129"/>
              </a:xfrm>
              <a:prstGeom prst="roundRect">
                <a:avLst>
                  <a:gd name="adj" fmla="val 29148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3044556" y="2401394"/>
                <a:ext cx="4291162" cy="439175"/>
                <a:chOff x="2993756" y="3703157"/>
                <a:chExt cx="4291162" cy="439175"/>
              </a:xfrm>
            </p:grpSpPr>
            <p:grpSp>
              <p:nvGrpSpPr>
                <p:cNvPr id="22" name="그룹 21"/>
                <p:cNvGrpSpPr/>
                <p:nvPr/>
              </p:nvGrpSpPr>
              <p:grpSpPr>
                <a:xfrm>
                  <a:off x="2993756" y="3703157"/>
                  <a:ext cx="1453491" cy="439175"/>
                  <a:chOff x="2334470" y="1910747"/>
                  <a:chExt cx="1453491" cy="439175"/>
                </a:xfrm>
              </p:grpSpPr>
              <p:sp>
                <p:nvSpPr>
                  <p:cNvPr id="29" name="타원 28"/>
                  <p:cNvSpPr/>
                  <p:nvPr/>
                </p:nvSpPr>
                <p:spPr>
                  <a:xfrm>
                    <a:off x="2334470" y="1910747"/>
                    <a:ext cx="360603" cy="36060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H</a:t>
                    </a:r>
                    <a:endParaRPr lang="ko-KR" altLang="en-US" sz="105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744811" y="1933886"/>
                    <a:ext cx="1043150" cy="4160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10/100</a:t>
                    </a:r>
                    <a:endParaRPr lang="ko-KR" altLang="en-US" sz="105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grpSp>
              <p:nvGrpSpPr>
                <p:cNvPr id="23" name="그룹 22"/>
                <p:cNvGrpSpPr/>
                <p:nvPr/>
              </p:nvGrpSpPr>
              <p:grpSpPr>
                <a:xfrm>
                  <a:off x="4276717" y="3703157"/>
                  <a:ext cx="1241223" cy="437097"/>
                  <a:chOff x="3903181" y="1910747"/>
                  <a:chExt cx="1241223" cy="437097"/>
                </a:xfrm>
              </p:grpSpPr>
              <p:sp>
                <p:nvSpPr>
                  <p:cNvPr id="27" name="타원 26"/>
                  <p:cNvSpPr/>
                  <p:nvPr/>
                </p:nvSpPr>
                <p:spPr>
                  <a:xfrm>
                    <a:off x="3903181" y="1910747"/>
                    <a:ext cx="360603" cy="360603"/>
                  </a:xfrm>
                  <a:prstGeom prst="ellipse">
                    <a:avLst/>
                  </a:prstGeom>
                  <a:solidFill>
                    <a:srgbClr val="FF00FF"/>
                  </a:solidFill>
                  <a:ln w="28575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G</a:t>
                    </a:r>
                    <a:endParaRPr lang="ko-KR" altLang="en-US" sz="105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4330685" y="1931807"/>
                    <a:ext cx="813719" cy="4160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1000</a:t>
                    </a:r>
                    <a:endParaRPr lang="ko-KR" altLang="en-US" sz="105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grpSp>
              <p:nvGrpSpPr>
                <p:cNvPr id="24" name="그룹 23"/>
                <p:cNvGrpSpPr/>
                <p:nvPr/>
              </p:nvGrpSpPr>
              <p:grpSpPr>
                <a:xfrm>
                  <a:off x="5420044" y="3703157"/>
                  <a:ext cx="1864874" cy="437095"/>
                  <a:chOff x="5173508" y="1910747"/>
                  <a:chExt cx="1864874" cy="437095"/>
                </a:xfrm>
              </p:grpSpPr>
              <p:sp>
                <p:nvSpPr>
                  <p:cNvPr id="25" name="타원 24"/>
                  <p:cNvSpPr/>
                  <p:nvPr/>
                </p:nvSpPr>
                <p:spPr>
                  <a:xfrm>
                    <a:off x="5173508" y="1910747"/>
                    <a:ext cx="360603" cy="360603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28575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G</a:t>
                    </a:r>
                    <a:endParaRPr lang="ko-KR" altLang="en-US" sz="105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5702068" y="1931806"/>
                    <a:ext cx="1336314" cy="4160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1,000,000</a:t>
                    </a:r>
                    <a:endParaRPr lang="ko-KR" altLang="en-US" sz="105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</p:grpSp>
          <p:sp>
            <p:nvSpPr>
              <p:cNvPr id="5" name="사각형: 둥근 모서리 4"/>
              <p:cNvSpPr/>
              <p:nvPr/>
            </p:nvSpPr>
            <p:spPr>
              <a:xfrm>
                <a:off x="974682" y="2285034"/>
                <a:ext cx="1883223" cy="582619"/>
              </a:xfrm>
              <a:prstGeom prst="roundRect">
                <a:avLst/>
              </a:prstGeom>
              <a:solidFill>
                <a:schemeClr val="accent2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/>
                  <a:t>lv.25 </a:t>
                </a:r>
                <a:r>
                  <a:rPr lang="ko-KR" altLang="en-US" sz="1200" dirty="0" err="1"/>
                  <a:t>초아봄</a:t>
                </a:r>
                <a:endParaRPr lang="ko-KR" altLang="en-US" sz="1200" dirty="0"/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7127488" y="2336151"/>
                <a:ext cx="1695762" cy="499526"/>
                <a:chOff x="7127488" y="2336151"/>
                <a:chExt cx="1695762" cy="499526"/>
              </a:xfrm>
            </p:grpSpPr>
            <p:grpSp>
              <p:nvGrpSpPr>
                <p:cNvPr id="7" name="그룹 6"/>
                <p:cNvGrpSpPr/>
                <p:nvPr/>
              </p:nvGrpSpPr>
              <p:grpSpPr>
                <a:xfrm>
                  <a:off x="7127488" y="2336152"/>
                  <a:ext cx="499527" cy="499525"/>
                  <a:chOff x="7127488" y="2336152"/>
                  <a:chExt cx="499527" cy="499525"/>
                </a:xfrm>
              </p:grpSpPr>
              <p:sp>
                <p:nvSpPr>
                  <p:cNvPr id="16" name="타원 15"/>
                  <p:cNvSpPr/>
                  <p:nvPr/>
                </p:nvSpPr>
                <p:spPr>
                  <a:xfrm>
                    <a:off x="7127488" y="2336152"/>
                    <a:ext cx="499527" cy="499525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m</a:t>
                    </a:r>
                    <a:endParaRPr lang="ko-KR" altLang="en-US" sz="12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7228923" y="2497560"/>
                    <a:ext cx="287502" cy="188041"/>
                    <a:chOff x="10568539" y="1212231"/>
                    <a:chExt cx="423512" cy="276999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" name="직사각형 17"/>
                    <p:cNvSpPr/>
                    <p:nvPr/>
                  </p:nvSpPr>
                  <p:spPr>
                    <a:xfrm>
                      <a:off x="10568539" y="1212231"/>
                      <a:ext cx="423512" cy="276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cxnSp>
                  <p:nvCxnSpPr>
                    <p:cNvPr id="19" name="직선 연결선 18"/>
                    <p:cNvCxnSpPr/>
                    <p:nvPr/>
                  </p:nvCxnSpPr>
                  <p:spPr>
                    <a:xfrm>
                      <a:off x="10568539" y="1212231"/>
                      <a:ext cx="211756" cy="138399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직선 연결선 19"/>
                    <p:cNvCxnSpPr/>
                    <p:nvPr/>
                  </p:nvCxnSpPr>
                  <p:spPr>
                    <a:xfrm flipV="1">
                      <a:off x="10780295" y="1212231"/>
                      <a:ext cx="211756" cy="138399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" name="타원 20"/>
                    <p:cNvSpPr/>
                    <p:nvPr/>
                  </p:nvSpPr>
                  <p:spPr>
                    <a:xfrm>
                      <a:off x="10745695" y="1316130"/>
                      <a:ext cx="69200" cy="6920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</p:grpSp>
            </p:grpSp>
            <p:grpSp>
              <p:nvGrpSpPr>
                <p:cNvPr id="8" name="그룹 7"/>
                <p:cNvGrpSpPr/>
                <p:nvPr/>
              </p:nvGrpSpPr>
              <p:grpSpPr>
                <a:xfrm>
                  <a:off x="7728075" y="2336151"/>
                  <a:ext cx="499527" cy="499525"/>
                  <a:chOff x="7728075" y="2336151"/>
                  <a:chExt cx="499527" cy="499525"/>
                </a:xfrm>
              </p:grpSpPr>
              <p:sp>
                <p:nvSpPr>
                  <p:cNvPr id="14" name="타원 13"/>
                  <p:cNvSpPr/>
                  <p:nvPr/>
                </p:nvSpPr>
                <p:spPr>
                  <a:xfrm>
                    <a:off x="7728075" y="2336151"/>
                    <a:ext cx="499527" cy="499525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c</a:t>
                    </a:r>
                    <a:endParaRPr lang="ko-KR" altLang="en-US" sz="12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5" name="말풍선: 모서리가 둥근 사각형 14"/>
                  <p:cNvSpPr/>
                  <p:nvPr/>
                </p:nvSpPr>
                <p:spPr>
                  <a:xfrm>
                    <a:off x="7844392" y="2493327"/>
                    <a:ext cx="279048" cy="186962"/>
                  </a:xfrm>
                  <a:prstGeom prst="wedgeRoundRectCallout">
                    <a:avLst>
                      <a:gd name="adj1" fmla="val -38901"/>
                      <a:gd name="adj2" fmla="val 74058"/>
                      <a:gd name="adj3" fmla="val 16667"/>
                    </a:avLst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altLang="ko-KR" sz="1000" b="1" dirty="0"/>
                      <a:t>…</a:t>
                    </a:r>
                    <a:endParaRPr lang="en-US" altLang="ko-KR" sz="900" b="1" dirty="0"/>
                  </a:p>
                </p:txBody>
              </p:sp>
            </p:grpSp>
            <p:grpSp>
              <p:nvGrpSpPr>
                <p:cNvPr id="9" name="그룹 8"/>
                <p:cNvGrpSpPr/>
                <p:nvPr/>
              </p:nvGrpSpPr>
              <p:grpSpPr>
                <a:xfrm>
                  <a:off x="8323723" y="2336152"/>
                  <a:ext cx="499527" cy="499525"/>
                  <a:chOff x="8323723" y="2336152"/>
                  <a:chExt cx="499527" cy="499525"/>
                </a:xfrm>
              </p:grpSpPr>
              <p:sp>
                <p:nvSpPr>
                  <p:cNvPr id="10" name="타원 9"/>
                  <p:cNvSpPr/>
                  <p:nvPr/>
                </p:nvSpPr>
                <p:spPr>
                  <a:xfrm>
                    <a:off x="8323723" y="2336152"/>
                    <a:ext cx="499527" cy="499525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s</a:t>
                    </a:r>
                    <a:endParaRPr lang="ko-KR" altLang="en-US" sz="12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grpSp>
                <p:nvGrpSpPr>
                  <p:cNvPr id="11" name="그룹 10"/>
                  <p:cNvGrpSpPr/>
                  <p:nvPr/>
                </p:nvGrpSpPr>
                <p:grpSpPr>
                  <a:xfrm>
                    <a:off x="8410449" y="2414036"/>
                    <a:ext cx="362372" cy="354951"/>
                    <a:chOff x="9658069" y="2123268"/>
                    <a:chExt cx="430076" cy="421268"/>
                  </a:xfrm>
                </p:grpSpPr>
                <p:sp>
                  <p:nvSpPr>
                    <p:cNvPr id="12" name="별: 꼭짓점 12개 11"/>
                    <p:cNvSpPr/>
                    <p:nvPr/>
                  </p:nvSpPr>
                  <p:spPr>
                    <a:xfrm>
                      <a:off x="9658069" y="2123268"/>
                      <a:ext cx="332598" cy="332598"/>
                    </a:xfrm>
                    <a:prstGeom prst="star12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solidFill>
                        <a:srgbClr val="FFFF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3" name="별: 꼭짓점 12개 12"/>
                    <p:cNvSpPr/>
                    <p:nvPr/>
                  </p:nvSpPr>
                  <p:spPr>
                    <a:xfrm>
                      <a:off x="9755547" y="2211938"/>
                      <a:ext cx="332598" cy="332598"/>
                    </a:xfrm>
                    <a:prstGeom prst="star12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solidFill>
                        <a:srgbClr val="FFFF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</p:grpSp>
            </p:grpSp>
          </p:grpSp>
        </p:grpSp>
        <p:sp>
          <p:nvSpPr>
            <p:cNvPr id="31" name="사각형: 둥근 모서리 30"/>
            <p:cNvSpPr/>
            <p:nvPr/>
          </p:nvSpPr>
          <p:spPr>
            <a:xfrm>
              <a:off x="838200" y="1690688"/>
              <a:ext cx="8157327" cy="4798428"/>
            </a:xfrm>
            <a:prstGeom prst="roundRect">
              <a:avLst>
                <a:gd name="adj" fmla="val 528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3283371" y="3014462"/>
              <a:ext cx="3301445" cy="2117814"/>
              <a:chOff x="643323" y="3028751"/>
              <a:chExt cx="1041671" cy="668212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643323" y="3028751"/>
                <a:ext cx="229533" cy="668212"/>
                <a:chOff x="7183225" y="1461155"/>
                <a:chExt cx="229533" cy="668212"/>
              </a:xfrm>
            </p:grpSpPr>
            <p:sp>
              <p:nvSpPr>
                <p:cNvPr id="48" name="타원 47"/>
                <p:cNvSpPr/>
                <p:nvPr/>
              </p:nvSpPr>
              <p:spPr>
                <a:xfrm>
                  <a:off x="7183225" y="1461155"/>
                  <a:ext cx="229533" cy="22953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cxnSp>
              <p:nvCxnSpPr>
                <p:cNvPr id="49" name="직선 연결선 48"/>
                <p:cNvCxnSpPr>
                  <a:stCxn id="48" idx="4"/>
                </p:cNvCxnSpPr>
                <p:nvPr/>
              </p:nvCxnSpPr>
              <p:spPr>
                <a:xfrm flipH="1">
                  <a:off x="7281333" y="1690688"/>
                  <a:ext cx="16659" cy="2566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/>
                <p:cNvCxnSpPr>
                  <a:cxnSpLocks/>
                </p:cNvCxnSpPr>
                <p:nvPr/>
              </p:nvCxnSpPr>
              <p:spPr>
                <a:xfrm flipH="1">
                  <a:off x="7183225" y="1947333"/>
                  <a:ext cx="98108" cy="16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/>
                <p:cNvCxnSpPr/>
                <p:nvPr/>
              </p:nvCxnSpPr>
              <p:spPr>
                <a:xfrm>
                  <a:off x="7281333" y="1947333"/>
                  <a:ext cx="97367" cy="18203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 flipH="1">
                  <a:off x="7183225" y="1799167"/>
                  <a:ext cx="114767" cy="931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>
                <a:xfrm>
                  <a:off x="7281333" y="1816100"/>
                  <a:ext cx="97367" cy="889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그룹 33"/>
              <p:cNvGrpSpPr/>
              <p:nvPr/>
            </p:nvGrpSpPr>
            <p:grpSpPr>
              <a:xfrm>
                <a:off x="1049392" y="3028751"/>
                <a:ext cx="229533" cy="668212"/>
                <a:chOff x="7183225" y="1461155"/>
                <a:chExt cx="229533" cy="668212"/>
              </a:xfrm>
            </p:grpSpPr>
            <p:sp>
              <p:nvSpPr>
                <p:cNvPr id="42" name="타원 41"/>
                <p:cNvSpPr/>
                <p:nvPr/>
              </p:nvSpPr>
              <p:spPr>
                <a:xfrm>
                  <a:off x="7183225" y="1461155"/>
                  <a:ext cx="229533" cy="22953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cxnSp>
              <p:nvCxnSpPr>
                <p:cNvPr id="43" name="직선 연결선 42"/>
                <p:cNvCxnSpPr>
                  <a:stCxn id="42" idx="4"/>
                </p:cNvCxnSpPr>
                <p:nvPr/>
              </p:nvCxnSpPr>
              <p:spPr>
                <a:xfrm flipH="1">
                  <a:off x="7281333" y="1690688"/>
                  <a:ext cx="16659" cy="2566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>
                  <a:cxnSpLocks/>
                </p:cNvCxnSpPr>
                <p:nvPr/>
              </p:nvCxnSpPr>
              <p:spPr>
                <a:xfrm flipH="1">
                  <a:off x="7183225" y="1947333"/>
                  <a:ext cx="98108" cy="16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7281333" y="1947333"/>
                  <a:ext cx="97367" cy="18203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 flipH="1">
                  <a:off x="7183225" y="1799167"/>
                  <a:ext cx="114767" cy="931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/>
                <p:cNvCxnSpPr/>
                <p:nvPr/>
              </p:nvCxnSpPr>
              <p:spPr>
                <a:xfrm>
                  <a:off x="7281333" y="1816100"/>
                  <a:ext cx="97367" cy="889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/>
              <p:cNvGrpSpPr/>
              <p:nvPr/>
            </p:nvGrpSpPr>
            <p:grpSpPr>
              <a:xfrm>
                <a:off x="1455461" y="3028751"/>
                <a:ext cx="229533" cy="668212"/>
                <a:chOff x="7183225" y="1461155"/>
                <a:chExt cx="229533" cy="668212"/>
              </a:xfrm>
            </p:grpSpPr>
            <p:sp>
              <p:nvSpPr>
                <p:cNvPr id="36" name="타원 35"/>
                <p:cNvSpPr/>
                <p:nvPr/>
              </p:nvSpPr>
              <p:spPr>
                <a:xfrm>
                  <a:off x="7183225" y="1461155"/>
                  <a:ext cx="229533" cy="22953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cxnSp>
              <p:nvCxnSpPr>
                <p:cNvPr id="37" name="직선 연결선 36"/>
                <p:cNvCxnSpPr>
                  <a:stCxn id="36" idx="4"/>
                </p:cNvCxnSpPr>
                <p:nvPr/>
              </p:nvCxnSpPr>
              <p:spPr>
                <a:xfrm flipH="1">
                  <a:off x="7281333" y="1690688"/>
                  <a:ext cx="16659" cy="2566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>
                  <a:cxnSpLocks/>
                </p:cNvCxnSpPr>
                <p:nvPr/>
              </p:nvCxnSpPr>
              <p:spPr>
                <a:xfrm flipH="1">
                  <a:off x="7183225" y="1947333"/>
                  <a:ext cx="98108" cy="16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7281333" y="1947333"/>
                  <a:ext cx="97367" cy="18203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 flipH="1">
                  <a:off x="7183225" y="1799167"/>
                  <a:ext cx="114767" cy="931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>
                <a:xfrm>
                  <a:off x="7281333" y="1816100"/>
                  <a:ext cx="97367" cy="889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타원 53"/>
            <p:cNvSpPr/>
            <p:nvPr/>
          </p:nvSpPr>
          <p:spPr>
            <a:xfrm>
              <a:off x="7447469" y="5005633"/>
              <a:ext cx="1300606" cy="1300606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모험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입장</a:t>
              </a: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999740" y="5495335"/>
              <a:ext cx="5053472" cy="743922"/>
              <a:chOff x="1076330" y="5428352"/>
              <a:chExt cx="5963501" cy="877887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1076330" y="5433275"/>
                <a:ext cx="872964" cy="872964"/>
              </a:xfrm>
              <a:prstGeom prst="ellipse">
                <a:avLst/>
              </a:prstGeom>
              <a:solidFill>
                <a:schemeClr val="accent5"/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캐릭터</a:t>
                </a: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2095847" y="5433275"/>
                <a:ext cx="872964" cy="872964"/>
              </a:xfrm>
              <a:prstGeom prst="ellipse">
                <a:avLst/>
              </a:prstGeom>
              <a:solidFill>
                <a:schemeClr val="accent5"/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장비</a:t>
                </a: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3113602" y="5431634"/>
                <a:ext cx="872964" cy="872964"/>
              </a:xfrm>
              <a:prstGeom prst="ellipse">
                <a:avLst/>
              </a:prstGeom>
              <a:solidFill>
                <a:schemeClr val="accent5"/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스킬</a:t>
                </a: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4131357" y="5429993"/>
                <a:ext cx="872964" cy="872964"/>
              </a:xfrm>
              <a:prstGeom prst="ellipse">
                <a:avLst/>
              </a:prstGeom>
              <a:solidFill>
                <a:schemeClr val="accent5"/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퀘스트</a:t>
                </a: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5149112" y="5428352"/>
                <a:ext cx="872964" cy="872964"/>
              </a:xfrm>
              <a:prstGeom prst="ellipse">
                <a:avLst/>
              </a:prstGeom>
              <a:solidFill>
                <a:schemeClr val="accent5"/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친구</a:t>
                </a:r>
                <a:endPara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길드</a:t>
                </a: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6166867" y="5428352"/>
                <a:ext cx="872964" cy="872964"/>
              </a:xfrm>
              <a:prstGeom prst="ellipse">
                <a:avLst/>
              </a:prstGeom>
              <a:solidFill>
                <a:schemeClr val="accent5"/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상점</a:t>
                </a:r>
              </a:p>
            </p:txBody>
          </p:sp>
        </p:grpSp>
        <p:sp>
          <p:nvSpPr>
            <p:cNvPr id="62" name="타원 61"/>
            <p:cNvSpPr/>
            <p:nvPr/>
          </p:nvSpPr>
          <p:spPr>
            <a:xfrm>
              <a:off x="7777958" y="2657097"/>
              <a:ext cx="784198" cy="784198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기타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모험</a:t>
              </a: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1039377" y="2882735"/>
              <a:ext cx="577292" cy="2020097"/>
              <a:chOff x="1099308" y="2738950"/>
              <a:chExt cx="577292" cy="2020097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1099308" y="4181755"/>
                <a:ext cx="577292" cy="577292"/>
              </a:xfrm>
              <a:prstGeom prst="ellipse">
                <a:avLst/>
              </a:prstGeom>
              <a:solidFill>
                <a:schemeClr val="accent5"/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이벤트</a:t>
                </a: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1099308" y="3441295"/>
                <a:ext cx="577292" cy="577292"/>
              </a:xfrm>
              <a:prstGeom prst="ellipse">
                <a:avLst/>
              </a:prstGeom>
              <a:solidFill>
                <a:schemeClr val="accent5"/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패키지</a:t>
                </a:r>
                <a:endPara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099308" y="2738950"/>
                <a:ext cx="577292" cy="577292"/>
              </a:xfrm>
              <a:prstGeom prst="ellipse">
                <a:avLst/>
              </a:prstGeom>
              <a:solidFill>
                <a:schemeClr val="accent5"/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월저액</a:t>
                </a:r>
                <a:endPara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89" name="그룹 188"/>
          <p:cNvGrpSpPr/>
          <p:nvPr/>
        </p:nvGrpSpPr>
        <p:grpSpPr>
          <a:xfrm>
            <a:off x="6582691" y="3287315"/>
            <a:ext cx="5460898" cy="3212045"/>
            <a:chOff x="838200" y="1690688"/>
            <a:chExt cx="8157957" cy="4798428"/>
          </a:xfrm>
        </p:grpSpPr>
        <p:grpSp>
          <p:nvGrpSpPr>
            <p:cNvPr id="68" name="그룹 67"/>
            <p:cNvGrpSpPr/>
            <p:nvPr/>
          </p:nvGrpSpPr>
          <p:grpSpPr>
            <a:xfrm>
              <a:off x="8770393" y="3661049"/>
              <a:ext cx="92842" cy="2654026"/>
              <a:chOff x="8373522" y="2726756"/>
              <a:chExt cx="92842" cy="2524801"/>
            </a:xfrm>
          </p:grpSpPr>
          <p:cxnSp>
            <p:nvCxnSpPr>
              <p:cNvPr id="69" name="직선 연결선 68"/>
              <p:cNvCxnSpPr>
                <a:cxnSpLocks/>
              </p:cNvCxnSpPr>
              <p:nvPr/>
            </p:nvCxnSpPr>
            <p:spPr>
              <a:xfrm>
                <a:off x="8418786" y="2726756"/>
                <a:ext cx="0" cy="2524801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모서리가 둥근 직사각형 6"/>
              <p:cNvSpPr/>
              <p:nvPr/>
            </p:nvSpPr>
            <p:spPr>
              <a:xfrm>
                <a:off x="8373522" y="2726756"/>
                <a:ext cx="92842" cy="95142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838830" y="1690903"/>
              <a:ext cx="8157327" cy="887129"/>
              <a:chOff x="838830" y="4076110"/>
              <a:chExt cx="8157327" cy="887129"/>
            </a:xfrm>
          </p:grpSpPr>
          <p:sp>
            <p:nvSpPr>
              <p:cNvPr id="72" name="사각형: 둥근 모서리 71"/>
              <p:cNvSpPr/>
              <p:nvPr/>
            </p:nvSpPr>
            <p:spPr>
              <a:xfrm>
                <a:off x="838830" y="4076110"/>
                <a:ext cx="8157327" cy="887129"/>
              </a:xfrm>
              <a:prstGeom prst="roundRect">
                <a:avLst>
                  <a:gd name="adj" fmla="val 29148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3044556" y="4354236"/>
                <a:ext cx="4210151" cy="413952"/>
                <a:chOff x="2993756" y="3703157"/>
                <a:chExt cx="4210151" cy="413952"/>
              </a:xfrm>
            </p:grpSpPr>
            <p:grpSp>
              <p:nvGrpSpPr>
                <p:cNvPr id="88" name="그룹 87"/>
                <p:cNvGrpSpPr/>
                <p:nvPr/>
              </p:nvGrpSpPr>
              <p:grpSpPr>
                <a:xfrm>
                  <a:off x="2993756" y="3703157"/>
                  <a:ext cx="1390253" cy="413952"/>
                  <a:chOff x="2334470" y="1910747"/>
                  <a:chExt cx="1390253" cy="413952"/>
                </a:xfrm>
              </p:grpSpPr>
              <p:sp>
                <p:nvSpPr>
                  <p:cNvPr id="95" name="타원 94"/>
                  <p:cNvSpPr/>
                  <p:nvPr/>
                </p:nvSpPr>
                <p:spPr>
                  <a:xfrm>
                    <a:off x="2334470" y="1910747"/>
                    <a:ext cx="360603" cy="36060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H</a:t>
                    </a:r>
                    <a:endParaRPr lang="ko-KR" altLang="en-US" sz="105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2744810" y="1933884"/>
                    <a:ext cx="979913" cy="3908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10/100</a:t>
                    </a:r>
                    <a:endParaRPr lang="ko-KR" altLang="en-US" sz="105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grpSp>
              <p:nvGrpSpPr>
                <p:cNvPr id="89" name="그룹 88"/>
                <p:cNvGrpSpPr/>
                <p:nvPr/>
              </p:nvGrpSpPr>
              <p:grpSpPr>
                <a:xfrm>
                  <a:off x="4276717" y="3703157"/>
                  <a:ext cx="1191894" cy="411874"/>
                  <a:chOff x="3903181" y="1910747"/>
                  <a:chExt cx="1191894" cy="411874"/>
                </a:xfrm>
              </p:grpSpPr>
              <p:sp>
                <p:nvSpPr>
                  <p:cNvPr id="93" name="타원 92"/>
                  <p:cNvSpPr/>
                  <p:nvPr/>
                </p:nvSpPr>
                <p:spPr>
                  <a:xfrm>
                    <a:off x="3903181" y="1910747"/>
                    <a:ext cx="360603" cy="360603"/>
                  </a:xfrm>
                  <a:prstGeom prst="ellipse">
                    <a:avLst/>
                  </a:prstGeom>
                  <a:solidFill>
                    <a:srgbClr val="FF00FF"/>
                  </a:solidFill>
                  <a:ln w="28575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G</a:t>
                    </a:r>
                    <a:endParaRPr lang="ko-KR" altLang="en-US" sz="105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4330685" y="1931806"/>
                    <a:ext cx="764390" cy="3908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1000</a:t>
                    </a:r>
                    <a:endParaRPr lang="ko-KR" altLang="en-US" sz="105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grpSp>
              <p:nvGrpSpPr>
                <p:cNvPr id="90" name="그룹 89"/>
                <p:cNvGrpSpPr/>
                <p:nvPr/>
              </p:nvGrpSpPr>
              <p:grpSpPr>
                <a:xfrm>
                  <a:off x="5420044" y="3703157"/>
                  <a:ext cx="1783863" cy="411874"/>
                  <a:chOff x="5173508" y="1910747"/>
                  <a:chExt cx="1783863" cy="411874"/>
                </a:xfrm>
              </p:grpSpPr>
              <p:sp>
                <p:nvSpPr>
                  <p:cNvPr id="91" name="타원 90"/>
                  <p:cNvSpPr/>
                  <p:nvPr/>
                </p:nvSpPr>
                <p:spPr>
                  <a:xfrm>
                    <a:off x="5173508" y="1910747"/>
                    <a:ext cx="360603" cy="360603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28575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G</a:t>
                    </a:r>
                    <a:endParaRPr lang="ko-KR" altLang="en-US" sz="105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5702067" y="1931806"/>
                    <a:ext cx="1255304" cy="3908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1,000,000</a:t>
                    </a:r>
                    <a:endParaRPr lang="ko-KR" altLang="en-US" sz="105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</p:grpSp>
          <p:sp>
            <p:nvSpPr>
              <p:cNvPr id="74" name="사각형: 둥근 모서리 73"/>
              <p:cNvSpPr/>
              <p:nvPr/>
            </p:nvSpPr>
            <p:spPr>
              <a:xfrm>
                <a:off x="974682" y="4237876"/>
                <a:ext cx="1883223" cy="582619"/>
              </a:xfrm>
              <a:prstGeom prst="roundRect">
                <a:avLst/>
              </a:prstGeom>
              <a:solidFill>
                <a:schemeClr val="accent2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/>
                  <a:t>스킬</a:t>
                </a:r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7127488" y="4288994"/>
                <a:ext cx="499527" cy="499525"/>
                <a:chOff x="7127488" y="2336152"/>
                <a:chExt cx="499527" cy="499525"/>
              </a:xfrm>
            </p:grpSpPr>
            <p:sp>
              <p:nvSpPr>
                <p:cNvPr id="82" name="타원 81"/>
                <p:cNvSpPr/>
                <p:nvPr/>
              </p:nvSpPr>
              <p:spPr>
                <a:xfrm>
                  <a:off x="7127488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m</a:t>
                  </a:r>
                  <a:endPara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83" name="그룹 82"/>
                <p:cNvGrpSpPr/>
                <p:nvPr/>
              </p:nvGrpSpPr>
              <p:grpSpPr>
                <a:xfrm>
                  <a:off x="7228923" y="2497560"/>
                  <a:ext cx="287502" cy="188041"/>
                  <a:chOff x="10568539" y="1212231"/>
                  <a:chExt cx="423512" cy="276999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84" name="직사각형 83"/>
                  <p:cNvSpPr/>
                  <p:nvPr/>
                </p:nvSpPr>
                <p:spPr>
                  <a:xfrm>
                    <a:off x="10568539" y="1212231"/>
                    <a:ext cx="423512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cxnSp>
                <p:nvCxnSpPr>
                  <p:cNvPr id="85" name="직선 연결선 84"/>
                  <p:cNvCxnSpPr/>
                  <p:nvPr/>
                </p:nvCxnSpPr>
                <p:spPr>
                  <a:xfrm>
                    <a:off x="10568539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/>
                  <p:cNvCxnSpPr/>
                  <p:nvPr/>
                </p:nvCxnSpPr>
                <p:spPr>
                  <a:xfrm flipV="1">
                    <a:off x="10780295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타원 86"/>
                  <p:cNvSpPr/>
                  <p:nvPr/>
                </p:nvSpPr>
                <p:spPr>
                  <a:xfrm>
                    <a:off x="10745695" y="1316130"/>
                    <a:ext cx="69200" cy="69200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</p:grpSp>
          </p:grpSp>
          <p:grpSp>
            <p:nvGrpSpPr>
              <p:cNvPr id="76" name="그룹 75"/>
              <p:cNvGrpSpPr/>
              <p:nvPr/>
            </p:nvGrpSpPr>
            <p:grpSpPr>
              <a:xfrm>
                <a:off x="7728075" y="4288993"/>
                <a:ext cx="499527" cy="499525"/>
                <a:chOff x="7728075" y="2336151"/>
                <a:chExt cx="499527" cy="499525"/>
              </a:xfrm>
            </p:grpSpPr>
            <p:sp>
              <p:nvSpPr>
                <p:cNvPr id="80" name="타원 79"/>
                <p:cNvSpPr/>
                <p:nvPr/>
              </p:nvSpPr>
              <p:spPr>
                <a:xfrm>
                  <a:off x="7728075" y="2336151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c</a:t>
                  </a:r>
                  <a:endPara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1" name="말풍선: 모서리가 둥근 사각형 80"/>
                <p:cNvSpPr/>
                <p:nvPr/>
              </p:nvSpPr>
              <p:spPr>
                <a:xfrm>
                  <a:off x="7844392" y="2493327"/>
                  <a:ext cx="279048" cy="186962"/>
                </a:xfrm>
                <a:prstGeom prst="wedgeRoundRectCallout">
                  <a:avLst>
                    <a:gd name="adj1" fmla="val -38901"/>
                    <a:gd name="adj2" fmla="val 74058"/>
                    <a:gd name="adj3" fmla="val 16667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ko-KR" sz="1000" b="1" dirty="0"/>
                    <a:t>…</a:t>
                  </a:r>
                  <a:endParaRPr lang="en-US" altLang="ko-KR" sz="900" b="1" dirty="0"/>
                </a:p>
              </p:txBody>
            </p:sp>
          </p:grpSp>
          <p:grpSp>
            <p:nvGrpSpPr>
              <p:cNvPr id="77" name="그룹 76"/>
              <p:cNvGrpSpPr/>
              <p:nvPr/>
            </p:nvGrpSpPr>
            <p:grpSpPr>
              <a:xfrm>
                <a:off x="8323723" y="4288994"/>
                <a:ext cx="499527" cy="499525"/>
                <a:chOff x="8323723" y="4288994"/>
                <a:chExt cx="499527" cy="499525"/>
              </a:xfrm>
            </p:grpSpPr>
            <p:sp>
              <p:nvSpPr>
                <p:cNvPr id="78" name="타원 77"/>
                <p:cNvSpPr/>
                <p:nvPr/>
              </p:nvSpPr>
              <p:spPr>
                <a:xfrm>
                  <a:off x="8323723" y="4288994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79" name="화살표: 아래로 구부러짐 78"/>
                <p:cNvSpPr/>
                <p:nvPr/>
              </p:nvSpPr>
              <p:spPr>
                <a:xfrm>
                  <a:off x="8429367" y="4437702"/>
                  <a:ext cx="325114" cy="180793"/>
                </a:xfrm>
                <a:prstGeom prst="curvedDownArrow">
                  <a:avLst>
                    <a:gd name="adj1" fmla="val 32786"/>
                    <a:gd name="adj2" fmla="val 70737"/>
                    <a:gd name="adj3" fmla="val 40423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97" name="사각형: 둥근 모서리 96"/>
            <p:cNvSpPr/>
            <p:nvPr/>
          </p:nvSpPr>
          <p:spPr>
            <a:xfrm>
              <a:off x="838200" y="1690688"/>
              <a:ext cx="8157327" cy="4798428"/>
            </a:xfrm>
            <a:prstGeom prst="roundRect">
              <a:avLst>
                <a:gd name="adj" fmla="val 528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1882225" y="3139773"/>
              <a:ext cx="7096367" cy="419142"/>
              <a:chOff x="1068547" y="2783280"/>
              <a:chExt cx="7681473" cy="622949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1068547" y="2783281"/>
                <a:ext cx="3793339" cy="62294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액티브</a:t>
                </a: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4863833" y="2783280"/>
                <a:ext cx="3886187" cy="62294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패시브</a:t>
                </a: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2089866" y="3872716"/>
              <a:ext cx="5638209" cy="716719"/>
              <a:chOff x="2970582" y="3872716"/>
              <a:chExt cx="5638209" cy="716719"/>
            </a:xfrm>
          </p:grpSpPr>
          <p:cxnSp>
            <p:nvCxnSpPr>
              <p:cNvPr id="102" name="직선 연결선 101"/>
              <p:cNvCxnSpPr>
                <a:cxnSpLocks/>
                <a:stCxn id="123" idx="1"/>
                <a:endCxn id="126" idx="3"/>
              </p:cNvCxnSpPr>
              <p:nvPr/>
            </p:nvCxnSpPr>
            <p:spPr>
              <a:xfrm>
                <a:off x="2970582" y="4172154"/>
                <a:ext cx="5638209" cy="229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그룹 102"/>
              <p:cNvGrpSpPr/>
              <p:nvPr/>
            </p:nvGrpSpPr>
            <p:grpSpPr>
              <a:xfrm>
                <a:off x="8014496" y="3877296"/>
                <a:ext cx="594295" cy="594295"/>
                <a:chOff x="6437688" y="2981243"/>
                <a:chExt cx="594295" cy="594295"/>
              </a:xfrm>
            </p:grpSpPr>
            <p:sp>
              <p:nvSpPr>
                <p:cNvPr id="126" name="직사각형 125"/>
                <p:cNvSpPr/>
                <p:nvPr/>
              </p:nvSpPr>
              <p:spPr>
                <a:xfrm>
                  <a:off x="6437688" y="2981243"/>
                  <a:ext cx="594295" cy="594295"/>
                </a:xfrm>
                <a:prstGeom prst="rect">
                  <a:avLst/>
                </a:prstGeom>
                <a:solidFill>
                  <a:schemeClr val="tx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7" name="자유형: 도형 126"/>
                <p:cNvSpPr/>
                <p:nvPr/>
              </p:nvSpPr>
              <p:spPr>
                <a:xfrm>
                  <a:off x="6562421" y="3076613"/>
                  <a:ext cx="342146" cy="380854"/>
                </a:xfrm>
                <a:custGeom>
                  <a:avLst/>
                  <a:gdLst>
                    <a:gd name="connsiteX0" fmla="*/ 375680 w 741328"/>
                    <a:gd name="connsiteY0" fmla="*/ 465042 h 825195"/>
                    <a:gd name="connsiteX1" fmla="*/ 293664 w 741328"/>
                    <a:gd name="connsiteY1" fmla="*/ 547058 h 825195"/>
                    <a:gd name="connsiteX2" fmla="*/ 375680 w 741328"/>
                    <a:gd name="connsiteY2" fmla="*/ 629074 h 825195"/>
                    <a:gd name="connsiteX3" fmla="*/ 457696 w 741328"/>
                    <a:gd name="connsiteY3" fmla="*/ 547058 h 825195"/>
                    <a:gd name="connsiteX4" fmla="*/ 375680 w 741328"/>
                    <a:gd name="connsiteY4" fmla="*/ 465042 h 825195"/>
                    <a:gd name="connsiteX5" fmla="*/ 370663 w 741328"/>
                    <a:gd name="connsiteY5" fmla="*/ 103115 h 825195"/>
                    <a:gd name="connsiteX6" fmla="*/ 219478 w 741328"/>
                    <a:gd name="connsiteY6" fmla="*/ 197354 h 825195"/>
                    <a:gd name="connsiteX7" fmla="*/ 209757 w 741328"/>
                    <a:gd name="connsiteY7" fmla="*/ 242635 h 825195"/>
                    <a:gd name="connsiteX8" fmla="*/ 531569 w 741328"/>
                    <a:gd name="connsiteY8" fmla="*/ 242635 h 825195"/>
                    <a:gd name="connsiteX9" fmla="*/ 521848 w 741328"/>
                    <a:gd name="connsiteY9" fmla="*/ 197354 h 825195"/>
                    <a:gd name="connsiteX10" fmla="*/ 370663 w 741328"/>
                    <a:gd name="connsiteY10" fmla="*/ 103115 h 825195"/>
                    <a:gd name="connsiteX11" fmla="*/ 370664 w 741328"/>
                    <a:gd name="connsiteY11" fmla="*/ 0 h 825195"/>
                    <a:gd name="connsiteX12" fmla="*/ 632430 w 741328"/>
                    <a:gd name="connsiteY12" fmla="*/ 205536 h 825195"/>
                    <a:gd name="connsiteX13" fmla="*/ 636312 w 741328"/>
                    <a:gd name="connsiteY13" fmla="*/ 242635 h 825195"/>
                    <a:gd name="connsiteX14" fmla="*/ 693552 w 741328"/>
                    <a:gd name="connsiteY14" fmla="*/ 242635 h 825195"/>
                    <a:gd name="connsiteX15" fmla="*/ 741328 w 741328"/>
                    <a:gd name="connsiteY15" fmla="*/ 290411 h 825195"/>
                    <a:gd name="connsiteX16" fmla="*/ 741328 w 741328"/>
                    <a:gd name="connsiteY16" fmla="*/ 777419 h 825195"/>
                    <a:gd name="connsiteX17" fmla="*/ 693552 w 741328"/>
                    <a:gd name="connsiteY17" fmla="*/ 825195 h 825195"/>
                    <a:gd name="connsiteX18" fmla="*/ 47776 w 741328"/>
                    <a:gd name="connsiteY18" fmla="*/ 825195 h 825195"/>
                    <a:gd name="connsiteX19" fmla="*/ 0 w 741328"/>
                    <a:gd name="connsiteY19" fmla="*/ 777419 h 825195"/>
                    <a:gd name="connsiteX20" fmla="*/ 0 w 741328"/>
                    <a:gd name="connsiteY20" fmla="*/ 290411 h 825195"/>
                    <a:gd name="connsiteX21" fmla="*/ 47776 w 741328"/>
                    <a:gd name="connsiteY21" fmla="*/ 242635 h 825195"/>
                    <a:gd name="connsiteX22" fmla="*/ 105016 w 741328"/>
                    <a:gd name="connsiteY22" fmla="*/ 242635 h 825195"/>
                    <a:gd name="connsiteX23" fmla="*/ 108898 w 741328"/>
                    <a:gd name="connsiteY23" fmla="*/ 205536 h 825195"/>
                    <a:gd name="connsiteX24" fmla="*/ 370664 w 741328"/>
                    <a:gd name="connsiteY24" fmla="*/ 0 h 825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41328" h="825195">
                      <a:moveTo>
                        <a:pt x="375680" y="465042"/>
                      </a:moveTo>
                      <a:cubicBezTo>
                        <a:pt x="330384" y="465042"/>
                        <a:pt x="293664" y="501762"/>
                        <a:pt x="293664" y="547058"/>
                      </a:cubicBezTo>
                      <a:cubicBezTo>
                        <a:pt x="293664" y="592354"/>
                        <a:pt x="330384" y="629074"/>
                        <a:pt x="375680" y="629074"/>
                      </a:cubicBezTo>
                      <a:cubicBezTo>
                        <a:pt x="420976" y="629074"/>
                        <a:pt x="457696" y="592354"/>
                        <a:pt x="457696" y="547058"/>
                      </a:cubicBezTo>
                      <a:cubicBezTo>
                        <a:pt x="457696" y="501762"/>
                        <a:pt x="420976" y="465042"/>
                        <a:pt x="375680" y="465042"/>
                      </a:cubicBezTo>
                      <a:close/>
                      <a:moveTo>
                        <a:pt x="370663" y="103115"/>
                      </a:moveTo>
                      <a:cubicBezTo>
                        <a:pt x="302700" y="103115"/>
                        <a:pt x="244387" y="141974"/>
                        <a:pt x="219478" y="197354"/>
                      </a:cubicBezTo>
                      <a:lnTo>
                        <a:pt x="209757" y="242635"/>
                      </a:lnTo>
                      <a:lnTo>
                        <a:pt x="531569" y="242635"/>
                      </a:lnTo>
                      <a:lnTo>
                        <a:pt x="521848" y="197354"/>
                      </a:lnTo>
                      <a:cubicBezTo>
                        <a:pt x="496939" y="141974"/>
                        <a:pt x="438627" y="103115"/>
                        <a:pt x="370663" y="103115"/>
                      </a:cubicBezTo>
                      <a:close/>
                      <a:moveTo>
                        <a:pt x="370664" y="0"/>
                      </a:moveTo>
                      <a:cubicBezTo>
                        <a:pt x="499785" y="0"/>
                        <a:pt x="607515" y="88237"/>
                        <a:pt x="632430" y="205536"/>
                      </a:cubicBezTo>
                      <a:lnTo>
                        <a:pt x="636312" y="242635"/>
                      </a:lnTo>
                      <a:lnTo>
                        <a:pt x="693552" y="242635"/>
                      </a:lnTo>
                      <a:cubicBezTo>
                        <a:pt x="719938" y="242635"/>
                        <a:pt x="741328" y="264025"/>
                        <a:pt x="741328" y="290411"/>
                      </a:cubicBezTo>
                      <a:lnTo>
                        <a:pt x="741328" y="777419"/>
                      </a:lnTo>
                      <a:cubicBezTo>
                        <a:pt x="741328" y="803805"/>
                        <a:pt x="719938" y="825195"/>
                        <a:pt x="693552" y="825195"/>
                      </a:cubicBezTo>
                      <a:lnTo>
                        <a:pt x="47776" y="825195"/>
                      </a:lnTo>
                      <a:cubicBezTo>
                        <a:pt x="21390" y="825195"/>
                        <a:pt x="0" y="803805"/>
                        <a:pt x="0" y="777419"/>
                      </a:cubicBezTo>
                      <a:lnTo>
                        <a:pt x="0" y="290411"/>
                      </a:lnTo>
                      <a:cubicBezTo>
                        <a:pt x="0" y="264025"/>
                        <a:pt x="21390" y="242635"/>
                        <a:pt x="47776" y="242635"/>
                      </a:cubicBezTo>
                      <a:lnTo>
                        <a:pt x="105016" y="242635"/>
                      </a:lnTo>
                      <a:lnTo>
                        <a:pt x="108898" y="205536"/>
                      </a:lnTo>
                      <a:cubicBezTo>
                        <a:pt x="133813" y="88237"/>
                        <a:pt x="241543" y="0"/>
                        <a:pt x="37066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4" name="그룹 103"/>
              <p:cNvGrpSpPr/>
              <p:nvPr/>
            </p:nvGrpSpPr>
            <p:grpSpPr>
              <a:xfrm>
                <a:off x="2970582" y="3875006"/>
                <a:ext cx="720587" cy="714429"/>
                <a:chOff x="1319345" y="3817856"/>
                <a:chExt cx="720587" cy="714429"/>
              </a:xfrm>
            </p:grpSpPr>
            <p:sp>
              <p:nvSpPr>
                <p:cNvPr id="123" name="직사각형 122"/>
                <p:cNvSpPr/>
                <p:nvPr/>
              </p:nvSpPr>
              <p:spPr>
                <a:xfrm>
                  <a:off x="1319345" y="3817856"/>
                  <a:ext cx="594295" cy="594295"/>
                </a:xfrm>
                <a:prstGeom prst="rect">
                  <a:avLst/>
                </a:prstGeom>
                <a:solidFill>
                  <a:schemeClr val="tx2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4" name="별: 꼭짓점 5개 123"/>
                <p:cNvSpPr/>
                <p:nvPr/>
              </p:nvSpPr>
              <p:spPr>
                <a:xfrm>
                  <a:off x="1394902" y="3887061"/>
                  <a:ext cx="456890" cy="456890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1385699" y="4187449"/>
                  <a:ext cx="654233" cy="3448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rgbClr val="FFFF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0/10</a:t>
                  </a:r>
                  <a:endParaRPr lang="ko-KR" altLang="en-US" sz="900" b="1" dirty="0">
                    <a:solidFill>
                      <a:srgbClr val="FFFF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05" name="그룹 104"/>
              <p:cNvGrpSpPr/>
              <p:nvPr/>
            </p:nvGrpSpPr>
            <p:grpSpPr>
              <a:xfrm>
                <a:off x="3795770" y="3875006"/>
                <a:ext cx="720587" cy="714429"/>
                <a:chOff x="1319345" y="3817856"/>
                <a:chExt cx="720587" cy="714429"/>
              </a:xfrm>
            </p:grpSpPr>
            <p:sp>
              <p:nvSpPr>
                <p:cNvPr id="120" name="직사각형 119"/>
                <p:cNvSpPr/>
                <p:nvPr/>
              </p:nvSpPr>
              <p:spPr>
                <a:xfrm>
                  <a:off x="1319345" y="3817856"/>
                  <a:ext cx="594295" cy="594295"/>
                </a:xfrm>
                <a:prstGeom prst="rect">
                  <a:avLst/>
                </a:prstGeom>
                <a:solidFill>
                  <a:schemeClr val="tx2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1" name="별: 꼭짓점 5개 120"/>
                <p:cNvSpPr/>
                <p:nvPr/>
              </p:nvSpPr>
              <p:spPr>
                <a:xfrm>
                  <a:off x="1394902" y="3887061"/>
                  <a:ext cx="456890" cy="456890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1385699" y="4187449"/>
                  <a:ext cx="654233" cy="3448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rgbClr val="FFFF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0/10</a:t>
                  </a:r>
                  <a:endParaRPr lang="ko-KR" altLang="en-US" sz="900" b="1" dirty="0">
                    <a:solidFill>
                      <a:srgbClr val="FFFF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06" name="그룹 105"/>
              <p:cNvGrpSpPr/>
              <p:nvPr/>
            </p:nvGrpSpPr>
            <p:grpSpPr>
              <a:xfrm>
                <a:off x="4665408" y="3875006"/>
                <a:ext cx="720587" cy="714429"/>
                <a:chOff x="1319345" y="3817856"/>
                <a:chExt cx="720587" cy="714429"/>
              </a:xfrm>
            </p:grpSpPr>
            <p:sp>
              <p:nvSpPr>
                <p:cNvPr id="117" name="직사각형 116"/>
                <p:cNvSpPr/>
                <p:nvPr/>
              </p:nvSpPr>
              <p:spPr>
                <a:xfrm>
                  <a:off x="1319345" y="3817856"/>
                  <a:ext cx="594295" cy="594295"/>
                </a:xfrm>
                <a:prstGeom prst="rect">
                  <a:avLst/>
                </a:prstGeom>
                <a:solidFill>
                  <a:schemeClr val="tx2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18" name="별: 꼭짓점 5개 117"/>
                <p:cNvSpPr/>
                <p:nvPr/>
              </p:nvSpPr>
              <p:spPr>
                <a:xfrm>
                  <a:off x="1394902" y="3887061"/>
                  <a:ext cx="456890" cy="456890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1385699" y="4187449"/>
                  <a:ext cx="654233" cy="3448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rgbClr val="FFFF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0/10</a:t>
                  </a:r>
                  <a:endParaRPr lang="ko-KR" altLang="en-US" sz="900" b="1" dirty="0">
                    <a:solidFill>
                      <a:srgbClr val="FFFF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07" name="그룹 106"/>
              <p:cNvGrpSpPr/>
              <p:nvPr/>
            </p:nvGrpSpPr>
            <p:grpSpPr>
              <a:xfrm>
                <a:off x="5509646" y="3875006"/>
                <a:ext cx="778830" cy="714429"/>
                <a:chOff x="1319345" y="3817856"/>
                <a:chExt cx="778830" cy="714429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1319345" y="3817856"/>
                  <a:ext cx="594295" cy="594295"/>
                </a:xfrm>
                <a:prstGeom prst="rect">
                  <a:avLst/>
                </a:prstGeom>
                <a:solidFill>
                  <a:schemeClr val="tx2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15" name="별: 꼭짓점 5개 114"/>
                <p:cNvSpPr/>
                <p:nvPr/>
              </p:nvSpPr>
              <p:spPr>
                <a:xfrm>
                  <a:off x="1394902" y="3887061"/>
                  <a:ext cx="456890" cy="456890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1343364" y="4187449"/>
                  <a:ext cx="754811" cy="3448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rgbClr val="FFFF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10/10</a:t>
                  </a:r>
                  <a:endParaRPr lang="ko-KR" altLang="en-US" sz="900" b="1" dirty="0">
                    <a:solidFill>
                      <a:srgbClr val="FFFF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08" name="그룹 107"/>
              <p:cNvGrpSpPr/>
              <p:nvPr/>
            </p:nvGrpSpPr>
            <p:grpSpPr>
              <a:xfrm>
                <a:off x="7159354" y="3875006"/>
                <a:ext cx="594295" cy="594295"/>
                <a:chOff x="6437688" y="2981243"/>
                <a:chExt cx="594295" cy="594295"/>
              </a:xfrm>
            </p:grpSpPr>
            <p:sp>
              <p:nvSpPr>
                <p:cNvPr id="112" name="직사각형 111"/>
                <p:cNvSpPr/>
                <p:nvPr/>
              </p:nvSpPr>
              <p:spPr>
                <a:xfrm>
                  <a:off x="6437688" y="2981243"/>
                  <a:ext cx="594295" cy="594295"/>
                </a:xfrm>
                <a:prstGeom prst="rect">
                  <a:avLst/>
                </a:prstGeom>
                <a:solidFill>
                  <a:schemeClr val="tx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13" name="자유형: 도형 112"/>
                <p:cNvSpPr/>
                <p:nvPr/>
              </p:nvSpPr>
              <p:spPr>
                <a:xfrm>
                  <a:off x="6562421" y="3076613"/>
                  <a:ext cx="342146" cy="380854"/>
                </a:xfrm>
                <a:custGeom>
                  <a:avLst/>
                  <a:gdLst>
                    <a:gd name="connsiteX0" fmla="*/ 375680 w 741328"/>
                    <a:gd name="connsiteY0" fmla="*/ 465042 h 825195"/>
                    <a:gd name="connsiteX1" fmla="*/ 293664 w 741328"/>
                    <a:gd name="connsiteY1" fmla="*/ 547058 h 825195"/>
                    <a:gd name="connsiteX2" fmla="*/ 375680 w 741328"/>
                    <a:gd name="connsiteY2" fmla="*/ 629074 h 825195"/>
                    <a:gd name="connsiteX3" fmla="*/ 457696 w 741328"/>
                    <a:gd name="connsiteY3" fmla="*/ 547058 h 825195"/>
                    <a:gd name="connsiteX4" fmla="*/ 375680 w 741328"/>
                    <a:gd name="connsiteY4" fmla="*/ 465042 h 825195"/>
                    <a:gd name="connsiteX5" fmla="*/ 370663 w 741328"/>
                    <a:gd name="connsiteY5" fmla="*/ 103115 h 825195"/>
                    <a:gd name="connsiteX6" fmla="*/ 219478 w 741328"/>
                    <a:gd name="connsiteY6" fmla="*/ 197354 h 825195"/>
                    <a:gd name="connsiteX7" fmla="*/ 209757 w 741328"/>
                    <a:gd name="connsiteY7" fmla="*/ 242635 h 825195"/>
                    <a:gd name="connsiteX8" fmla="*/ 531569 w 741328"/>
                    <a:gd name="connsiteY8" fmla="*/ 242635 h 825195"/>
                    <a:gd name="connsiteX9" fmla="*/ 521848 w 741328"/>
                    <a:gd name="connsiteY9" fmla="*/ 197354 h 825195"/>
                    <a:gd name="connsiteX10" fmla="*/ 370663 w 741328"/>
                    <a:gd name="connsiteY10" fmla="*/ 103115 h 825195"/>
                    <a:gd name="connsiteX11" fmla="*/ 370664 w 741328"/>
                    <a:gd name="connsiteY11" fmla="*/ 0 h 825195"/>
                    <a:gd name="connsiteX12" fmla="*/ 632430 w 741328"/>
                    <a:gd name="connsiteY12" fmla="*/ 205536 h 825195"/>
                    <a:gd name="connsiteX13" fmla="*/ 636312 w 741328"/>
                    <a:gd name="connsiteY13" fmla="*/ 242635 h 825195"/>
                    <a:gd name="connsiteX14" fmla="*/ 693552 w 741328"/>
                    <a:gd name="connsiteY14" fmla="*/ 242635 h 825195"/>
                    <a:gd name="connsiteX15" fmla="*/ 741328 w 741328"/>
                    <a:gd name="connsiteY15" fmla="*/ 290411 h 825195"/>
                    <a:gd name="connsiteX16" fmla="*/ 741328 w 741328"/>
                    <a:gd name="connsiteY16" fmla="*/ 777419 h 825195"/>
                    <a:gd name="connsiteX17" fmla="*/ 693552 w 741328"/>
                    <a:gd name="connsiteY17" fmla="*/ 825195 h 825195"/>
                    <a:gd name="connsiteX18" fmla="*/ 47776 w 741328"/>
                    <a:gd name="connsiteY18" fmla="*/ 825195 h 825195"/>
                    <a:gd name="connsiteX19" fmla="*/ 0 w 741328"/>
                    <a:gd name="connsiteY19" fmla="*/ 777419 h 825195"/>
                    <a:gd name="connsiteX20" fmla="*/ 0 w 741328"/>
                    <a:gd name="connsiteY20" fmla="*/ 290411 h 825195"/>
                    <a:gd name="connsiteX21" fmla="*/ 47776 w 741328"/>
                    <a:gd name="connsiteY21" fmla="*/ 242635 h 825195"/>
                    <a:gd name="connsiteX22" fmla="*/ 105016 w 741328"/>
                    <a:gd name="connsiteY22" fmla="*/ 242635 h 825195"/>
                    <a:gd name="connsiteX23" fmla="*/ 108898 w 741328"/>
                    <a:gd name="connsiteY23" fmla="*/ 205536 h 825195"/>
                    <a:gd name="connsiteX24" fmla="*/ 370664 w 741328"/>
                    <a:gd name="connsiteY24" fmla="*/ 0 h 825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41328" h="825195">
                      <a:moveTo>
                        <a:pt x="375680" y="465042"/>
                      </a:moveTo>
                      <a:cubicBezTo>
                        <a:pt x="330384" y="465042"/>
                        <a:pt x="293664" y="501762"/>
                        <a:pt x="293664" y="547058"/>
                      </a:cubicBezTo>
                      <a:cubicBezTo>
                        <a:pt x="293664" y="592354"/>
                        <a:pt x="330384" y="629074"/>
                        <a:pt x="375680" y="629074"/>
                      </a:cubicBezTo>
                      <a:cubicBezTo>
                        <a:pt x="420976" y="629074"/>
                        <a:pt x="457696" y="592354"/>
                        <a:pt x="457696" y="547058"/>
                      </a:cubicBezTo>
                      <a:cubicBezTo>
                        <a:pt x="457696" y="501762"/>
                        <a:pt x="420976" y="465042"/>
                        <a:pt x="375680" y="465042"/>
                      </a:cubicBezTo>
                      <a:close/>
                      <a:moveTo>
                        <a:pt x="370663" y="103115"/>
                      </a:moveTo>
                      <a:cubicBezTo>
                        <a:pt x="302700" y="103115"/>
                        <a:pt x="244387" y="141974"/>
                        <a:pt x="219478" y="197354"/>
                      </a:cubicBezTo>
                      <a:lnTo>
                        <a:pt x="209757" y="242635"/>
                      </a:lnTo>
                      <a:lnTo>
                        <a:pt x="531569" y="242635"/>
                      </a:lnTo>
                      <a:lnTo>
                        <a:pt x="521848" y="197354"/>
                      </a:lnTo>
                      <a:cubicBezTo>
                        <a:pt x="496939" y="141974"/>
                        <a:pt x="438627" y="103115"/>
                        <a:pt x="370663" y="103115"/>
                      </a:cubicBezTo>
                      <a:close/>
                      <a:moveTo>
                        <a:pt x="370664" y="0"/>
                      </a:moveTo>
                      <a:cubicBezTo>
                        <a:pt x="499785" y="0"/>
                        <a:pt x="607515" y="88237"/>
                        <a:pt x="632430" y="205536"/>
                      </a:cubicBezTo>
                      <a:lnTo>
                        <a:pt x="636312" y="242635"/>
                      </a:lnTo>
                      <a:lnTo>
                        <a:pt x="693552" y="242635"/>
                      </a:lnTo>
                      <a:cubicBezTo>
                        <a:pt x="719938" y="242635"/>
                        <a:pt x="741328" y="264025"/>
                        <a:pt x="741328" y="290411"/>
                      </a:cubicBezTo>
                      <a:lnTo>
                        <a:pt x="741328" y="777419"/>
                      </a:lnTo>
                      <a:cubicBezTo>
                        <a:pt x="741328" y="803805"/>
                        <a:pt x="719938" y="825195"/>
                        <a:pt x="693552" y="825195"/>
                      </a:cubicBezTo>
                      <a:lnTo>
                        <a:pt x="47776" y="825195"/>
                      </a:lnTo>
                      <a:cubicBezTo>
                        <a:pt x="21390" y="825195"/>
                        <a:pt x="0" y="803805"/>
                        <a:pt x="0" y="777419"/>
                      </a:cubicBezTo>
                      <a:lnTo>
                        <a:pt x="0" y="290411"/>
                      </a:lnTo>
                      <a:cubicBezTo>
                        <a:pt x="0" y="264025"/>
                        <a:pt x="21390" y="242635"/>
                        <a:pt x="47776" y="242635"/>
                      </a:cubicBezTo>
                      <a:lnTo>
                        <a:pt x="105016" y="242635"/>
                      </a:lnTo>
                      <a:lnTo>
                        <a:pt x="108898" y="205536"/>
                      </a:lnTo>
                      <a:cubicBezTo>
                        <a:pt x="133813" y="88237"/>
                        <a:pt x="241543" y="0"/>
                        <a:pt x="37066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9" name="그룹 108"/>
              <p:cNvGrpSpPr/>
              <p:nvPr/>
            </p:nvGrpSpPr>
            <p:grpSpPr>
              <a:xfrm>
                <a:off x="6330222" y="3872716"/>
                <a:ext cx="594295" cy="594295"/>
                <a:chOff x="6437688" y="2981243"/>
                <a:chExt cx="594295" cy="594295"/>
              </a:xfrm>
            </p:grpSpPr>
            <p:sp>
              <p:nvSpPr>
                <p:cNvPr id="110" name="직사각형 109"/>
                <p:cNvSpPr/>
                <p:nvPr/>
              </p:nvSpPr>
              <p:spPr>
                <a:xfrm>
                  <a:off x="6437688" y="2981243"/>
                  <a:ext cx="594295" cy="594295"/>
                </a:xfrm>
                <a:prstGeom prst="rect">
                  <a:avLst/>
                </a:prstGeom>
                <a:solidFill>
                  <a:schemeClr val="tx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11" name="자유형: 도형 110"/>
                <p:cNvSpPr/>
                <p:nvPr/>
              </p:nvSpPr>
              <p:spPr>
                <a:xfrm>
                  <a:off x="6562421" y="3076613"/>
                  <a:ext cx="342146" cy="380854"/>
                </a:xfrm>
                <a:custGeom>
                  <a:avLst/>
                  <a:gdLst>
                    <a:gd name="connsiteX0" fmla="*/ 375680 w 741328"/>
                    <a:gd name="connsiteY0" fmla="*/ 465042 h 825195"/>
                    <a:gd name="connsiteX1" fmla="*/ 293664 w 741328"/>
                    <a:gd name="connsiteY1" fmla="*/ 547058 h 825195"/>
                    <a:gd name="connsiteX2" fmla="*/ 375680 w 741328"/>
                    <a:gd name="connsiteY2" fmla="*/ 629074 h 825195"/>
                    <a:gd name="connsiteX3" fmla="*/ 457696 w 741328"/>
                    <a:gd name="connsiteY3" fmla="*/ 547058 h 825195"/>
                    <a:gd name="connsiteX4" fmla="*/ 375680 w 741328"/>
                    <a:gd name="connsiteY4" fmla="*/ 465042 h 825195"/>
                    <a:gd name="connsiteX5" fmla="*/ 370663 w 741328"/>
                    <a:gd name="connsiteY5" fmla="*/ 103115 h 825195"/>
                    <a:gd name="connsiteX6" fmla="*/ 219478 w 741328"/>
                    <a:gd name="connsiteY6" fmla="*/ 197354 h 825195"/>
                    <a:gd name="connsiteX7" fmla="*/ 209757 w 741328"/>
                    <a:gd name="connsiteY7" fmla="*/ 242635 h 825195"/>
                    <a:gd name="connsiteX8" fmla="*/ 531569 w 741328"/>
                    <a:gd name="connsiteY8" fmla="*/ 242635 h 825195"/>
                    <a:gd name="connsiteX9" fmla="*/ 521848 w 741328"/>
                    <a:gd name="connsiteY9" fmla="*/ 197354 h 825195"/>
                    <a:gd name="connsiteX10" fmla="*/ 370663 w 741328"/>
                    <a:gd name="connsiteY10" fmla="*/ 103115 h 825195"/>
                    <a:gd name="connsiteX11" fmla="*/ 370664 w 741328"/>
                    <a:gd name="connsiteY11" fmla="*/ 0 h 825195"/>
                    <a:gd name="connsiteX12" fmla="*/ 632430 w 741328"/>
                    <a:gd name="connsiteY12" fmla="*/ 205536 h 825195"/>
                    <a:gd name="connsiteX13" fmla="*/ 636312 w 741328"/>
                    <a:gd name="connsiteY13" fmla="*/ 242635 h 825195"/>
                    <a:gd name="connsiteX14" fmla="*/ 693552 w 741328"/>
                    <a:gd name="connsiteY14" fmla="*/ 242635 h 825195"/>
                    <a:gd name="connsiteX15" fmla="*/ 741328 w 741328"/>
                    <a:gd name="connsiteY15" fmla="*/ 290411 h 825195"/>
                    <a:gd name="connsiteX16" fmla="*/ 741328 w 741328"/>
                    <a:gd name="connsiteY16" fmla="*/ 777419 h 825195"/>
                    <a:gd name="connsiteX17" fmla="*/ 693552 w 741328"/>
                    <a:gd name="connsiteY17" fmla="*/ 825195 h 825195"/>
                    <a:gd name="connsiteX18" fmla="*/ 47776 w 741328"/>
                    <a:gd name="connsiteY18" fmla="*/ 825195 h 825195"/>
                    <a:gd name="connsiteX19" fmla="*/ 0 w 741328"/>
                    <a:gd name="connsiteY19" fmla="*/ 777419 h 825195"/>
                    <a:gd name="connsiteX20" fmla="*/ 0 w 741328"/>
                    <a:gd name="connsiteY20" fmla="*/ 290411 h 825195"/>
                    <a:gd name="connsiteX21" fmla="*/ 47776 w 741328"/>
                    <a:gd name="connsiteY21" fmla="*/ 242635 h 825195"/>
                    <a:gd name="connsiteX22" fmla="*/ 105016 w 741328"/>
                    <a:gd name="connsiteY22" fmla="*/ 242635 h 825195"/>
                    <a:gd name="connsiteX23" fmla="*/ 108898 w 741328"/>
                    <a:gd name="connsiteY23" fmla="*/ 205536 h 825195"/>
                    <a:gd name="connsiteX24" fmla="*/ 370664 w 741328"/>
                    <a:gd name="connsiteY24" fmla="*/ 0 h 825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41328" h="825195">
                      <a:moveTo>
                        <a:pt x="375680" y="465042"/>
                      </a:moveTo>
                      <a:cubicBezTo>
                        <a:pt x="330384" y="465042"/>
                        <a:pt x="293664" y="501762"/>
                        <a:pt x="293664" y="547058"/>
                      </a:cubicBezTo>
                      <a:cubicBezTo>
                        <a:pt x="293664" y="592354"/>
                        <a:pt x="330384" y="629074"/>
                        <a:pt x="375680" y="629074"/>
                      </a:cubicBezTo>
                      <a:cubicBezTo>
                        <a:pt x="420976" y="629074"/>
                        <a:pt x="457696" y="592354"/>
                        <a:pt x="457696" y="547058"/>
                      </a:cubicBezTo>
                      <a:cubicBezTo>
                        <a:pt x="457696" y="501762"/>
                        <a:pt x="420976" y="465042"/>
                        <a:pt x="375680" y="465042"/>
                      </a:cubicBezTo>
                      <a:close/>
                      <a:moveTo>
                        <a:pt x="370663" y="103115"/>
                      </a:moveTo>
                      <a:cubicBezTo>
                        <a:pt x="302700" y="103115"/>
                        <a:pt x="244387" y="141974"/>
                        <a:pt x="219478" y="197354"/>
                      </a:cubicBezTo>
                      <a:lnTo>
                        <a:pt x="209757" y="242635"/>
                      </a:lnTo>
                      <a:lnTo>
                        <a:pt x="531569" y="242635"/>
                      </a:lnTo>
                      <a:lnTo>
                        <a:pt x="521848" y="197354"/>
                      </a:lnTo>
                      <a:cubicBezTo>
                        <a:pt x="496939" y="141974"/>
                        <a:pt x="438627" y="103115"/>
                        <a:pt x="370663" y="103115"/>
                      </a:cubicBezTo>
                      <a:close/>
                      <a:moveTo>
                        <a:pt x="370664" y="0"/>
                      </a:moveTo>
                      <a:cubicBezTo>
                        <a:pt x="499785" y="0"/>
                        <a:pt x="607515" y="88237"/>
                        <a:pt x="632430" y="205536"/>
                      </a:cubicBezTo>
                      <a:lnTo>
                        <a:pt x="636312" y="242635"/>
                      </a:lnTo>
                      <a:lnTo>
                        <a:pt x="693552" y="242635"/>
                      </a:lnTo>
                      <a:cubicBezTo>
                        <a:pt x="719938" y="242635"/>
                        <a:pt x="741328" y="264025"/>
                        <a:pt x="741328" y="290411"/>
                      </a:cubicBezTo>
                      <a:lnTo>
                        <a:pt x="741328" y="777419"/>
                      </a:lnTo>
                      <a:cubicBezTo>
                        <a:pt x="741328" y="803805"/>
                        <a:pt x="719938" y="825195"/>
                        <a:pt x="693552" y="825195"/>
                      </a:cubicBezTo>
                      <a:lnTo>
                        <a:pt x="47776" y="825195"/>
                      </a:lnTo>
                      <a:cubicBezTo>
                        <a:pt x="21390" y="825195"/>
                        <a:pt x="0" y="803805"/>
                        <a:pt x="0" y="777419"/>
                      </a:cubicBezTo>
                      <a:lnTo>
                        <a:pt x="0" y="290411"/>
                      </a:lnTo>
                      <a:cubicBezTo>
                        <a:pt x="0" y="264025"/>
                        <a:pt x="21390" y="242635"/>
                        <a:pt x="47776" y="242635"/>
                      </a:cubicBezTo>
                      <a:lnTo>
                        <a:pt x="105016" y="242635"/>
                      </a:lnTo>
                      <a:lnTo>
                        <a:pt x="108898" y="205536"/>
                      </a:lnTo>
                      <a:cubicBezTo>
                        <a:pt x="133813" y="88237"/>
                        <a:pt x="241543" y="0"/>
                        <a:pt x="37066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8" name="그룹 127"/>
            <p:cNvGrpSpPr/>
            <p:nvPr/>
          </p:nvGrpSpPr>
          <p:grpSpPr>
            <a:xfrm>
              <a:off x="2913743" y="4784102"/>
              <a:ext cx="4814332" cy="707370"/>
              <a:chOff x="3794459" y="4784102"/>
              <a:chExt cx="4814332" cy="707370"/>
            </a:xfrm>
          </p:grpSpPr>
          <p:cxnSp>
            <p:nvCxnSpPr>
              <p:cNvPr id="129" name="직선 연결선 128"/>
              <p:cNvCxnSpPr>
                <a:cxnSpLocks/>
                <a:stCxn id="145" idx="1"/>
                <a:endCxn id="149" idx="3"/>
              </p:cNvCxnSpPr>
              <p:nvPr/>
            </p:nvCxnSpPr>
            <p:spPr>
              <a:xfrm flipV="1">
                <a:off x="3794459" y="5081250"/>
                <a:ext cx="4814332" cy="1703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그룹 129"/>
              <p:cNvGrpSpPr/>
              <p:nvPr/>
            </p:nvGrpSpPr>
            <p:grpSpPr>
              <a:xfrm>
                <a:off x="8014496" y="4784102"/>
                <a:ext cx="594295" cy="594295"/>
                <a:chOff x="6437688" y="2981243"/>
                <a:chExt cx="594295" cy="594295"/>
              </a:xfrm>
            </p:grpSpPr>
            <p:sp>
              <p:nvSpPr>
                <p:cNvPr id="149" name="직사각형 148"/>
                <p:cNvSpPr/>
                <p:nvPr/>
              </p:nvSpPr>
              <p:spPr>
                <a:xfrm>
                  <a:off x="6437688" y="2981243"/>
                  <a:ext cx="594295" cy="594295"/>
                </a:xfrm>
                <a:prstGeom prst="rect">
                  <a:avLst/>
                </a:prstGeom>
                <a:solidFill>
                  <a:schemeClr val="tx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50" name="자유형: 도형 149"/>
                <p:cNvSpPr/>
                <p:nvPr/>
              </p:nvSpPr>
              <p:spPr>
                <a:xfrm>
                  <a:off x="6562421" y="3076613"/>
                  <a:ext cx="342146" cy="380854"/>
                </a:xfrm>
                <a:custGeom>
                  <a:avLst/>
                  <a:gdLst>
                    <a:gd name="connsiteX0" fmla="*/ 375680 w 741328"/>
                    <a:gd name="connsiteY0" fmla="*/ 465042 h 825195"/>
                    <a:gd name="connsiteX1" fmla="*/ 293664 w 741328"/>
                    <a:gd name="connsiteY1" fmla="*/ 547058 h 825195"/>
                    <a:gd name="connsiteX2" fmla="*/ 375680 w 741328"/>
                    <a:gd name="connsiteY2" fmla="*/ 629074 h 825195"/>
                    <a:gd name="connsiteX3" fmla="*/ 457696 w 741328"/>
                    <a:gd name="connsiteY3" fmla="*/ 547058 h 825195"/>
                    <a:gd name="connsiteX4" fmla="*/ 375680 w 741328"/>
                    <a:gd name="connsiteY4" fmla="*/ 465042 h 825195"/>
                    <a:gd name="connsiteX5" fmla="*/ 370663 w 741328"/>
                    <a:gd name="connsiteY5" fmla="*/ 103115 h 825195"/>
                    <a:gd name="connsiteX6" fmla="*/ 219478 w 741328"/>
                    <a:gd name="connsiteY6" fmla="*/ 197354 h 825195"/>
                    <a:gd name="connsiteX7" fmla="*/ 209757 w 741328"/>
                    <a:gd name="connsiteY7" fmla="*/ 242635 h 825195"/>
                    <a:gd name="connsiteX8" fmla="*/ 531569 w 741328"/>
                    <a:gd name="connsiteY8" fmla="*/ 242635 h 825195"/>
                    <a:gd name="connsiteX9" fmla="*/ 521848 w 741328"/>
                    <a:gd name="connsiteY9" fmla="*/ 197354 h 825195"/>
                    <a:gd name="connsiteX10" fmla="*/ 370663 w 741328"/>
                    <a:gd name="connsiteY10" fmla="*/ 103115 h 825195"/>
                    <a:gd name="connsiteX11" fmla="*/ 370664 w 741328"/>
                    <a:gd name="connsiteY11" fmla="*/ 0 h 825195"/>
                    <a:gd name="connsiteX12" fmla="*/ 632430 w 741328"/>
                    <a:gd name="connsiteY12" fmla="*/ 205536 h 825195"/>
                    <a:gd name="connsiteX13" fmla="*/ 636312 w 741328"/>
                    <a:gd name="connsiteY13" fmla="*/ 242635 h 825195"/>
                    <a:gd name="connsiteX14" fmla="*/ 693552 w 741328"/>
                    <a:gd name="connsiteY14" fmla="*/ 242635 h 825195"/>
                    <a:gd name="connsiteX15" fmla="*/ 741328 w 741328"/>
                    <a:gd name="connsiteY15" fmla="*/ 290411 h 825195"/>
                    <a:gd name="connsiteX16" fmla="*/ 741328 w 741328"/>
                    <a:gd name="connsiteY16" fmla="*/ 777419 h 825195"/>
                    <a:gd name="connsiteX17" fmla="*/ 693552 w 741328"/>
                    <a:gd name="connsiteY17" fmla="*/ 825195 h 825195"/>
                    <a:gd name="connsiteX18" fmla="*/ 47776 w 741328"/>
                    <a:gd name="connsiteY18" fmla="*/ 825195 h 825195"/>
                    <a:gd name="connsiteX19" fmla="*/ 0 w 741328"/>
                    <a:gd name="connsiteY19" fmla="*/ 777419 h 825195"/>
                    <a:gd name="connsiteX20" fmla="*/ 0 w 741328"/>
                    <a:gd name="connsiteY20" fmla="*/ 290411 h 825195"/>
                    <a:gd name="connsiteX21" fmla="*/ 47776 w 741328"/>
                    <a:gd name="connsiteY21" fmla="*/ 242635 h 825195"/>
                    <a:gd name="connsiteX22" fmla="*/ 105016 w 741328"/>
                    <a:gd name="connsiteY22" fmla="*/ 242635 h 825195"/>
                    <a:gd name="connsiteX23" fmla="*/ 108898 w 741328"/>
                    <a:gd name="connsiteY23" fmla="*/ 205536 h 825195"/>
                    <a:gd name="connsiteX24" fmla="*/ 370664 w 741328"/>
                    <a:gd name="connsiteY24" fmla="*/ 0 h 825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41328" h="825195">
                      <a:moveTo>
                        <a:pt x="375680" y="465042"/>
                      </a:moveTo>
                      <a:cubicBezTo>
                        <a:pt x="330384" y="465042"/>
                        <a:pt x="293664" y="501762"/>
                        <a:pt x="293664" y="547058"/>
                      </a:cubicBezTo>
                      <a:cubicBezTo>
                        <a:pt x="293664" y="592354"/>
                        <a:pt x="330384" y="629074"/>
                        <a:pt x="375680" y="629074"/>
                      </a:cubicBezTo>
                      <a:cubicBezTo>
                        <a:pt x="420976" y="629074"/>
                        <a:pt x="457696" y="592354"/>
                        <a:pt x="457696" y="547058"/>
                      </a:cubicBezTo>
                      <a:cubicBezTo>
                        <a:pt x="457696" y="501762"/>
                        <a:pt x="420976" y="465042"/>
                        <a:pt x="375680" y="465042"/>
                      </a:cubicBezTo>
                      <a:close/>
                      <a:moveTo>
                        <a:pt x="370663" y="103115"/>
                      </a:moveTo>
                      <a:cubicBezTo>
                        <a:pt x="302700" y="103115"/>
                        <a:pt x="244387" y="141974"/>
                        <a:pt x="219478" y="197354"/>
                      </a:cubicBezTo>
                      <a:lnTo>
                        <a:pt x="209757" y="242635"/>
                      </a:lnTo>
                      <a:lnTo>
                        <a:pt x="531569" y="242635"/>
                      </a:lnTo>
                      <a:lnTo>
                        <a:pt x="521848" y="197354"/>
                      </a:lnTo>
                      <a:cubicBezTo>
                        <a:pt x="496939" y="141974"/>
                        <a:pt x="438627" y="103115"/>
                        <a:pt x="370663" y="103115"/>
                      </a:cubicBezTo>
                      <a:close/>
                      <a:moveTo>
                        <a:pt x="370664" y="0"/>
                      </a:moveTo>
                      <a:cubicBezTo>
                        <a:pt x="499785" y="0"/>
                        <a:pt x="607515" y="88237"/>
                        <a:pt x="632430" y="205536"/>
                      </a:cubicBezTo>
                      <a:lnTo>
                        <a:pt x="636312" y="242635"/>
                      </a:lnTo>
                      <a:lnTo>
                        <a:pt x="693552" y="242635"/>
                      </a:lnTo>
                      <a:cubicBezTo>
                        <a:pt x="719938" y="242635"/>
                        <a:pt x="741328" y="264025"/>
                        <a:pt x="741328" y="290411"/>
                      </a:cubicBezTo>
                      <a:lnTo>
                        <a:pt x="741328" y="777419"/>
                      </a:lnTo>
                      <a:cubicBezTo>
                        <a:pt x="741328" y="803805"/>
                        <a:pt x="719938" y="825195"/>
                        <a:pt x="693552" y="825195"/>
                      </a:cubicBezTo>
                      <a:lnTo>
                        <a:pt x="47776" y="825195"/>
                      </a:lnTo>
                      <a:cubicBezTo>
                        <a:pt x="21390" y="825195"/>
                        <a:pt x="0" y="803805"/>
                        <a:pt x="0" y="777419"/>
                      </a:cubicBezTo>
                      <a:lnTo>
                        <a:pt x="0" y="290411"/>
                      </a:lnTo>
                      <a:cubicBezTo>
                        <a:pt x="0" y="264025"/>
                        <a:pt x="21390" y="242635"/>
                        <a:pt x="47776" y="242635"/>
                      </a:cubicBezTo>
                      <a:lnTo>
                        <a:pt x="105016" y="242635"/>
                      </a:lnTo>
                      <a:lnTo>
                        <a:pt x="108898" y="205536"/>
                      </a:lnTo>
                      <a:cubicBezTo>
                        <a:pt x="133813" y="88237"/>
                        <a:pt x="241543" y="0"/>
                        <a:pt x="37066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1" name="그룹 130"/>
              <p:cNvGrpSpPr/>
              <p:nvPr/>
            </p:nvGrpSpPr>
            <p:grpSpPr>
              <a:xfrm>
                <a:off x="3794459" y="4785805"/>
                <a:ext cx="714008" cy="705667"/>
                <a:chOff x="2265380" y="4689917"/>
                <a:chExt cx="714008" cy="705667"/>
              </a:xfrm>
            </p:grpSpPr>
            <p:sp>
              <p:nvSpPr>
                <p:cNvPr id="145" name="직사각형 144"/>
                <p:cNvSpPr/>
                <p:nvPr/>
              </p:nvSpPr>
              <p:spPr>
                <a:xfrm>
                  <a:off x="2265380" y="4689917"/>
                  <a:ext cx="594295" cy="594295"/>
                </a:xfrm>
                <a:prstGeom prst="rect">
                  <a:avLst/>
                </a:prstGeom>
                <a:solidFill>
                  <a:schemeClr val="accent5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46" name="화살표: 갈매기형 수장 145"/>
                <p:cNvSpPr/>
                <p:nvPr/>
              </p:nvSpPr>
              <p:spPr>
                <a:xfrm>
                  <a:off x="2454936" y="4854473"/>
                  <a:ext cx="302964" cy="302964"/>
                </a:xfrm>
                <a:prstGeom prst="chevr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화살표: 갈매기형 수장 146"/>
                <p:cNvSpPr/>
                <p:nvPr/>
              </p:nvSpPr>
              <p:spPr>
                <a:xfrm>
                  <a:off x="2367153" y="4918172"/>
                  <a:ext cx="175566" cy="175566"/>
                </a:xfrm>
                <a:prstGeom prst="chevr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2325156" y="5050747"/>
                  <a:ext cx="654232" cy="3448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rgbClr val="FFFF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0/10</a:t>
                  </a:r>
                  <a:endParaRPr lang="ko-KR" altLang="en-US" sz="900" b="1" dirty="0">
                    <a:solidFill>
                      <a:srgbClr val="FFFF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32" name="그룹 131"/>
              <p:cNvGrpSpPr/>
              <p:nvPr/>
            </p:nvGrpSpPr>
            <p:grpSpPr>
              <a:xfrm>
                <a:off x="7158206" y="4784102"/>
                <a:ext cx="594295" cy="594295"/>
                <a:chOff x="6437688" y="2981243"/>
                <a:chExt cx="594295" cy="594295"/>
              </a:xfrm>
            </p:grpSpPr>
            <p:sp>
              <p:nvSpPr>
                <p:cNvPr id="143" name="직사각형 142"/>
                <p:cNvSpPr/>
                <p:nvPr/>
              </p:nvSpPr>
              <p:spPr>
                <a:xfrm>
                  <a:off x="6437688" y="2981243"/>
                  <a:ext cx="594295" cy="594295"/>
                </a:xfrm>
                <a:prstGeom prst="rect">
                  <a:avLst/>
                </a:prstGeom>
                <a:solidFill>
                  <a:schemeClr val="tx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44" name="자유형: 도형 143"/>
                <p:cNvSpPr/>
                <p:nvPr/>
              </p:nvSpPr>
              <p:spPr>
                <a:xfrm>
                  <a:off x="6562421" y="3076613"/>
                  <a:ext cx="342146" cy="380854"/>
                </a:xfrm>
                <a:custGeom>
                  <a:avLst/>
                  <a:gdLst>
                    <a:gd name="connsiteX0" fmla="*/ 375680 w 741328"/>
                    <a:gd name="connsiteY0" fmla="*/ 465042 h 825195"/>
                    <a:gd name="connsiteX1" fmla="*/ 293664 w 741328"/>
                    <a:gd name="connsiteY1" fmla="*/ 547058 h 825195"/>
                    <a:gd name="connsiteX2" fmla="*/ 375680 w 741328"/>
                    <a:gd name="connsiteY2" fmla="*/ 629074 h 825195"/>
                    <a:gd name="connsiteX3" fmla="*/ 457696 w 741328"/>
                    <a:gd name="connsiteY3" fmla="*/ 547058 h 825195"/>
                    <a:gd name="connsiteX4" fmla="*/ 375680 w 741328"/>
                    <a:gd name="connsiteY4" fmla="*/ 465042 h 825195"/>
                    <a:gd name="connsiteX5" fmla="*/ 370663 w 741328"/>
                    <a:gd name="connsiteY5" fmla="*/ 103115 h 825195"/>
                    <a:gd name="connsiteX6" fmla="*/ 219478 w 741328"/>
                    <a:gd name="connsiteY6" fmla="*/ 197354 h 825195"/>
                    <a:gd name="connsiteX7" fmla="*/ 209757 w 741328"/>
                    <a:gd name="connsiteY7" fmla="*/ 242635 h 825195"/>
                    <a:gd name="connsiteX8" fmla="*/ 531569 w 741328"/>
                    <a:gd name="connsiteY8" fmla="*/ 242635 h 825195"/>
                    <a:gd name="connsiteX9" fmla="*/ 521848 w 741328"/>
                    <a:gd name="connsiteY9" fmla="*/ 197354 h 825195"/>
                    <a:gd name="connsiteX10" fmla="*/ 370663 w 741328"/>
                    <a:gd name="connsiteY10" fmla="*/ 103115 h 825195"/>
                    <a:gd name="connsiteX11" fmla="*/ 370664 w 741328"/>
                    <a:gd name="connsiteY11" fmla="*/ 0 h 825195"/>
                    <a:gd name="connsiteX12" fmla="*/ 632430 w 741328"/>
                    <a:gd name="connsiteY12" fmla="*/ 205536 h 825195"/>
                    <a:gd name="connsiteX13" fmla="*/ 636312 w 741328"/>
                    <a:gd name="connsiteY13" fmla="*/ 242635 h 825195"/>
                    <a:gd name="connsiteX14" fmla="*/ 693552 w 741328"/>
                    <a:gd name="connsiteY14" fmla="*/ 242635 h 825195"/>
                    <a:gd name="connsiteX15" fmla="*/ 741328 w 741328"/>
                    <a:gd name="connsiteY15" fmla="*/ 290411 h 825195"/>
                    <a:gd name="connsiteX16" fmla="*/ 741328 w 741328"/>
                    <a:gd name="connsiteY16" fmla="*/ 777419 h 825195"/>
                    <a:gd name="connsiteX17" fmla="*/ 693552 w 741328"/>
                    <a:gd name="connsiteY17" fmla="*/ 825195 h 825195"/>
                    <a:gd name="connsiteX18" fmla="*/ 47776 w 741328"/>
                    <a:gd name="connsiteY18" fmla="*/ 825195 h 825195"/>
                    <a:gd name="connsiteX19" fmla="*/ 0 w 741328"/>
                    <a:gd name="connsiteY19" fmla="*/ 777419 h 825195"/>
                    <a:gd name="connsiteX20" fmla="*/ 0 w 741328"/>
                    <a:gd name="connsiteY20" fmla="*/ 290411 h 825195"/>
                    <a:gd name="connsiteX21" fmla="*/ 47776 w 741328"/>
                    <a:gd name="connsiteY21" fmla="*/ 242635 h 825195"/>
                    <a:gd name="connsiteX22" fmla="*/ 105016 w 741328"/>
                    <a:gd name="connsiteY22" fmla="*/ 242635 h 825195"/>
                    <a:gd name="connsiteX23" fmla="*/ 108898 w 741328"/>
                    <a:gd name="connsiteY23" fmla="*/ 205536 h 825195"/>
                    <a:gd name="connsiteX24" fmla="*/ 370664 w 741328"/>
                    <a:gd name="connsiteY24" fmla="*/ 0 h 825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41328" h="825195">
                      <a:moveTo>
                        <a:pt x="375680" y="465042"/>
                      </a:moveTo>
                      <a:cubicBezTo>
                        <a:pt x="330384" y="465042"/>
                        <a:pt x="293664" y="501762"/>
                        <a:pt x="293664" y="547058"/>
                      </a:cubicBezTo>
                      <a:cubicBezTo>
                        <a:pt x="293664" y="592354"/>
                        <a:pt x="330384" y="629074"/>
                        <a:pt x="375680" y="629074"/>
                      </a:cubicBezTo>
                      <a:cubicBezTo>
                        <a:pt x="420976" y="629074"/>
                        <a:pt x="457696" y="592354"/>
                        <a:pt x="457696" y="547058"/>
                      </a:cubicBezTo>
                      <a:cubicBezTo>
                        <a:pt x="457696" y="501762"/>
                        <a:pt x="420976" y="465042"/>
                        <a:pt x="375680" y="465042"/>
                      </a:cubicBezTo>
                      <a:close/>
                      <a:moveTo>
                        <a:pt x="370663" y="103115"/>
                      </a:moveTo>
                      <a:cubicBezTo>
                        <a:pt x="302700" y="103115"/>
                        <a:pt x="244387" y="141974"/>
                        <a:pt x="219478" y="197354"/>
                      </a:cubicBezTo>
                      <a:lnTo>
                        <a:pt x="209757" y="242635"/>
                      </a:lnTo>
                      <a:lnTo>
                        <a:pt x="531569" y="242635"/>
                      </a:lnTo>
                      <a:lnTo>
                        <a:pt x="521848" y="197354"/>
                      </a:lnTo>
                      <a:cubicBezTo>
                        <a:pt x="496939" y="141974"/>
                        <a:pt x="438627" y="103115"/>
                        <a:pt x="370663" y="103115"/>
                      </a:cubicBezTo>
                      <a:close/>
                      <a:moveTo>
                        <a:pt x="370664" y="0"/>
                      </a:moveTo>
                      <a:cubicBezTo>
                        <a:pt x="499785" y="0"/>
                        <a:pt x="607515" y="88237"/>
                        <a:pt x="632430" y="205536"/>
                      </a:cubicBezTo>
                      <a:lnTo>
                        <a:pt x="636312" y="242635"/>
                      </a:lnTo>
                      <a:lnTo>
                        <a:pt x="693552" y="242635"/>
                      </a:lnTo>
                      <a:cubicBezTo>
                        <a:pt x="719938" y="242635"/>
                        <a:pt x="741328" y="264025"/>
                        <a:pt x="741328" y="290411"/>
                      </a:cubicBezTo>
                      <a:lnTo>
                        <a:pt x="741328" y="777419"/>
                      </a:lnTo>
                      <a:cubicBezTo>
                        <a:pt x="741328" y="803805"/>
                        <a:pt x="719938" y="825195"/>
                        <a:pt x="693552" y="825195"/>
                      </a:cubicBezTo>
                      <a:lnTo>
                        <a:pt x="47776" y="825195"/>
                      </a:lnTo>
                      <a:cubicBezTo>
                        <a:pt x="21390" y="825195"/>
                        <a:pt x="0" y="803805"/>
                        <a:pt x="0" y="777419"/>
                      </a:cubicBezTo>
                      <a:lnTo>
                        <a:pt x="0" y="290411"/>
                      </a:lnTo>
                      <a:cubicBezTo>
                        <a:pt x="0" y="264025"/>
                        <a:pt x="21390" y="242635"/>
                        <a:pt x="47776" y="242635"/>
                      </a:cubicBezTo>
                      <a:lnTo>
                        <a:pt x="105016" y="242635"/>
                      </a:lnTo>
                      <a:lnTo>
                        <a:pt x="108898" y="205536"/>
                      </a:lnTo>
                      <a:cubicBezTo>
                        <a:pt x="133813" y="88237"/>
                        <a:pt x="241543" y="0"/>
                        <a:pt x="37066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3" name="그룹 132"/>
              <p:cNvGrpSpPr/>
              <p:nvPr/>
            </p:nvGrpSpPr>
            <p:grpSpPr>
              <a:xfrm>
                <a:off x="4664097" y="4785805"/>
                <a:ext cx="714008" cy="705667"/>
                <a:chOff x="2265380" y="4689917"/>
                <a:chExt cx="714008" cy="705667"/>
              </a:xfrm>
            </p:grpSpPr>
            <p:sp>
              <p:nvSpPr>
                <p:cNvPr id="139" name="직사각형 138"/>
                <p:cNvSpPr/>
                <p:nvPr/>
              </p:nvSpPr>
              <p:spPr>
                <a:xfrm>
                  <a:off x="2265380" y="4689917"/>
                  <a:ext cx="594295" cy="594295"/>
                </a:xfrm>
                <a:prstGeom prst="rect">
                  <a:avLst/>
                </a:prstGeom>
                <a:solidFill>
                  <a:schemeClr val="accent5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40" name="화살표: 갈매기형 수장 139"/>
                <p:cNvSpPr/>
                <p:nvPr/>
              </p:nvSpPr>
              <p:spPr>
                <a:xfrm>
                  <a:off x="2454936" y="4854473"/>
                  <a:ext cx="302964" cy="302964"/>
                </a:xfrm>
                <a:prstGeom prst="chevr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화살표: 갈매기형 수장 140"/>
                <p:cNvSpPr/>
                <p:nvPr/>
              </p:nvSpPr>
              <p:spPr>
                <a:xfrm>
                  <a:off x="2367153" y="4918172"/>
                  <a:ext cx="175566" cy="175566"/>
                </a:xfrm>
                <a:prstGeom prst="chevr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2325156" y="5050747"/>
                  <a:ext cx="654232" cy="3448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rgbClr val="FFFF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4/10</a:t>
                  </a:r>
                  <a:endParaRPr lang="ko-KR" altLang="en-US" sz="900" b="1" dirty="0">
                    <a:solidFill>
                      <a:srgbClr val="FFFF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34" name="그룹 133"/>
              <p:cNvGrpSpPr/>
              <p:nvPr/>
            </p:nvGrpSpPr>
            <p:grpSpPr>
              <a:xfrm>
                <a:off x="5508335" y="4785805"/>
                <a:ext cx="714008" cy="705667"/>
                <a:chOff x="2265380" y="4689917"/>
                <a:chExt cx="714008" cy="705667"/>
              </a:xfrm>
            </p:grpSpPr>
            <p:sp>
              <p:nvSpPr>
                <p:cNvPr id="135" name="직사각형 134"/>
                <p:cNvSpPr/>
                <p:nvPr/>
              </p:nvSpPr>
              <p:spPr>
                <a:xfrm>
                  <a:off x="2265380" y="4689917"/>
                  <a:ext cx="594295" cy="594295"/>
                </a:xfrm>
                <a:prstGeom prst="rect">
                  <a:avLst/>
                </a:prstGeom>
                <a:solidFill>
                  <a:schemeClr val="accent5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36" name="화살표: 갈매기형 수장 135"/>
                <p:cNvSpPr/>
                <p:nvPr/>
              </p:nvSpPr>
              <p:spPr>
                <a:xfrm>
                  <a:off x="2454936" y="4854473"/>
                  <a:ext cx="302964" cy="302964"/>
                </a:xfrm>
                <a:prstGeom prst="chevr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화살표: 갈매기형 수장 136"/>
                <p:cNvSpPr/>
                <p:nvPr/>
              </p:nvSpPr>
              <p:spPr>
                <a:xfrm>
                  <a:off x="2367153" y="4918172"/>
                  <a:ext cx="175566" cy="175566"/>
                </a:xfrm>
                <a:prstGeom prst="chevr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2325156" y="5050747"/>
                  <a:ext cx="654232" cy="3448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rgbClr val="FFFF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0/10</a:t>
                  </a:r>
                  <a:endParaRPr lang="ko-KR" altLang="en-US" sz="900" b="1" dirty="0">
                    <a:solidFill>
                      <a:srgbClr val="FFFF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grpSp>
          <p:nvGrpSpPr>
            <p:cNvPr id="151" name="그룹 150"/>
            <p:cNvGrpSpPr/>
            <p:nvPr/>
          </p:nvGrpSpPr>
          <p:grpSpPr>
            <a:xfrm rot="16200000">
              <a:off x="5337814" y="2858582"/>
              <a:ext cx="92842" cy="6878033"/>
              <a:chOff x="8373522" y="2726756"/>
              <a:chExt cx="92842" cy="2524801"/>
            </a:xfrm>
          </p:grpSpPr>
          <p:cxnSp>
            <p:nvCxnSpPr>
              <p:cNvPr id="152" name="직선 연결선 151"/>
              <p:cNvCxnSpPr>
                <a:cxnSpLocks/>
              </p:cNvCxnSpPr>
              <p:nvPr/>
            </p:nvCxnSpPr>
            <p:spPr>
              <a:xfrm>
                <a:off x="8418786" y="2726756"/>
                <a:ext cx="0" cy="2524801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모서리가 둥근 직사각형 6"/>
              <p:cNvSpPr/>
              <p:nvPr/>
            </p:nvSpPr>
            <p:spPr>
              <a:xfrm>
                <a:off x="8373522" y="2726756"/>
                <a:ext cx="92842" cy="95142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867566" y="2609247"/>
              <a:ext cx="1014659" cy="3815332"/>
              <a:chOff x="867567" y="2583847"/>
              <a:chExt cx="893500" cy="3815332"/>
            </a:xfrm>
          </p:grpSpPr>
          <p:sp>
            <p:nvSpPr>
              <p:cNvPr id="155" name="직사각형 154"/>
              <p:cNvSpPr/>
              <p:nvPr/>
            </p:nvSpPr>
            <p:spPr>
              <a:xfrm>
                <a:off x="867567" y="2583847"/>
                <a:ext cx="893500" cy="52838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baseline="-250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스킬 연마</a:t>
                </a:r>
                <a:endParaRPr lang="en-US" altLang="ko-KR" sz="1600" baseline="-250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>
                <a:off x="867567" y="3110740"/>
                <a:ext cx="893500" cy="52520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baseline="-250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스킬 설정</a:t>
                </a:r>
                <a:endParaRPr lang="en-US" altLang="ko-KR" sz="1600" baseline="-250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867567" y="3635649"/>
                <a:ext cx="893500" cy="276353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1400" b="1" baseline="-250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1996257" y="2619170"/>
              <a:ext cx="1647756" cy="485220"/>
              <a:chOff x="1569599" y="5434032"/>
              <a:chExt cx="2680561" cy="789354"/>
            </a:xfrm>
          </p:grpSpPr>
          <p:grpSp>
            <p:nvGrpSpPr>
              <p:cNvPr id="159" name="그룹 158"/>
              <p:cNvGrpSpPr/>
              <p:nvPr/>
            </p:nvGrpSpPr>
            <p:grpSpPr>
              <a:xfrm>
                <a:off x="1569599" y="5434032"/>
                <a:ext cx="789354" cy="789354"/>
                <a:chOff x="1613571" y="5386183"/>
                <a:chExt cx="789354" cy="789354"/>
              </a:xfrm>
            </p:grpSpPr>
            <p:sp>
              <p:nvSpPr>
                <p:cNvPr id="178" name="타원 177"/>
                <p:cNvSpPr/>
                <p:nvPr/>
              </p:nvSpPr>
              <p:spPr>
                <a:xfrm>
                  <a:off x="1613571" y="5386183"/>
                  <a:ext cx="789354" cy="789354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grpSp>
              <p:nvGrpSpPr>
                <p:cNvPr id="179" name="그룹 178"/>
                <p:cNvGrpSpPr/>
                <p:nvPr/>
              </p:nvGrpSpPr>
              <p:grpSpPr>
                <a:xfrm>
                  <a:off x="1905493" y="5452473"/>
                  <a:ext cx="229533" cy="668212"/>
                  <a:chOff x="7183225" y="1461155"/>
                  <a:chExt cx="229533" cy="668212"/>
                </a:xfrm>
              </p:grpSpPr>
              <p:sp>
                <p:nvSpPr>
                  <p:cNvPr id="180" name="타원 179"/>
                  <p:cNvSpPr/>
                  <p:nvPr/>
                </p:nvSpPr>
                <p:spPr>
                  <a:xfrm>
                    <a:off x="7183225" y="1461155"/>
                    <a:ext cx="229533" cy="22953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cxnSp>
                <p:nvCxnSpPr>
                  <p:cNvPr id="181" name="직선 연결선 180"/>
                  <p:cNvCxnSpPr>
                    <a:stCxn id="180" idx="4"/>
                  </p:cNvCxnSpPr>
                  <p:nvPr/>
                </p:nvCxnSpPr>
                <p:spPr>
                  <a:xfrm flipH="1">
                    <a:off x="7281333" y="1690688"/>
                    <a:ext cx="16659" cy="25664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직선 연결선 181"/>
                  <p:cNvCxnSpPr>
                    <a:cxnSpLocks/>
                  </p:cNvCxnSpPr>
                  <p:nvPr/>
                </p:nvCxnSpPr>
                <p:spPr>
                  <a:xfrm flipH="1">
                    <a:off x="7183225" y="1947333"/>
                    <a:ext cx="98108" cy="16086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직선 연결선 182"/>
                  <p:cNvCxnSpPr/>
                  <p:nvPr/>
                </p:nvCxnSpPr>
                <p:spPr>
                  <a:xfrm>
                    <a:off x="7281333" y="1947333"/>
                    <a:ext cx="97367" cy="1820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직선 연결선 183"/>
                  <p:cNvCxnSpPr/>
                  <p:nvPr/>
                </p:nvCxnSpPr>
                <p:spPr>
                  <a:xfrm flipH="1">
                    <a:off x="7183225" y="1799167"/>
                    <a:ext cx="114767" cy="9313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직선 연결선 184"/>
                  <p:cNvCxnSpPr/>
                  <p:nvPr/>
                </p:nvCxnSpPr>
                <p:spPr>
                  <a:xfrm>
                    <a:off x="7281333" y="1816100"/>
                    <a:ext cx="97367" cy="889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0" name="그룹 159"/>
              <p:cNvGrpSpPr/>
              <p:nvPr/>
            </p:nvGrpSpPr>
            <p:grpSpPr>
              <a:xfrm>
                <a:off x="2516675" y="5434032"/>
                <a:ext cx="789354" cy="789354"/>
                <a:chOff x="1613571" y="5386183"/>
                <a:chExt cx="789354" cy="789354"/>
              </a:xfrm>
            </p:grpSpPr>
            <p:sp>
              <p:nvSpPr>
                <p:cNvPr id="170" name="타원 169"/>
                <p:cNvSpPr/>
                <p:nvPr/>
              </p:nvSpPr>
              <p:spPr>
                <a:xfrm>
                  <a:off x="1613571" y="5386183"/>
                  <a:ext cx="789354" cy="78935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grpSp>
              <p:nvGrpSpPr>
                <p:cNvPr id="171" name="그룹 170"/>
                <p:cNvGrpSpPr/>
                <p:nvPr/>
              </p:nvGrpSpPr>
              <p:grpSpPr>
                <a:xfrm>
                  <a:off x="1905493" y="5452473"/>
                  <a:ext cx="229533" cy="668212"/>
                  <a:chOff x="7183225" y="1461155"/>
                  <a:chExt cx="229533" cy="668212"/>
                </a:xfrm>
              </p:grpSpPr>
              <p:sp>
                <p:nvSpPr>
                  <p:cNvPr id="172" name="타원 171"/>
                  <p:cNvSpPr/>
                  <p:nvPr/>
                </p:nvSpPr>
                <p:spPr>
                  <a:xfrm>
                    <a:off x="7183225" y="1461155"/>
                    <a:ext cx="229533" cy="22953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cxnSp>
                <p:nvCxnSpPr>
                  <p:cNvPr id="173" name="직선 연결선 172"/>
                  <p:cNvCxnSpPr>
                    <a:stCxn id="172" idx="4"/>
                  </p:cNvCxnSpPr>
                  <p:nvPr/>
                </p:nvCxnSpPr>
                <p:spPr>
                  <a:xfrm flipH="1">
                    <a:off x="7281333" y="1690688"/>
                    <a:ext cx="16659" cy="25664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직선 연결선 173"/>
                  <p:cNvCxnSpPr>
                    <a:cxnSpLocks/>
                  </p:cNvCxnSpPr>
                  <p:nvPr/>
                </p:nvCxnSpPr>
                <p:spPr>
                  <a:xfrm flipH="1">
                    <a:off x="7183225" y="1947333"/>
                    <a:ext cx="98108" cy="16086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직선 연결선 174"/>
                  <p:cNvCxnSpPr/>
                  <p:nvPr/>
                </p:nvCxnSpPr>
                <p:spPr>
                  <a:xfrm>
                    <a:off x="7281333" y="1947333"/>
                    <a:ext cx="97367" cy="1820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직선 연결선 175"/>
                  <p:cNvCxnSpPr/>
                  <p:nvPr/>
                </p:nvCxnSpPr>
                <p:spPr>
                  <a:xfrm flipH="1">
                    <a:off x="7183225" y="1799167"/>
                    <a:ext cx="114767" cy="9313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/>
                  <p:cNvCxnSpPr/>
                  <p:nvPr/>
                </p:nvCxnSpPr>
                <p:spPr>
                  <a:xfrm>
                    <a:off x="7281333" y="1816100"/>
                    <a:ext cx="97367" cy="889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1" name="그룹 160"/>
              <p:cNvGrpSpPr/>
              <p:nvPr/>
            </p:nvGrpSpPr>
            <p:grpSpPr>
              <a:xfrm>
                <a:off x="3460806" y="5434032"/>
                <a:ext cx="789354" cy="789354"/>
                <a:chOff x="1613571" y="5386183"/>
                <a:chExt cx="789354" cy="789354"/>
              </a:xfrm>
            </p:grpSpPr>
            <p:sp>
              <p:nvSpPr>
                <p:cNvPr id="162" name="타원 161"/>
                <p:cNvSpPr/>
                <p:nvPr/>
              </p:nvSpPr>
              <p:spPr>
                <a:xfrm>
                  <a:off x="1613571" y="5386183"/>
                  <a:ext cx="789354" cy="78935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grpSp>
              <p:nvGrpSpPr>
                <p:cNvPr id="163" name="그룹 162"/>
                <p:cNvGrpSpPr/>
                <p:nvPr/>
              </p:nvGrpSpPr>
              <p:grpSpPr>
                <a:xfrm>
                  <a:off x="1905493" y="5452473"/>
                  <a:ext cx="229533" cy="668212"/>
                  <a:chOff x="7183225" y="1461155"/>
                  <a:chExt cx="229533" cy="668212"/>
                </a:xfrm>
              </p:grpSpPr>
              <p:sp>
                <p:nvSpPr>
                  <p:cNvPr id="164" name="타원 163"/>
                  <p:cNvSpPr/>
                  <p:nvPr/>
                </p:nvSpPr>
                <p:spPr>
                  <a:xfrm>
                    <a:off x="7183225" y="1461155"/>
                    <a:ext cx="229533" cy="22953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cxnSp>
                <p:nvCxnSpPr>
                  <p:cNvPr id="165" name="직선 연결선 164"/>
                  <p:cNvCxnSpPr>
                    <a:stCxn id="164" idx="4"/>
                  </p:cNvCxnSpPr>
                  <p:nvPr/>
                </p:nvCxnSpPr>
                <p:spPr>
                  <a:xfrm flipH="1">
                    <a:off x="7281333" y="1690688"/>
                    <a:ext cx="16659" cy="25664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직선 연결선 165"/>
                  <p:cNvCxnSpPr>
                    <a:cxnSpLocks/>
                  </p:cNvCxnSpPr>
                  <p:nvPr/>
                </p:nvCxnSpPr>
                <p:spPr>
                  <a:xfrm flipH="1">
                    <a:off x="7183225" y="1947333"/>
                    <a:ext cx="98108" cy="16086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직선 연결선 166"/>
                  <p:cNvCxnSpPr/>
                  <p:nvPr/>
                </p:nvCxnSpPr>
                <p:spPr>
                  <a:xfrm>
                    <a:off x="7281333" y="1947333"/>
                    <a:ext cx="97367" cy="1820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직선 연결선 167"/>
                  <p:cNvCxnSpPr/>
                  <p:nvPr/>
                </p:nvCxnSpPr>
                <p:spPr>
                  <a:xfrm flipH="1">
                    <a:off x="7183225" y="1799167"/>
                    <a:ext cx="114767" cy="9313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직선 연결선 168"/>
                  <p:cNvCxnSpPr/>
                  <p:nvPr/>
                </p:nvCxnSpPr>
                <p:spPr>
                  <a:xfrm>
                    <a:off x="7281333" y="1816100"/>
                    <a:ext cx="97367" cy="889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6" name="그룹 185"/>
            <p:cNvGrpSpPr/>
            <p:nvPr/>
          </p:nvGrpSpPr>
          <p:grpSpPr>
            <a:xfrm>
              <a:off x="3968750" y="2602799"/>
              <a:ext cx="5009338" cy="533341"/>
              <a:chOff x="3968750" y="2602799"/>
              <a:chExt cx="5009338" cy="533341"/>
            </a:xfrm>
          </p:grpSpPr>
          <p:sp>
            <p:nvSpPr>
              <p:cNvPr id="187" name="직사각형 186"/>
              <p:cNvSpPr/>
              <p:nvPr/>
            </p:nvSpPr>
            <p:spPr>
              <a:xfrm>
                <a:off x="6058274" y="2602799"/>
                <a:ext cx="2919814" cy="5333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전체 액티브 포인트 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   140</a:t>
                </a:r>
              </a:p>
              <a:p>
                <a:r>
                  <a:rPr lang="ko-KR" altLang="en-US" sz="11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액티브 남은 포인트 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        1</a:t>
                </a:r>
                <a:endParaRPr lang="ko-KR" altLang="en-US" sz="11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>
                <a:off x="3968750" y="2602799"/>
                <a:ext cx="2089524" cy="5333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Lv.100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성직자</a:t>
                </a:r>
              </a:p>
            </p:txBody>
          </p:sp>
        </p:grpSp>
      </p:grpSp>
      <p:sp>
        <p:nvSpPr>
          <p:cNvPr id="192" name="TextBox 191"/>
          <p:cNvSpPr txBox="1"/>
          <p:nvPr/>
        </p:nvSpPr>
        <p:spPr>
          <a:xfrm>
            <a:off x="558877" y="3981707"/>
            <a:ext cx="230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이거 클릭하면 </a:t>
            </a:r>
            <a:r>
              <a:rPr lang="ko-KR" altLang="en-US" dirty="0" err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이페이지로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넘어감</a:t>
            </a:r>
            <a:endParaRPr lang="ko-KR" altLang="en-US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3" name="타원 192"/>
          <p:cNvSpPr/>
          <p:nvPr/>
        </p:nvSpPr>
        <p:spPr>
          <a:xfrm>
            <a:off x="1349961" y="2789586"/>
            <a:ext cx="728913" cy="7289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5" name="직선 화살표 연결선 194"/>
          <p:cNvCxnSpPr>
            <a:stCxn id="193" idx="4"/>
            <a:endCxn id="192" idx="0"/>
          </p:cNvCxnSpPr>
          <p:nvPr/>
        </p:nvCxnSpPr>
        <p:spPr>
          <a:xfrm flipH="1">
            <a:off x="1712942" y="3518499"/>
            <a:ext cx="1476" cy="4632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92" idx="3"/>
            <a:endCxn id="155" idx="1"/>
          </p:cNvCxnSpPr>
          <p:nvPr/>
        </p:nvCxnSpPr>
        <p:spPr>
          <a:xfrm flipV="1">
            <a:off x="2867007" y="4079043"/>
            <a:ext cx="3735341" cy="2258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735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퀘스트 시스템</a:t>
            </a:r>
          </a:p>
        </p:txBody>
      </p:sp>
      <p:sp>
        <p:nvSpPr>
          <p:cNvPr id="450" name="사각형: 둥근 모서리 449"/>
          <p:cNvSpPr/>
          <p:nvPr/>
        </p:nvSpPr>
        <p:spPr>
          <a:xfrm>
            <a:off x="838200" y="1690688"/>
            <a:ext cx="8157327" cy="4798428"/>
          </a:xfrm>
          <a:prstGeom prst="roundRect">
            <a:avLst>
              <a:gd name="adj" fmla="val 528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2" name="그룹 71"/>
          <p:cNvGrpSpPr/>
          <p:nvPr/>
        </p:nvGrpSpPr>
        <p:grpSpPr>
          <a:xfrm>
            <a:off x="838830" y="1690688"/>
            <a:ext cx="8157327" cy="887129"/>
            <a:chOff x="838830" y="4692197"/>
            <a:chExt cx="8157327" cy="887129"/>
          </a:xfrm>
        </p:grpSpPr>
        <p:sp>
          <p:nvSpPr>
            <p:cNvPr id="73" name="사각형: 둥근 모서리 72"/>
            <p:cNvSpPr/>
            <p:nvPr/>
          </p:nvSpPr>
          <p:spPr>
            <a:xfrm>
              <a:off x="838830" y="4692197"/>
              <a:ext cx="8157327" cy="887129"/>
            </a:xfrm>
            <a:prstGeom prst="roundRect">
              <a:avLst>
                <a:gd name="adj" fmla="val 29148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3044556" y="4970323"/>
              <a:ext cx="3974679" cy="360603"/>
              <a:chOff x="2993756" y="3703157"/>
              <a:chExt cx="3974679" cy="360603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2993756" y="3703157"/>
                <a:ext cx="1196134" cy="360603"/>
                <a:chOff x="2334470" y="1910747"/>
                <a:chExt cx="1196134" cy="360603"/>
              </a:xfrm>
            </p:grpSpPr>
            <p:sp>
              <p:nvSpPr>
                <p:cNvPr id="104" name="타원 103"/>
                <p:cNvSpPr/>
                <p:nvPr/>
              </p:nvSpPr>
              <p:spPr>
                <a:xfrm>
                  <a:off x="2334470" y="1910747"/>
                  <a:ext cx="360603" cy="360603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H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2744811" y="1933885"/>
                  <a:ext cx="7857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10/100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98" name="그룹 97"/>
              <p:cNvGrpSpPr/>
              <p:nvPr/>
            </p:nvGrpSpPr>
            <p:grpSpPr>
              <a:xfrm>
                <a:off x="4276717" y="3703157"/>
                <a:ext cx="1028951" cy="360603"/>
                <a:chOff x="3903181" y="1910747"/>
                <a:chExt cx="1028951" cy="360603"/>
              </a:xfrm>
            </p:grpSpPr>
            <p:sp>
              <p:nvSpPr>
                <p:cNvPr id="102" name="타원 101"/>
                <p:cNvSpPr/>
                <p:nvPr/>
              </p:nvSpPr>
              <p:spPr>
                <a:xfrm>
                  <a:off x="3903181" y="1910747"/>
                  <a:ext cx="360603" cy="360603"/>
                </a:xfrm>
                <a:prstGeom prst="ellipse">
                  <a:avLst/>
                </a:prstGeom>
                <a:solidFill>
                  <a:srgbClr val="FF00FF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4330685" y="1931807"/>
                  <a:ext cx="6014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99" name="그룹 98"/>
              <p:cNvGrpSpPr/>
              <p:nvPr/>
            </p:nvGrpSpPr>
            <p:grpSpPr>
              <a:xfrm>
                <a:off x="5420044" y="3703157"/>
                <a:ext cx="1548391" cy="360603"/>
                <a:chOff x="5173508" y="1910747"/>
                <a:chExt cx="1548391" cy="360603"/>
              </a:xfrm>
            </p:grpSpPr>
            <p:sp>
              <p:nvSpPr>
                <p:cNvPr id="100" name="타원 99"/>
                <p:cNvSpPr/>
                <p:nvPr/>
              </p:nvSpPr>
              <p:spPr>
                <a:xfrm>
                  <a:off x="5173508" y="1910747"/>
                  <a:ext cx="360603" cy="36060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5702068" y="1931806"/>
                  <a:ext cx="10198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1,000,000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sp>
          <p:nvSpPr>
            <p:cNvPr id="75" name="사각형: 둥근 모서리 74"/>
            <p:cNvSpPr/>
            <p:nvPr/>
          </p:nvSpPr>
          <p:spPr>
            <a:xfrm>
              <a:off x="1575986" y="4853963"/>
              <a:ext cx="938959" cy="582619"/>
            </a:xfrm>
            <a:prstGeom prst="roundRect">
              <a:avLst/>
            </a:prstGeom>
            <a:solidFill>
              <a:schemeClr val="accent2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퀘스트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960273" y="4905081"/>
              <a:ext cx="499527" cy="499525"/>
              <a:chOff x="960273" y="4288994"/>
              <a:chExt cx="499527" cy="499525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960273" y="4288994"/>
                <a:ext cx="499527" cy="4995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6" name="화살표: 아래로 구부러짐 95"/>
              <p:cNvSpPr/>
              <p:nvPr/>
            </p:nvSpPr>
            <p:spPr>
              <a:xfrm>
                <a:off x="1065917" y="4437702"/>
                <a:ext cx="325114" cy="180793"/>
              </a:xfrm>
              <a:prstGeom prst="curvedDownArrow">
                <a:avLst>
                  <a:gd name="adj1" fmla="val 32786"/>
                  <a:gd name="adj2" fmla="val 70737"/>
                  <a:gd name="adj3" fmla="val 40423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7127488" y="4905080"/>
              <a:ext cx="1695762" cy="505123"/>
              <a:chOff x="7127488" y="4905080"/>
              <a:chExt cx="1695762" cy="505123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7127488" y="4905081"/>
                <a:ext cx="499527" cy="499525"/>
                <a:chOff x="7127488" y="2336152"/>
                <a:chExt cx="499527" cy="499525"/>
              </a:xfrm>
            </p:grpSpPr>
            <p:sp>
              <p:nvSpPr>
                <p:cNvPr id="89" name="타원 88"/>
                <p:cNvSpPr/>
                <p:nvPr/>
              </p:nvSpPr>
              <p:spPr>
                <a:xfrm>
                  <a:off x="7127488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m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90" name="그룹 89"/>
                <p:cNvGrpSpPr/>
                <p:nvPr/>
              </p:nvGrpSpPr>
              <p:grpSpPr>
                <a:xfrm>
                  <a:off x="7228923" y="2497560"/>
                  <a:ext cx="287502" cy="188041"/>
                  <a:chOff x="10568539" y="1212231"/>
                  <a:chExt cx="423512" cy="276999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91" name="직사각형 90"/>
                  <p:cNvSpPr/>
                  <p:nvPr/>
                </p:nvSpPr>
                <p:spPr>
                  <a:xfrm>
                    <a:off x="10568539" y="1212231"/>
                    <a:ext cx="423512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92" name="직선 연결선 91"/>
                  <p:cNvCxnSpPr/>
                  <p:nvPr/>
                </p:nvCxnSpPr>
                <p:spPr>
                  <a:xfrm>
                    <a:off x="10568539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직선 연결선 92"/>
                  <p:cNvCxnSpPr/>
                  <p:nvPr/>
                </p:nvCxnSpPr>
                <p:spPr>
                  <a:xfrm flipV="1">
                    <a:off x="10780295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타원 93"/>
                  <p:cNvSpPr/>
                  <p:nvPr/>
                </p:nvSpPr>
                <p:spPr>
                  <a:xfrm>
                    <a:off x="10745695" y="1316130"/>
                    <a:ext cx="69200" cy="69200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81" name="그룹 80"/>
              <p:cNvGrpSpPr/>
              <p:nvPr/>
            </p:nvGrpSpPr>
            <p:grpSpPr>
              <a:xfrm>
                <a:off x="7728075" y="4905080"/>
                <a:ext cx="499527" cy="499525"/>
                <a:chOff x="7728075" y="2336151"/>
                <a:chExt cx="499527" cy="499525"/>
              </a:xfrm>
            </p:grpSpPr>
            <p:sp>
              <p:nvSpPr>
                <p:cNvPr id="87" name="타원 86"/>
                <p:cNvSpPr/>
                <p:nvPr/>
              </p:nvSpPr>
              <p:spPr>
                <a:xfrm>
                  <a:off x="7728075" y="2336151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c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8" name="말풍선: 모서리가 둥근 사각형 87"/>
                <p:cNvSpPr/>
                <p:nvPr/>
              </p:nvSpPr>
              <p:spPr>
                <a:xfrm>
                  <a:off x="7844392" y="2493327"/>
                  <a:ext cx="279048" cy="186962"/>
                </a:xfrm>
                <a:prstGeom prst="wedgeRoundRectCallout">
                  <a:avLst>
                    <a:gd name="adj1" fmla="val -38901"/>
                    <a:gd name="adj2" fmla="val 74058"/>
                    <a:gd name="adj3" fmla="val 16667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ko-KR" sz="1200" b="1" dirty="0"/>
                    <a:t>…</a:t>
                  </a:r>
                  <a:endParaRPr lang="en-US" altLang="ko-KR" sz="1100" b="1" dirty="0"/>
                </a:p>
              </p:txBody>
            </p:sp>
          </p:grpSp>
          <p:grpSp>
            <p:nvGrpSpPr>
              <p:cNvPr id="82" name="그룹 81"/>
              <p:cNvGrpSpPr/>
              <p:nvPr/>
            </p:nvGrpSpPr>
            <p:grpSpPr>
              <a:xfrm>
                <a:off x="8323723" y="4910678"/>
                <a:ext cx="499527" cy="499525"/>
                <a:chOff x="8323723" y="2336152"/>
                <a:chExt cx="499527" cy="499525"/>
              </a:xfrm>
            </p:grpSpPr>
            <p:sp>
              <p:nvSpPr>
                <p:cNvPr id="83" name="타원 82"/>
                <p:cNvSpPr/>
                <p:nvPr/>
              </p:nvSpPr>
              <p:spPr>
                <a:xfrm>
                  <a:off x="8323723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s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84" name="그룹 83"/>
                <p:cNvGrpSpPr/>
                <p:nvPr/>
              </p:nvGrpSpPr>
              <p:grpSpPr>
                <a:xfrm>
                  <a:off x="8410449" y="2414036"/>
                  <a:ext cx="362372" cy="354951"/>
                  <a:chOff x="9658069" y="2123268"/>
                  <a:chExt cx="430076" cy="421268"/>
                </a:xfrm>
              </p:grpSpPr>
              <p:sp>
                <p:nvSpPr>
                  <p:cNvPr id="85" name="별: 꼭짓점 12개 84"/>
                  <p:cNvSpPr/>
                  <p:nvPr/>
                </p:nvSpPr>
                <p:spPr>
                  <a:xfrm>
                    <a:off x="9658069" y="212326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" name="별: 꼭짓점 12개 85"/>
                  <p:cNvSpPr/>
                  <p:nvPr/>
                </p:nvSpPr>
                <p:spPr>
                  <a:xfrm>
                    <a:off x="9755547" y="221193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106" name="그룹 105"/>
          <p:cNvGrpSpPr/>
          <p:nvPr/>
        </p:nvGrpSpPr>
        <p:grpSpPr>
          <a:xfrm>
            <a:off x="864562" y="2601442"/>
            <a:ext cx="8087132" cy="419142"/>
            <a:chOff x="1068547" y="2783280"/>
            <a:chExt cx="11567660" cy="622949"/>
          </a:xfrm>
        </p:grpSpPr>
        <p:sp>
          <p:nvSpPr>
            <p:cNvPr id="107" name="직사각형 106"/>
            <p:cNvSpPr/>
            <p:nvPr/>
          </p:nvSpPr>
          <p:spPr>
            <a:xfrm>
              <a:off x="1068547" y="2783281"/>
              <a:ext cx="3793339" cy="6229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일일 퀘스트</a:t>
              </a: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863833" y="2783280"/>
              <a:ext cx="3886187" cy="6229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월간 퀘스트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750020" y="2783280"/>
              <a:ext cx="3886187" cy="6229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영구 퀘스트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121433" y="3207351"/>
            <a:ext cx="7278086" cy="906435"/>
            <a:chOff x="1295400" y="3149600"/>
            <a:chExt cx="7278086" cy="906435"/>
          </a:xfrm>
        </p:grpSpPr>
        <p:sp>
          <p:nvSpPr>
            <p:cNvPr id="8" name="TextBox 7"/>
            <p:cNvSpPr txBox="1"/>
            <p:nvPr/>
          </p:nvSpPr>
          <p:spPr>
            <a:xfrm>
              <a:off x="2259809" y="3285648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아이템 강화하기</a:t>
              </a: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362200" y="3660550"/>
              <a:ext cx="3504043" cy="200172"/>
            </a:xfrm>
            <a:prstGeom prst="rect">
              <a:avLst/>
            </a:prstGeom>
            <a:gradFill flip="none" rotWithShape="1">
              <a:gsLst>
                <a:gs pos="76000">
                  <a:schemeClr val="accent4">
                    <a:lumMod val="50000"/>
                  </a:schemeClr>
                </a:gs>
                <a:gs pos="24000">
                  <a:schemeClr val="accent4">
                    <a:lumMod val="50000"/>
                  </a:schemeClr>
                </a:gs>
                <a:gs pos="77000">
                  <a:schemeClr val="accent4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8/10</a:t>
              </a:r>
              <a:endParaRPr lang="ko-KR" altLang="en-US" sz="1400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536290" y="3286148"/>
              <a:ext cx="617231" cy="617232"/>
              <a:chOff x="1181847" y="3286148"/>
              <a:chExt cx="617231" cy="617232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1181847" y="3286148"/>
                <a:ext cx="617231" cy="6172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두루마리 모양: 가로로 말림 9"/>
              <p:cNvSpPr/>
              <p:nvPr/>
            </p:nvSpPr>
            <p:spPr>
              <a:xfrm>
                <a:off x="1207859" y="3353717"/>
                <a:ext cx="565206" cy="510946"/>
              </a:xfrm>
              <a:prstGeom prst="horizontalScroll">
                <a:avLst>
                  <a:gd name="adj" fmla="val 2078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326171" y="3286148"/>
              <a:ext cx="617231" cy="617232"/>
              <a:chOff x="5831447" y="3286148"/>
              <a:chExt cx="617231" cy="617232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5831447" y="3286148"/>
                <a:ext cx="617231" cy="6172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5945984" y="3393820"/>
                <a:ext cx="388155" cy="38815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G</a:t>
                </a:r>
                <a:endParaRPr lang="ko-KR" altLang="en-US" b="1" dirty="0"/>
              </a:p>
            </p:txBody>
          </p:sp>
        </p:grpSp>
        <p:sp>
          <p:nvSpPr>
            <p:cNvPr id="124" name="사각형: 둥근 모서리 123"/>
            <p:cNvSpPr/>
            <p:nvPr/>
          </p:nvSpPr>
          <p:spPr>
            <a:xfrm>
              <a:off x="7300548" y="3415654"/>
              <a:ext cx="996888" cy="3582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바로가기</a:t>
              </a:r>
            </a:p>
          </p:txBody>
        </p:sp>
        <p:sp>
          <p:nvSpPr>
            <p:cNvPr id="16" name="사각형: 둥근 모서리 15"/>
            <p:cNvSpPr/>
            <p:nvPr/>
          </p:nvSpPr>
          <p:spPr>
            <a:xfrm>
              <a:off x="1295400" y="3149600"/>
              <a:ext cx="7278086" cy="906435"/>
            </a:xfrm>
            <a:prstGeom prst="round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1121433" y="4291084"/>
            <a:ext cx="7278086" cy="906435"/>
            <a:chOff x="1295400" y="3149600"/>
            <a:chExt cx="7278086" cy="906435"/>
          </a:xfrm>
        </p:grpSpPr>
        <p:sp>
          <p:nvSpPr>
            <p:cNvPr id="140" name="TextBox 139"/>
            <p:cNvSpPr txBox="1"/>
            <p:nvPr/>
          </p:nvSpPr>
          <p:spPr>
            <a:xfrm>
              <a:off x="2259809" y="3285648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결투장 참여하기</a:t>
              </a: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2362200" y="3660550"/>
              <a:ext cx="3504043" cy="200172"/>
            </a:xfrm>
            <a:prstGeom prst="rect">
              <a:avLst/>
            </a:prstGeom>
            <a:gradFill flip="none" rotWithShape="1">
              <a:gsLst>
                <a:gs pos="52000">
                  <a:schemeClr val="accent4">
                    <a:lumMod val="50000"/>
                  </a:schemeClr>
                </a:gs>
                <a:gs pos="24000">
                  <a:schemeClr val="accent4">
                    <a:lumMod val="50000"/>
                  </a:schemeClr>
                </a:gs>
                <a:gs pos="53000">
                  <a:schemeClr val="accent4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3/5</a:t>
              </a:r>
              <a:endParaRPr lang="ko-KR" altLang="en-US" sz="1400" dirty="0"/>
            </a:p>
          </p:txBody>
        </p:sp>
        <p:grpSp>
          <p:nvGrpSpPr>
            <p:cNvPr id="142" name="그룹 141"/>
            <p:cNvGrpSpPr/>
            <p:nvPr/>
          </p:nvGrpSpPr>
          <p:grpSpPr>
            <a:xfrm>
              <a:off x="1536290" y="3286148"/>
              <a:ext cx="617231" cy="617232"/>
              <a:chOff x="1181847" y="3286148"/>
              <a:chExt cx="617231" cy="617232"/>
            </a:xfrm>
          </p:grpSpPr>
          <p:sp>
            <p:nvSpPr>
              <p:cNvPr id="148" name="직사각형 147"/>
              <p:cNvSpPr/>
              <p:nvPr/>
            </p:nvSpPr>
            <p:spPr>
              <a:xfrm>
                <a:off x="1181847" y="3286148"/>
                <a:ext cx="617231" cy="6172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두루마리 모양: 가로로 말림 148"/>
              <p:cNvSpPr/>
              <p:nvPr/>
            </p:nvSpPr>
            <p:spPr>
              <a:xfrm>
                <a:off x="1207859" y="3353717"/>
                <a:ext cx="565206" cy="510946"/>
              </a:xfrm>
              <a:prstGeom prst="horizontalScroll">
                <a:avLst>
                  <a:gd name="adj" fmla="val 2078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6326171" y="3286148"/>
              <a:ext cx="617231" cy="617232"/>
              <a:chOff x="5831447" y="3286148"/>
              <a:chExt cx="617231" cy="617232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5831447" y="3286148"/>
                <a:ext cx="617231" cy="6172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5945984" y="3393820"/>
                <a:ext cx="388155" cy="38815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G</a:t>
                </a:r>
                <a:endParaRPr lang="ko-KR" altLang="en-US" b="1" dirty="0"/>
              </a:p>
            </p:txBody>
          </p:sp>
        </p:grpSp>
        <p:sp>
          <p:nvSpPr>
            <p:cNvPr id="144" name="사각형: 둥근 모서리 143"/>
            <p:cNvSpPr/>
            <p:nvPr/>
          </p:nvSpPr>
          <p:spPr>
            <a:xfrm>
              <a:off x="7300548" y="3415654"/>
              <a:ext cx="996888" cy="3582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바로가기</a:t>
              </a:r>
            </a:p>
          </p:txBody>
        </p:sp>
        <p:sp>
          <p:nvSpPr>
            <p:cNvPr id="145" name="사각형: 둥근 모서리 144"/>
            <p:cNvSpPr/>
            <p:nvPr/>
          </p:nvSpPr>
          <p:spPr>
            <a:xfrm>
              <a:off x="1295400" y="3149600"/>
              <a:ext cx="7278086" cy="906435"/>
            </a:xfrm>
            <a:prstGeom prst="round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1121433" y="5387742"/>
            <a:ext cx="7278086" cy="906435"/>
            <a:chOff x="1295400" y="3149600"/>
            <a:chExt cx="7278086" cy="906435"/>
          </a:xfrm>
        </p:grpSpPr>
        <p:sp>
          <p:nvSpPr>
            <p:cNvPr id="151" name="TextBox 150"/>
            <p:cNvSpPr txBox="1"/>
            <p:nvPr/>
          </p:nvSpPr>
          <p:spPr>
            <a:xfrm>
              <a:off x="2259809" y="3285648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던전 클리어</a:t>
              </a: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2362200" y="3660550"/>
              <a:ext cx="3504043" cy="200172"/>
            </a:xfrm>
            <a:prstGeom prst="rect">
              <a:avLst/>
            </a:prstGeom>
            <a:gradFill flip="none" rotWithShape="1">
              <a:gsLst>
                <a:gs pos="76000">
                  <a:schemeClr val="accent4">
                    <a:lumMod val="50000"/>
                  </a:schemeClr>
                </a:gs>
                <a:gs pos="24000">
                  <a:schemeClr val="accent4">
                    <a:lumMod val="50000"/>
                  </a:schemeClr>
                </a:gs>
                <a:gs pos="77000">
                  <a:schemeClr val="accent4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43/50</a:t>
              </a:r>
              <a:endParaRPr lang="ko-KR" altLang="en-US" sz="1400" dirty="0"/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1536290" y="3286148"/>
              <a:ext cx="617231" cy="617232"/>
              <a:chOff x="1181847" y="3286148"/>
              <a:chExt cx="617231" cy="617232"/>
            </a:xfrm>
          </p:grpSpPr>
          <p:sp>
            <p:nvSpPr>
              <p:cNvPr id="159" name="직사각형 158"/>
              <p:cNvSpPr/>
              <p:nvPr/>
            </p:nvSpPr>
            <p:spPr>
              <a:xfrm>
                <a:off x="1181847" y="3286148"/>
                <a:ext cx="617231" cy="6172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두루마리 모양: 가로로 말림 159"/>
              <p:cNvSpPr/>
              <p:nvPr/>
            </p:nvSpPr>
            <p:spPr>
              <a:xfrm>
                <a:off x="1207859" y="3353717"/>
                <a:ext cx="565206" cy="510946"/>
              </a:xfrm>
              <a:prstGeom prst="horizontalScroll">
                <a:avLst>
                  <a:gd name="adj" fmla="val 2078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6326171" y="3286148"/>
              <a:ext cx="617231" cy="617232"/>
              <a:chOff x="5831447" y="3286148"/>
              <a:chExt cx="617231" cy="617232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5831447" y="3286148"/>
                <a:ext cx="617231" cy="6172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5945984" y="3393820"/>
                <a:ext cx="388155" cy="38815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G</a:t>
                </a:r>
                <a:endParaRPr lang="ko-KR" altLang="en-US" b="1" dirty="0"/>
              </a:p>
            </p:txBody>
          </p:sp>
        </p:grpSp>
        <p:sp>
          <p:nvSpPr>
            <p:cNvPr id="155" name="사각형: 둥근 모서리 154"/>
            <p:cNvSpPr/>
            <p:nvPr/>
          </p:nvSpPr>
          <p:spPr>
            <a:xfrm>
              <a:off x="7300548" y="3415654"/>
              <a:ext cx="996888" cy="3582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바로가기</a:t>
              </a:r>
            </a:p>
          </p:txBody>
        </p:sp>
        <p:sp>
          <p:nvSpPr>
            <p:cNvPr id="156" name="사각형: 둥근 모서리 155"/>
            <p:cNvSpPr/>
            <p:nvPr/>
          </p:nvSpPr>
          <p:spPr>
            <a:xfrm>
              <a:off x="1295400" y="3149600"/>
              <a:ext cx="7278086" cy="906435"/>
            </a:xfrm>
            <a:prstGeom prst="round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8702755" y="3207351"/>
            <a:ext cx="92842" cy="3086826"/>
            <a:chOff x="8373522" y="2726756"/>
            <a:chExt cx="92842" cy="2524801"/>
          </a:xfrm>
        </p:grpSpPr>
        <p:cxnSp>
          <p:nvCxnSpPr>
            <p:cNvPr id="162" name="직선 연결선 161"/>
            <p:cNvCxnSpPr>
              <a:cxnSpLocks/>
            </p:cNvCxnSpPr>
            <p:nvPr/>
          </p:nvCxnSpPr>
          <p:spPr>
            <a:xfrm>
              <a:off x="8418786" y="2726756"/>
              <a:ext cx="0" cy="2524801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모서리가 둥근 직사각형 6"/>
            <p:cNvSpPr/>
            <p:nvPr/>
          </p:nvSpPr>
          <p:spPr>
            <a:xfrm>
              <a:off x="8373522" y="2726756"/>
              <a:ext cx="92842" cy="9514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9040791" y="2307196"/>
            <a:ext cx="289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도출된 내용들</a:t>
            </a:r>
            <a:endParaRPr lang="en-US" altLang="ko-KR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퀘스트 목록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완료시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보상 우편함 전달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 퀘스트 우선 정렬</a:t>
            </a:r>
            <a:endParaRPr lang="en-US" altLang="ko-KR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99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 시스템</a:t>
            </a:r>
          </a:p>
        </p:txBody>
      </p:sp>
      <p:sp>
        <p:nvSpPr>
          <p:cNvPr id="450" name="사각형: 둥근 모서리 449"/>
          <p:cNvSpPr/>
          <p:nvPr/>
        </p:nvSpPr>
        <p:spPr>
          <a:xfrm>
            <a:off x="838200" y="1690688"/>
            <a:ext cx="8157327" cy="4798428"/>
          </a:xfrm>
          <a:prstGeom prst="roundRect">
            <a:avLst>
              <a:gd name="adj" fmla="val 528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2" name="그룹 71"/>
          <p:cNvGrpSpPr/>
          <p:nvPr/>
        </p:nvGrpSpPr>
        <p:grpSpPr>
          <a:xfrm>
            <a:off x="838830" y="1690688"/>
            <a:ext cx="8157327" cy="887129"/>
            <a:chOff x="838830" y="4692197"/>
            <a:chExt cx="8157327" cy="887129"/>
          </a:xfrm>
        </p:grpSpPr>
        <p:sp>
          <p:nvSpPr>
            <p:cNvPr id="73" name="사각형: 둥근 모서리 72"/>
            <p:cNvSpPr/>
            <p:nvPr/>
          </p:nvSpPr>
          <p:spPr>
            <a:xfrm>
              <a:off x="838830" y="4692197"/>
              <a:ext cx="8157327" cy="887129"/>
            </a:xfrm>
            <a:prstGeom prst="roundRect">
              <a:avLst>
                <a:gd name="adj" fmla="val 29148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3044556" y="4970323"/>
              <a:ext cx="3974679" cy="360603"/>
              <a:chOff x="2993756" y="3703157"/>
              <a:chExt cx="3974679" cy="360603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2993756" y="3703157"/>
                <a:ext cx="1196134" cy="360603"/>
                <a:chOff x="2334470" y="1910747"/>
                <a:chExt cx="1196134" cy="360603"/>
              </a:xfrm>
            </p:grpSpPr>
            <p:sp>
              <p:nvSpPr>
                <p:cNvPr id="104" name="타원 103"/>
                <p:cNvSpPr/>
                <p:nvPr/>
              </p:nvSpPr>
              <p:spPr>
                <a:xfrm>
                  <a:off x="2334470" y="1910747"/>
                  <a:ext cx="360603" cy="360603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H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2744811" y="1933885"/>
                  <a:ext cx="7857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10/100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98" name="그룹 97"/>
              <p:cNvGrpSpPr/>
              <p:nvPr/>
            </p:nvGrpSpPr>
            <p:grpSpPr>
              <a:xfrm>
                <a:off x="4276717" y="3703157"/>
                <a:ext cx="1028951" cy="360603"/>
                <a:chOff x="3903181" y="1910747"/>
                <a:chExt cx="1028951" cy="360603"/>
              </a:xfrm>
            </p:grpSpPr>
            <p:sp>
              <p:nvSpPr>
                <p:cNvPr id="102" name="타원 101"/>
                <p:cNvSpPr/>
                <p:nvPr/>
              </p:nvSpPr>
              <p:spPr>
                <a:xfrm>
                  <a:off x="3903181" y="1910747"/>
                  <a:ext cx="360603" cy="360603"/>
                </a:xfrm>
                <a:prstGeom prst="ellipse">
                  <a:avLst/>
                </a:prstGeom>
                <a:solidFill>
                  <a:srgbClr val="FF00FF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4330685" y="1931807"/>
                  <a:ext cx="6014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99" name="그룹 98"/>
              <p:cNvGrpSpPr/>
              <p:nvPr/>
            </p:nvGrpSpPr>
            <p:grpSpPr>
              <a:xfrm>
                <a:off x="5420044" y="3703157"/>
                <a:ext cx="1548391" cy="360603"/>
                <a:chOff x="5173508" y="1910747"/>
                <a:chExt cx="1548391" cy="360603"/>
              </a:xfrm>
            </p:grpSpPr>
            <p:sp>
              <p:nvSpPr>
                <p:cNvPr id="100" name="타원 99"/>
                <p:cNvSpPr/>
                <p:nvPr/>
              </p:nvSpPr>
              <p:spPr>
                <a:xfrm>
                  <a:off x="5173508" y="1910747"/>
                  <a:ext cx="360603" cy="36060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5702068" y="1931806"/>
                  <a:ext cx="10198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1,000,000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sp>
          <p:nvSpPr>
            <p:cNvPr id="75" name="사각형: 둥근 모서리 74"/>
            <p:cNvSpPr/>
            <p:nvPr/>
          </p:nvSpPr>
          <p:spPr>
            <a:xfrm>
              <a:off x="1575986" y="4853963"/>
              <a:ext cx="938959" cy="582619"/>
            </a:xfrm>
            <a:prstGeom prst="roundRect">
              <a:avLst/>
            </a:prstGeom>
            <a:solidFill>
              <a:schemeClr val="accent2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상점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960273" y="4905081"/>
              <a:ext cx="499527" cy="499525"/>
              <a:chOff x="960273" y="4288994"/>
              <a:chExt cx="499527" cy="499525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960273" y="4288994"/>
                <a:ext cx="499527" cy="4995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6" name="화살표: 아래로 구부러짐 95"/>
              <p:cNvSpPr/>
              <p:nvPr/>
            </p:nvSpPr>
            <p:spPr>
              <a:xfrm>
                <a:off x="1065917" y="4437702"/>
                <a:ext cx="325114" cy="180793"/>
              </a:xfrm>
              <a:prstGeom prst="curvedDownArrow">
                <a:avLst>
                  <a:gd name="adj1" fmla="val 32786"/>
                  <a:gd name="adj2" fmla="val 70737"/>
                  <a:gd name="adj3" fmla="val 40423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7127488" y="4905080"/>
              <a:ext cx="1695762" cy="505123"/>
              <a:chOff x="7127488" y="4905080"/>
              <a:chExt cx="1695762" cy="505123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7127488" y="4905081"/>
                <a:ext cx="499527" cy="499525"/>
                <a:chOff x="7127488" y="2336152"/>
                <a:chExt cx="499527" cy="499525"/>
              </a:xfrm>
            </p:grpSpPr>
            <p:sp>
              <p:nvSpPr>
                <p:cNvPr id="89" name="타원 88"/>
                <p:cNvSpPr/>
                <p:nvPr/>
              </p:nvSpPr>
              <p:spPr>
                <a:xfrm>
                  <a:off x="7127488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m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90" name="그룹 89"/>
                <p:cNvGrpSpPr/>
                <p:nvPr/>
              </p:nvGrpSpPr>
              <p:grpSpPr>
                <a:xfrm>
                  <a:off x="7228923" y="2497560"/>
                  <a:ext cx="287502" cy="188041"/>
                  <a:chOff x="10568539" y="1212231"/>
                  <a:chExt cx="423512" cy="276999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91" name="직사각형 90"/>
                  <p:cNvSpPr/>
                  <p:nvPr/>
                </p:nvSpPr>
                <p:spPr>
                  <a:xfrm>
                    <a:off x="10568539" y="1212231"/>
                    <a:ext cx="423512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92" name="직선 연결선 91"/>
                  <p:cNvCxnSpPr/>
                  <p:nvPr/>
                </p:nvCxnSpPr>
                <p:spPr>
                  <a:xfrm>
                    <a:off x="10568539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직선 연결선 92"/>
                  <p:cNvCxnSpPr/>
                  <p:nvPr/>
                </p:nvCxnSpPr>
                <p:spPr>
                  <a:xfrm flipV="1">
                    <a:off x="10780295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타원 93"/>
                  <p:cNvSpPr/>
                  <p:nvPr/>
                </p:nvSpPr>
                <p:spPr>
                  <a:xfrm>
                    <a:off x="10745695" y="1316130"/>
                    <a:ext cx="69200" cy="69200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81" name="그룹 80"/>
              <p:cNvGrpSpPr/>
              <p:nvPr/>
            </p:nvGrpSpPr>
            <p:grpSpPr>
              <a:xfrm>
                <a:off x="7728075" y="4905080"/>
                <a:ext cx="499527" cy="499525"/>
                <a:chOff x="7728075" y="2336151"/>
                <a:chExt cx="499527" cy="499525"/>
              </a:xfrm>
            </p:grpSpPr>
            <p:sp>
              <p:nvSpPr>
                <p:cNvPr id="87" name="타원 86"/>
                <p:cNvSpPr/>
                <p:nvPr/>
              </p:nvSpPr>
              <p:spPr>
                <a:xfrm>
                  <a:off x="7728075" y="2336151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c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8" name="말풍선: 모서리가 둥근 사각형 87"/>
                <p:cNvSpPr/>
                <p:nvPr/>
              </p:nvSpPr>
              <p:spPr>
                <a:xfrm>
                  <a:off x="7844392" y="2493327"/>
                  <a:ext cx="279048" cy="186962"/>
                </a:xfrm>
                <a:prstGeom prst="wedgeRoundRectCallout">
                  <a:avLst>
                    <a:gd name="adj1" fmla="val -38901"/>
                    <a:gd name="adj2" fmla="val 74058"/>
                    <a:gd name="adj3" fmla="val 16667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ko-KR" sz="1200" b="1" dirty="0"/>
                    <a:t>…</a:t>
                  </a:r>
                  <a:endParaRPr lang="en-US" altLang="ko-KR" sz="1100" b="1" dirty="0"/>
                </a:p>
              </p:txBody>
            </p:sp>
          </p:grpSp>
          <p:grpSp>
            <p:nvGrpSpPr>
              <p:cNvPr id="82" name="그룹 81"/>
              <p:cNvGrpSpPr/>
              <p:nvPr/>
            </p:nvGrpSpPr>
            <p:grpSpPr>
              <a:xfrm>
                <a:off x="8323723" y="4910678"/>
                <a:ext cx="499527" cy="499525"/>
                <a:chOff x="8323723" y="2336152"/>
                <a:chExt cx="499527" cy="499525"/>
              </a:xfrm>
            </p:grpSpPr>
            <p:sp>
              <p:nvSpPr>
                <p:cNvPr id="83" name="타원 82"/>
                <p:cNvSpPr/>
                <p:nvPr/>
              </p:nvSpPr>
              <p:spPr>
                <a:xfrm>
                  <a:off x="8323723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s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84" name="그룹 83"/>
                <p:cNvGrpSpPr/>
                <p:nvPr/>
              </p:nvGrpSpPr>
              <p:grpSpPr>
                <a:xfrm>
                  <a:off x="8410449" y="2414036"/>
                  <a:ext cx="362372" cy="354951"/>
                  <a:chOff x="9658069" y="2123268"/>
                  <a:chExt cx="430076" cy="421268"/>
                </a:xfrm>
              </p:grpSpPr>
              <p:sp>
                <p:nvSpPr>
                  <p:cNvPr id="85" name="별: 꼭짓점 12개 84"/>
                  <p:cNvSpPr/>
                  <p:nvPr/>
                </p:nvSpPr>
                <p:spPr>
                  <a:xfrm>
                    <a:off x="9658069" y="212326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" name="별: 꼭짓점 12개 85"/>
                  <p:cNvSpPr/>
                  <p:nvPr/>
                </p:nvSpPr>
                <p:spPr>
                  <a:xfrm>
                    <a:off x="9755547" y="221193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79" name="그룹 78"/>
          <p:cNvGrpSpPr/>
          <p:nvPr/>
        </p:nvGrpSpPr>
        <p:grpSpPr>
          <a:xfrm rot="16200000">
            <a:off x="5367737" y="2882082"/>
            <a:ext cx="92842" cy="6958034"/>
            <a:chOff x="8373522" y="2726756"/>
            <a:chExt cx="92842" cy="2524801"/>
          </a:xfrm>
        </p:grpSpPr>
        <p:cxnSp>
          <p:nvCxnSpPr>
            <p:cNvPr id="80" name="직선 연결선 79"/>
            <p:cNvCxnSpPr>
              <a:cxnSpLocks/>
            </p:cNvCxnSpPr>
            <p:nvPr/>
          </p:nvCxnSpPr>
          <p:spPr>
            <a:xfrm>
              <a:off x="8418786" y="2726756"/>
              <a:ext cx="0" cy="2524801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모서리가 둥근 직사각형 6"/>
            <p:cNvSpPr/>
            <p:nvPr/>
          </p:nvSpPr>
          <p:spPr>
            <a:xfrm>
              <a:off x="8373522" y="2726756"/>
              <a:ext cx="92842" cy="9514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67566" y="2598087"/>
            <a:ext cx="1014659" cy="3873135"/>
            <a:chOff x="867566" y="2615981"/>
            <a:chExt cx="1014659" cy="3873135"/>
          </a:xfrm>
        </p:grpSpPr>
        <p:sp>
          <p:nvSpPr>
            <p:cNvPr id="3" name="직사각형 2"/>
            <p:cNvSpPr/>
            <p:nvPr/>
          </p:nvSpPr>
          <p:spPr>
            <a:xfrm>
              <a:off x="867566" y="2615981"/>
              <a:ext cx="1014659" cy="5216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패키지</a:t>
              </a: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67566" y="3137630"/>
              <a:ext cx="1014659" cy="5216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장비</a:t>
              </a: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7566" y="3659279"/>
              <a:ext cx="1014659" cy="5216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젬</a:t>
              </a:r>
              <a:endPara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867566" y="4177461"/>
              <a:ext cx="1014659" cy="5216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모험티켓</a:t>
              </a: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867566" y="4695643"/>
              <a:ext cx="1014659" cy="5216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골드</a:t>
              </a: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867566" y="5213825"/>
              <a:ext cx="1014659" cy="5216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마일리지</a:t>
              </a: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867566" y="5732007"/>
              <a:ext cx="1014659" cy="7571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기타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901275" y="2598679"/>
            <a:ext cx="7069158" cy="1970260"/>
            <a:chOff x="1901275" y="2588660"/>
            <a:chExt cx="6914126" cy="2345486"/>
          </a:xfrm>
        </p:grpSpPr>
        <p:sp>
          <p:nvSpPr>
            <p:cNvPr id="5" name="직사각형 4"/>
            <p:cNvSpPr/>
            <p:nvPr/>
          </p:nvSpPr>
          <p:spPr>
            <a:xfrm>
              <a:off x="1901275" y="2588660"/>
              <a:ext cx="3455193" cy="234548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결제 이벤트 광고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5360208" y="2588660"/>
              <a:ext cx="3455193" cy="234548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결제 이벤트 광고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07" name="TextBox 206"/>
          <p:cNvSpPr txBox="1"/>
          <p:nvPr/>
        </p:nvSpPr>
        <p:spPr>
          <a:xfrm>
            <a:off x="9040791" y="2307196"/>
            <a:ext cx="28937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도출된 내용들</a:t>
            </a:r>
            <a:endParaRPr lang="en-US" altLang="ko-KR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</a:t>
            </a:r>
            <a:endParaRPr lang="en-US" altLang="ko-KR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데차의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경우 재화 종류는 다양한데 상점이 다 따로 있어서 찾는데 불편했음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재화의 종류가 다양하다면 상점 페이지 하나에 탭을 다양하게 나눠서 보여주자</a:t>
            </a:r>
            <a:endParaRPr lang="en-US" altLang="ko-KR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닉네임변경권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스킬포인트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초기화권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전직변경권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891750" y="4568939"/>
            <a:ext cx="7078684" cy="1672318"/>
            <a:chOff x="1891749" y="4568939"/>
            <a:chExt cx="7147809" cy="1672318"/>
          </a:xfrm>
        </p:grpSpPr>
        <p:grpSp>
          <p:nvGrpSpPr>
            <p:cNvPr id="21" name="그룹 20"/>
            <p:cNvGrpSpPr/>
            <p:nvPr/>
          </p:nvGrpSpPr>
          <p:grpSpPr>
            <a:xfrm>
              <a:off x="1891749" y="4568939"/>
              <a:ext cx="1782783" cy="1672318"/>
              <a:chOff x="1891749" y="4568939"/>
              <a:chExt cx="1782783" cy="167231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891749" y="4568939"/>
                <a:ext cx="1782783" cy="16723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2336990" y="4951392"/>
                <a:ext cx="943102" cy="640636"/>
                <a:chOff x="2113534" y="5252915"/>
                <a:chExt cx="943102" cy="640636"/>
              </a:xfrm>
            </p:grpSpPr>
            <p:sp>
              <p:nvSpPr>
                <p:cNvPr id="9" name="오각형 8"/>
                <p:cNvSpPr/>
                <p:nvPr/>
              </p:nvSpPr>
              <p:spPr>
                <a:xfrm rot="10800000">
                  <a:off x="2113534" y="5252915"/>
                  <a:ext cx="425422" cy="461198"/>
                </a:xfrm>
                <a:custGeom>
                  <a:avLst/>
                  <a:gdLst>
                    <a:gd name="connsiteX0" fmla="*/ 1 w 905934"/>
                    <a:gd name="connsiteY0" fmla="*/ 329557 h 862794"/>
                    <a:gd name="connsiteX1" fmla="*/ 452967 w 905934"/>
                    <a:gd name="connsiteY1" fmla="*/ 0 h 862794"/>
                    <a:gd name="connsiteX2" fmla="*/ 905933 w 905934"/>
                    <a:gd name="connsiteY2" fmla="*/ 329557 h 862794"/>
                    <a:gd name="connsiteX3" fmla="*/ 732915 w 905934"/>
                    <a:gd name="connsiteY3" fmla="*/ 862792 h 862794"/>
                    <a:gd name="connsiteX4" fmla="*/ 173019 w 905934"/>
                    <a:gd name="connsiteY4" fmla="*/ 862792 h 862794"/>
                    <a:gd name="connsiteX5" fmla="*/ 1 w 905934"/>
                    <a:gd name="connsiteY5" fmla="*/ 329557 h 862794"/>
                    <a:gd name="connsiteX0" fmla="*/ 0 w 846665"/>
                    <a:gd name="connsiteY0" fmla="*/ 329557 h 862792"/>
                    <a:gd name="connsiteX1" fmla="*/ 452966 w 846665"/>
                    <a:gd name="connsiteY1" fmla="*/ 0 h 862792"/>
                    <a:gd name="connsiteX2" fmla="*/ 846665 w 846665"/>
                    <a:gd name="connsiteY2" fmla="*/ 608957 h 862792"/>
                    <a:gd name="connsiteX3" fmla="*/ 732914 w 846665"/>
                    <a:gd name="connsiteY3" fmla="*/ 862792 h 862792"/>
                    <a:gd name="connsiteX4" fmla="*/ 173018 w 846665"/>
                    <a:gd name="connsiteY4" fmla="*/ 862792 h 862792"/>
                    <a:gd name="connsiteX5" fmla="*/ 0 w 846665"/>
                    <a:gd name="connsiteY5" fmla="*/ 329557 h 862792"/>
                    <a:gd name="connsiteX0" fmla="*/ 0 w 795865"/>
                    <a:gd name="connsiteY0" fmla="*/ 651290 h 862792"/>
                    <a:gd name="connsiteX1" fmla="*/ 402166 w 795865"/>
                    <a:gd name="connsiteY1" fmla="*/ 0 h 862792"/>
                    <a:gd name="connsiteX2" fmla="*/ 795865 w 795865"/>
                    <a:gd name="connsiteY2" fmla="*/ 608957 h 862792"/>
                    <a:gd name="connsiteX3" fmla="*/ 682114 w 795865"/>
                    <a:gd name="connsiteY3" fmla="*/ 862792 h 862792"/>
                    <a:gd name="connsiteX4" fmla="*/ 122218 w 795865"/>
                    <a:gd name="connsiteY4" fmla="*/ 862792 h 862792"/>
                    <a:gd name="connsiteX5" fmla="*/ 0 w 795865"/>
                    <a:gd name="connsiteY5" fmla="*/ 651290 h 862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95865" h="862792">
                      <a:moveTo>
                        <a:pt x="0" y="651290"/>
                      </a:moveTo>
                      <a:lnTo>
                        <a:pt x="402166" y="0"/>
                      </a:lnTo>
                      <a:lnTo>
                        <a:pt x="795865" y="608957"/>
                      </a:lnTo>
                      <a:lnTo>
                        <a:pt x="682114" y="862792"/>
                      </a:lnTo>
                      <a:lnTo>
                        <a:pt x="122218" y="862792"/>
                      </a:lnTo>
                      <a:lnTo>
                        <a:pt x="0" y="651290"/>
                      </a:lnTo>
                      <a:close/>
                    </a:path>
                  </a:pathLst>
                </a:custGeom>
                <a:solidFill>
                  <a:srgbClr val="FF00FF"/>
                </a:solidFill>
                <a:ln>
                  <a:noFill/>
                </a:ln>
                <a:effectLst>
                  <a:glow rad="177800">
                    <a:srgbClr val="FF99FF">
                      <a:alpha val="60000"/>
                    </a:srgb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타원 129"/>
                <p:cNvSpPr/>
                <p:nvPr/>
              </p:nvSpPr>
              <p:spPr>
                <a:xfrm>
                  <a:off x="2668481" y="5505396"/>
                  <a:ext cx="388155" cy="38815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/>
                    <a:t>G</a:t>
                  </a:r>
                  <a:endParaRPr lang="ko-KR" altLang="en-US" b="1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327106" y="5282574"/>
                  <a:ext cx="44275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800" b="1" dirty="0"/>
                    <a:t>+</a:t>
                  </a:r>
                  <a:endParaRPr lang="ko-KR" altLang="en-US" sz="2800" b="1" dirty="0"/>
                </a:p>
              </p:txBody>
            </p:sp>
          </p:grpSp>
          <p:sp>
            <p:nvSpPr>
              <p:cNvPr id="208" name="사각형: 둥근 모서리 207"/>
              <p:cNvSpPr/>
              <p:nvPr/>
            </p:nvSpPr>
            <p:spPr>
              <a:xfrm>
                <a:off x="2113533" y="5829049"/>
                <a:ext cx="1411708" cy="3582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구매  </a:t>
                </a:r>
                <a:r>
                  <a:rPr lang="en-US" altLang="ko-KR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110,000</a:t>
                </a:r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원</a:t>
                </a:r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>
              <a:off x="3680091" y="4568939"/>
              <a:ext cx="1782783" cy="1672318"/>
              <a:chOff x="1891749" y="4568939"/>
              <a:chExt cx="1782783" cy="1672318"/>
            </a:xfrm>
          </p:grpSpPr>
          <p:sp>
            <p:nvSpPr>
              <p:cNvPr id="210" name="직사각형 209"/>
              <p:cNvSpPr/>
              <p:nvPr/>
            </p:nvSpPr>
            <p:spPr>
              <a:xfrm>
                <a:off x="1891749" y="4568939"/>
                <a:ext cx="1782783" cy="16723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1" name="그룹 210"/>
              <p:cNvGrpSpPr/>
              <p:nvPr/>
            </p:nvGrpSpPr>
            <p:grpSpPr>
              <a:xfrm>
                <a:off x="2336990" y="4951392"/>
                <a:ext cx="943102" cy="640636"/>
                <a:chOff x="2113534" y="5252915"/>
                <a:chExt cx="943102" cy="640636"/>
              </a:xfrm>
            </p:grpSpPr>
            <p:sp>
              <p:nvSpPr>
                <p:cNvPr id="213" name="오각형 8"/>
                <p:cNvSpPr/>
                <p:nvPr/>
              </p:nvSpPr>
              <p:spPr>
                <a:xfrm rot="10800000">
                  <a:off x="2113534" y="5252915"/>
                  <a:ext cx="425422" cy="461198"/>
                </a:xfrm>
                <a:custGeom>
                  <a:avLst/>
                  <a:gdLst>
                    <a:gd name="connsiteX0" fmla="*/ 1 w 905934"/>
                    <a:gd name="connsiteY0" fmla="*/ 329557 h 862794"/>
                    <a:gd name="connsiteX1" fmla="*/ 452967 w 905934"/>
                    <a:gd name="connsiteY1" fmla="*/ 0 h 862794"/>
                    <a:gd name="connsiteX2" fmla="*/ 905933 w 905934"/>
                    <a:gd name="connsiteY2" fmla="*/ 329557 h 862794"/>
                    <a:gd name="connsiteX3" fmla="*/ 732915 w 905934"/>
                    <a:gd name="connsiteY3" fmla="*/ 862792 h 862794"/>
                    <a:gd name="connsiteX4" fmla="*/ 173019 w 905934"/>
                    <a:gd name="connsiteY4" fmla="*/ 862792 h 862794"/>
                    <a:gd name="connsiteX5" fmla="*/ 1 w 905934"/>
                    <a:gd name="connsiteY5" fmla="*/ 329557 h 862794"/>
                    <a:gd name="connsiteX0" fmla="*/ 0 w 846665"/>
                    <a:gd name="connsiteY0" fmla="*/ 329557 h 862792"/>
                    <a:gd name="connsiteX1" fmla="*/ 452966 w 846665"/>
                    <a:gd name="connsiteY1" fmla="*/ 0 h 862792"/>
                    <a:gd name="connsiteX2" fmla="*/ 846665 w 846665"/>
                    <a:gd name="connsiteY2" fmla="*/ 608957 h 862792"/>
                    <a:gd name="connsiteX3" fmla="*/ 732914 w 846665"/>
                    <a:gd name="connsiteY3" fmla="*/ 862792 h 862792"/>
                    <a:gd name="connsiteX4" fmla="*/ 173018 w 846665"/>
                    <a:gd name="connsiteY4" fmla="*/ 862792 h 862792"/>
                    <a:gd name="connsiteX5" fmla="*/ 0 w 846665"/>
                    <a:gd name="connsiteY5" fmla="*/ 329557 h 862792"/>
                    <a:gd name="connsiteX0" fmla="*/ 0 w 795865"/>
                    <a:gd name="connsiteY0" fmla="*/ 651290 h 862792"/>
                    <a:gd name="connsiteX1" fmla="*/ 402166 w 795865"/>
                    <a:gd name="connsiteY1" fmla="*/ 0 h 862792"/>
                    <a:gd name="connsiteX2" fmla="*/ 795865 w 795865"/>
                    <a:gd name="connsiteY2" fmla="*/ 608957 h 862792"/>
                    <a:gd name="connsiteX3" fmla="*/ 682114 w 795865"/>
                    <a:gd name="connsiteY3" fmla="*/ 862792 h 862792"/>
                    <a:gd name="connsiteX4" fmla="*/ 122218 w 795865"/>
                    <a:gd name="connsiteY4" fmla="*/ 862792 h 862792"/>
                    <a:gd name="connsiteX5" fmla="*/ 0 w 795865"/>
                    <a:gd name="connsiteY5" fmla="*/ 651290 h 862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95865" h="862792">
                      <a:moveTo>
                        <a:pt x="0" y="651290"/>
                      </a:moveTo>
                      <a:lnTo>
                        <a:pt x="402166" y="0"/>
                      </a:lnTo>
                      <a:lnTo>
                        <a:pt x="795865" y="608957"/>
                      </a:lnTo>
                      <a:lnTo>
                        <a:pt x="682114" y="862792"/>
                      </a:lnTo>
                      <a:lnTo>
                        <a:pt x="122218" y="862792"/>
                      </a:lnTo>
                      <a:lnTo>
                        <a:pt x="0" y="651290"/>
                      </a:lnTo>
                      <a:close/>
                    </a:path>
                  </a:pathLst>
                </a:custGeom>
                <a:solidFill>
                  <a:srgbClr val="FF00FF"/>
                </a:solidFill>
                <a:ln>
                  <a:noFill/>
                </a:ln>
                <a:effectLst>
                  <a:glow rad="177800">
                    <a:srgbClr val="FF99FF">
                      <a:alpha val="60000"/>
                    </a:srgb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타원 213"/>
                <p:cNvSpPr/>
                <p:nvPr/>
              </p:nvSpPr>
              <p:spPr>
                <a:xfrm>
                  <a:off x="2668481" y="5505396"/>
                  <a:ext cx="388155" cy="38815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/>
                    <a:t>G</a:t>
                  </a:r>
                  <a:endParaRPr lang="ko-KR" altLang="en-US" b="1" dirty="0"/>
                </a:p>
              </p:txBody>
            </p:sp>
            <p:sp>
              <p:nvSpPr>
                <p:cNvPr id="215" name="TextBox 214"/>
                <p:cNvSpPr txBox="1"/>
                <p:nvPr/>
              </p:nvSpPr>
              <p:spPr>
                <a:xfrm>
                  <a:off x="2327106" y="5282574"/>
                  <a:ext cx="44275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800" b="1" dirty="0"/>
                    <a:t>+</a:t>
                  </a:r>
                  <a:endParaRPr lang="ko-KR" altLang="en-US" sz="2800" b="1" dirty="0"/>
                </a:p>
              </p:txBody>
            </p:sp>
          </p:grpSp>
          <p:sp>
            <p:nvSpPr>
              <p:cNvPr id="212" name="사각형: 둥근 모서리 211"/>
              <p:cNvSpPr/>
              <p:nvPr/>
            </p:nvSpPr>
            <p:spPr>
              <a:xfrm>
                <a:off x="2113533" y="5829049"/>
                <a:ext cx="1411708" cy="3582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구매  </a:t>
                </a:r>
                <a:r>
                  <a:rPr lang="en-US" altLang="ko-KR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55,000</a:t>
                </a:r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원</a:t>
                </a:r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5468433" y="4568939"/>
              <a:ext cx="1782783" cy="1672318"/>
              <a:chOff x="1891749" y="4568939"/>
              <a:chExt cx="1782783" cy="1672318"/>
            </a:xfrm>
          </p:grpSpPr>
          <p:sp>
            <p:nvSpPr>
              <p:cNvPr id="217" name="직사각형 216"/>
              <p:cNvSpPr/>
              <p:nvPr/>
            </p:nvSpPr>
            <p:spPr>
              <a:xfrm>
                <a:off x="1891749" y="4568939"/>
                <a:ext cx="1782783" cy="16723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8" name="그룹 217"/>
              <p:cNvGrpSpPr/>
              <p:nvPr/>
            </p:nvGrpSpPr>
            <p:grpSpPr>
              <a:xfrm>
                <a:off x="2336990" y="4951392"/>
                <a:ext cx="943102" cy="640636"/>
                <a:chOff x="2113534" y="5252915"/>
                <a:chExt cx="943102" cy="640636"/>
              </a:xfrm>
            </p:grpSpPr>
            <p:sp>
              <p:nvSpPr>
                <p:cNvPr id="220" name="오각형 8"/>
                <p:cNvSpPr/>
                <p:nvPr/>
              </p:nvSpPr>
              <p:spPr>
                <a:xfrm rot="10800000">
                  <a:off x="2113534" y="5252915"/>
                  <a:ext cx="425422" cy="461198"/>
                </a:xfrm>
                <a:custGeom>
                  <a:avLst/>
                  <a:gdLst>
                    <a:gd name="connsiteX0" fmla="*/ 1 w 905934"/>
                    <a:gd name="connsiteY0" fmla="*/ 329557 h 862794"/>
                    <a:gd name="connsiteX1" fmla="*/ 452967 w 905934"/>
                    <a:gd name="connsiteY1" fmla="*/ 0 h 862794"/>
                    <a:gd name="connsiteX2" fmla="*/ 905933 w 905934"/>
                    <a:gd name="connsiteY2" fmla="*/ 329557 h 862794"/>
                    <a:gd name="connsiteX3" fmla="*/ 732915 w 905934"/>
                    <a:gd name="connsiteY3" fmla="*/ 862792 h 862794"/>
                    <a:gd name="connsiteX4" fmla="*/ 173019 w 905934"/>
                    <a:gd name="connsiteY4" fmla="*/ 862792 h 862794"/>
                    <a:gd name="connsiteX5" fmla="*/ 1 w 905934"/>
                    <a:gd name="connsiteY5" fmla="*/ 329557 h 862794"/>
                    <a:gd name="connsiteX0" fmla="*/ 0 w 846665"/>
                    <a:gd name="connsiteY0" fmla="*/ 329557 h 862792"/>
                    <a:gd name="connsiteX1" fmla="*/ 452966 w 846665"/>
                    <a:gd name="connsiteY1" fmla="*/ 0 h 862792"/>
                    <a:gd name="connsiteX2" fmla="*/ 846665 w 846665"/>
                    <a:gd name="connsiteY2" fmla="*/ 608957 h 862792"/>
                    <a:gd name="connsiteX3" fmla="*/ 732914 w 846665"/>
                    <a:gd name="connsiteY3" fmla="*/ 862792 h 862792"/>
                    <a:gd name="connsiteX4" fmla="*/ 173018 w 846665"/>
                    <a:gd name="connsiteY4" fmla="*/ 862792 h 862792"/>
                    <a:gd name="connsiteX5" fmla="*/ 0 w 846665"/>
                    <a:gd name="connsiteY5" fmla="*/ 329557 h 862792"/>
                    <a:gd name="connsiteX0" fmla="*/ 0 w 795865"/>
                    <a:gd name="connsiteY0" fmla="*/ 651290 h 862792"/>
                    <a:gd name="connsiteX1" fmla="*/ 402166 w 795865"/>
                    <a:gd name="connsiteY1" fmla="*/ 0 h 862792"/>
                    <a:gd name="connsiteX2" fmla="*/ 795865 w 795865"/>
                    <a:gd name="connsiteY2" fmla="*/ 608957 h 862792"/>
                    <a:gd name="connsiteX3" fmla="*/ 682114 w 795865"/>
                    <a:gd name="connsiteY3" fmla="*/ 862792 h 862792"/>
                    <a:gd name="connsiteX4" fmla="*/ 122218 w 795865"/>
                    <a:gd name="connsiteY4" fmla="*/ 862792 h 862792"/>
                    <a:gd name="connsiteX5" fmla="*/ 0 w 795865"/>
                    <a:gd name="connsiteY5" fmla="*/ 651290 h 862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95865" h="862792">
                      <a:moveTo>
                        <a:pt x="0" y="651290"/>
                      </a:moveTo>
                      <a:lnTo>
                        <a:pt x="402166" y="0"/>
                      </a:lnTo>
                      <a:lnTo>
                        <a:pt x="795865" y="608957"/>
                      </a:lnTo>
                      <a:lnTo>
                        <a:pt x="682114" y="862792"/>
                      </a:lnTo>
                      <a:lnTo>
                        <a:pt x="122218" y="862792"/>
                      </a:lnTo>
                      <a:lnTo>
                        <a:pt x="0" y="651290"/>
                      </a:lnTo>
                      <a:close/>
                    </a:path>
                  </a:pathLst>
                </a:custGeom>
                <a:solidFill>
                  <a:srgbClr val="FF00FF"/>
                </a:solidFill>
                <a:ln>
                  <a:noFill/>
                </a:ln>
                <a:effectLst>
                  <a:glow rad="177800">
                    <a:srgbClr val="FF99FF">
                      <a:alpha val="60000"/>
                    </a:srgb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타원 220"/>
                <p:cNvSpPr/>
                <p:nvPr/>
              </p:nvSpPr>
              <p:spPr>
                <a:xfrm>
                  <a:off x="2668481" y="5505396"/>
                  <a:ext cx="388155" cy="38815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/>
                    <a:t>G</a:t>
                  </a:r>
                  <a:endParaRPr lang="ko-KR" altLang="en-US" b="1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2327106" y="5282574"/>
                  <a:ext cx="44275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800" b="1" dirty="0"/>
                    <a:t>+</a:t>
                  </a:r>
                  <a:endParaRPr lang="ko-KR" altLang="en-US" sz="2800" b="1" dirty="0"/>
                </a:p>
              </p:txBody>
            </p:sp>
          </p:grpSp>
          <p:sp>
            <p:nvSpPr>
              <p:cNvPr id="219" name="사각형: 둥근 모서리 218"/>
              <p:cNvSpPr/>
              <p:nvPr/>
            </p:nvSpPr>
            <p:spPr>
              <a:xfrm>
                <a:off x="2113533" y="5829049"/>
                <a:ext cx="1411708" cy="3582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구매 </a:t>
                </a:r>
                <a:r>
                  <a:rPr lang="en-US" altLang="ko-KR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33,000</a:t>
                </a:r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원</a:t>
                </a:r>
              </a:p>
            </p:txBody>
          </p:sp>
        </p:grpSp>
        <p:grpSp>
          <p:nvGrpSpPr>
            <p:cNvPr id="223" name="그룹 222"/>
            <p:cNvGrpSpPr/>
            <p:nvPr/>
          </p:nvGrpSpPr>
          <p:grpSpPr>
            <a:xfrm>
              <a:off x="7256775" y="4568939"/>
              <a:ext cx="1782783" cy="1672318"/>
              <a:chOff x="1891749" y="4568939"/>
              <a:chExt cx="1782783" cy="1672318"/>
            </a:xfrm>
          </p:grpSpPr>
          <p:sp>
            <p:nvSpPr>
              <p:cNvPr id="224" name="직사각형 223"/>
              <p:cNvSpPr/>
              <p:nvPr/>
            </p:nvSpPr>
            <p:spPr>
              <a:xfrm>
                <a:off x="1891749" y="4568939"/>
                <a:ext cx="1782783" cy="16723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5" name="그룹 224"/>
              <p:cNvGrpSpPr/>
              <p:nvPr/>
            </p:nvGrpSpPr>
            <p:grpSpPr>
              <a:xfrm>
                <a:off x="2336990" y="4951392"/>
                <a:ext cx="943102" cy="640636"/>
                <a:chOff x="2113534" y="5252915"/>
                <a:chExt cx="943102" cy="640636"/>
              </a:xfrm>
            </p:grpSpPr>
            <p:sp>
              <p:nvSpPr>
                <p:cNvPr id="227" name="오각형 8"/>
                <p:cNvSpPr/>
                <p:nvPr/>
              </p:nvSpPr>
              <p:spPr>
                <a:xfrm rot="10800000">
                  <a:off x="2113534" y="5252915"/>
                  <a:ext cx="425422" cy="461198"/>
                </a:xfrm>
                <a:custGeom>
                  <a:avLst/>
                  <a:gdLst>
                    <a:gd name="connsiteX0" fmla="*/ 1 w 905934"/>
                    <a:gd name="connsiteY0" fmla="*/ 329557 h 862794"/>
                    <a:gd name="connsiteX1" fmla="*/ 452967 w 905934"/>
                    <a:gd name="connsiteY1" fmla="*/ 0 h 862794"/>
                    <a:gd name="connsiteX2" fmla="*/ 905933 w 905934"/>
                    <a:gd name="connsiteY2" fmla="*/ 329557 h 862794"/>
                    <a:gd name="connsiteX3" fmla="*/ 732915 w 905934"/>
                    <a:gd name="connsiteY3" fmla="*/ 862792 h 862794"/>
                    <a:gd name="connsiteX4" fmla="*/ 173019 w 905934"/>
                    <a:gd name="connsiteY4" fmla="*/ 862792 h 862794"/>
                    <a:gd name="connsiteX5" fmla="*/ 1 w 905934"/>
                    <a:gd name="connsiteY5" fmla="*/ 329557 h 862794"/>
                    <a:gd name="connsiteX0" fmla="*/ 0 w 846665"/>
                    <a:gd name="connsiteY0" fmla="*/ 329557 h 862792"/>
                    <a:gd name="connsiteX1" fmla="*/ 452966 w 846665"/>
                    <a:gd name="connsiteY1" fmla="*/ 0 h 862792"/>
                    <a:gd name="connsiteX2" fmla="*/ 846665 w 846665"/>
                    <a:gd name="connsiteY2" fmla="*/ 608957 h 862792"/>
                    <a:gd name="connsiteX3" fmla="*/ 732914 w 846665"/>
                    <a:gd name="connsiteY3" fmla="*/ 862792 h 862792"/>
                    <a:gd name="connsiteX4" fmla="*/ 173018 w 846665"/>
                    <a:gd name="connsiteY4" fmla="*/ 862792 h 862792"/>
                    <a:gd name="connsiteX5" fmla="*/ 0 w 846665"/>
                    <a:gd name="connsiteY5" fmla="*/ 329557 h 862792"/>
                    <a:gd name="connsiteX0" fmla="*/ 0 w 795865"/>
                    <a:gd name="connsiteY0" fmla="*/ 651290 h 862792"/>
                    <a:gd name="connsiteX1" fmla="*/ 402166 w 795865"/>
                    <a:gd name="connsiteY1" fmla="*/ 0 h 862792"/>
                    <a:gd name="connsiteX2" fmla="*/ 795865 w 795865"/>
                    <a:gd name="connsiteY2" fmla="*/ 608957 h 862792"/>
                    <a:gd name="connsiteX3" fmla="*/ 682114 w 795865"/>
                    <a:gd name="connsiteY3" fmla="*/ 862792 h 862792"/>
                    <a:gd name="connsiteX4" fmla="*/ 122218 w 795865"/>
                    <a:gd name="connsiteY4" fmla="*/ 862792 h 862792"/>
                    <a:gd name="connsiteX5" fmla="*/ 0 w 795865"/>
                    <a:gd name="connsiteY5" fmla="*/ 651290 h 862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95865" h="862792">
                      <a:moveTo>
                        <a:pt x="0" y="651290"/>
                      </a:moveTo>
                      <a:lnTo>
                        <a:pt x="402166" y="0"/>
                      </a:lnTo>
                      <a:lnTo>
                        <a:pt x="795865" y="608957"/>
                      </a:lnTo>
                      <a:lnTo>
                        <a:pt x="682114" y="862792"/>
                      </a:lnTo>
                      <a:lnTo>
                        <a:pt x="122218" y="862792"/>
                      </a:lnTo>
                      <a:lnTo>
                        <a:pt x="0" y="651290"/>
                      </a:lnTo>
                      <a:close/>
                    </a:path>
                  </a:pathLst>
                </a:custGeom>
                <a:solidFill>
                  <a:srgbClr val="FF00FF"/>
                </a:solidFill>
                <a:ln>
                  <a:noFill/>
                </a:ln>
                <a:effectLst>
                  <a:glow rad="177800">
                    <a:srgbClr val="FF99FF">
                      <a:alpha val="60000"/>
                    </a:srgb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타원 227"/>
                <p:cNvSpPr/>
                <p:nvPr/>
              </p:nvSpPr>
              <p:spPr>
                <a:xfrm>
                  <a:off x="2668481" y="5505396"/>
                  <a:ext cx="388155" cy="38815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/>
                    <a:t>G</a:t>
                  </a:r>
                  <a:endParaRPr lang="ko-KR" altLang="en-US" b="1" dirty="0"/>
                </a:p>
              </p:txBody>
            </p:sp>
            <p:sp>
              <p:nvSpPr>
                <p:cNvPr id="229" name="TextBox 228"/>
                <p:cNvSpPr txBox="1"/>
                <p:nvPr/>
              </p:nvSpPr>
              <p:spPr>
                <a:xfrm>
                  <a:off x="2327106" y="5282574"/>
                  <a:ext cx="44275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800" b="1" dirty="0"/>
                    <a:t>+</a:t>
                  </a:r>
                  <a:endParaRPr lang="ko-KR" altLang="en-US" sz="2800" b="1" dirty="0"/>
                </a:p>
              </p:txBody>
            </p:sp>
          </p:grpSp>
          <p:sp>
            <p:nvSpPr>
              <p:cNvPr id="226" name="사각형: 둥근 모서리 225"/>
              <p:cNvSpPr/>
              <p:nvPr/>
            </p:nvSpPr>
            <p:spPr>
              <a:xfrm>
                <a:off x="2113533" y="5829049"/>
                <a:ext cx="1411708" cy="3582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구매  </a:t>
                </a:r>
                <a:r>
                  <a:rPr lang="en-US" altLang="ko-KR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11,000</a:t>
                </a:r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112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로비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좀 더 고민이 필요함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정보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경험치 파는 형식을 어떻게 할 것인가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정보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전직할 때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전직퀘스트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수행 어떻게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표시할건지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..?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퀵슬롯을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여러 개 둘 것인가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부분은 스킬을 얼만큼 쓸 수 있게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해줄것인지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세부 기획을 해야할 것 같다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차수마다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스킬포인트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다르니까 그 부분 </a:t>
            </a:r>
            <a:r>
              <a:rPr lang="en-US" altLang="ko-KR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잘표시해줘야함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체력바가 상단에 있는 것 보다 캐릭터 위에 있는 것이 직관성이 좋을 것 같다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체력바는 캐릭터와 함께 움직일 수 있는가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팀원의 마력 게이지는 어디다 둬야 직관성이 좋을까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0" indent="0">
              <a:buNone/>
            </a:pP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친구길드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 작성하기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08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상단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74" name="그룹 473"/>
          <p:cNvGrpSpPr/>
          <p:nvPr/>
        </p:nvGrpSpPr>
        <p:grpSpPr>
          <a:xfrm>
            <a:off x="4256486" y="1350630"/>
            <a:ext cx="1598515" cy="680115"/>
            <a:chOff x="7739124" y="1005534"/>
            <a:chExt cx="1598515" cy="865635"/>
          </a:xfrm>
        </p:grpSpPr>
        <p:sp>
          <p:nvSpPr>
            <p:cNvPr id="475" name="TextBox 474"/>
            <p:cNvSpPr txBox="1"/>
            <p:nvPr/>
          </p:nvSpPr>
          <p:spPr>
            <a:xfrm>
              <a:off x="7739124" y="1005534"/>
              <a:ext cx="1598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던전입장 티켓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젬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골드</a:t>
              </a:r>
            </a:p>
          </p:txBody>
        </p:sp>
        <p:cxnSp>
          <p:nvCxnSpPr>
            <p:cNvPr id="476" name="직선 화살표 연결선 475"/>
            <p:cNvCxnSpPr>
              <a:cxnSpLocks/>
              <a:endCxn id="475" idx="2"/>
            </p:cNvCxnSpPr>
            <p:nvPr/>
          </p:nvCxnSpPr>
          <p:spPr>
            <a:xfrm flipV="1">
              <a:off x="8538382" y="1282533"/>
              <a:ext cx="0" cy="5886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1" name="그룹 510"/>
          <p:cNvGrpSpPr/>
          <p:nvPr/>
        </p:nvGrpSpPr>
        <p:grpSpPr>
          <a:xfrm>
            <a:off x="7222070" y="1212231"/>
            <a:ext cx="1563248" cy="846921"/>
            <a:chOff x="7339648" y="697500"/>
            <a:chExt cx="1563248" cy="846921"/>
          </a:xfrm>
        </p:grpSpPr>
        <p:cxnSp>
          <p:nvCxnSpPr>
            <p:cNvPr id="513" name="직선 화살표 연결선 512"/>
            <p:cNvCxnSpPr>
              <a:cxnSpLocks/>
              <a:endCxn id="512" idx="2"/>
            </p:cNvCxnSpPr>
            <p:nvPr/>
          </p:nvCxnSpPr>
          <p:spPr>
            <a:xfrm flipV="1">
              <a:off x="8121272" y="974499"/>
              <a:ext cx="0" cy="5699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TextBox 511"/>
            <p:cNvSpPr txBox="1"/>
            <p:nvPr/>
          </p:nvSpPr>
          <p:spPr>
            <a:xfrm>
              <a:off x="7339648" y="697500"/>
              <a:ext cx="1563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우편함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채팅창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설정창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49" name="그룹 548"/>
          <p:cNvGrpSpPr/>
          <p:nvPr/>
        </p:nvGrpSpPr>
        <p:grpSpPr>
          <a:xfrm>
            <a:off x="8909878" y="3658657"/>
            <a:ext cx="1116241" cy="276999"/>
            <a:chOff x="6959506" y="659000"/>
            <a:chExt cx="1116241" cy="276999"/>
          </a:xfrm>
        </p:grpSpPr>
        <p:cxnSp>
          <p:nvCxnSpPr>
            <p:cNvPr id="550" name="직선 화살표 연결선 549"/>
            <p:cNvCxnSpPr>
              <a:cxnSpLocks/>
              <a:endCxn id="551" idx="1"/>
            </p:cNvCxnSpPr>
            <p:nvPr/>
          </p:nvCxnSpPr>
          <p:spPr>
            <a:xfrm flipV="1">
              <a:off x="6959506" y="797500"/>
              <a:ext cx="380142" cy="9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TextBox 550"/>
            <p:cNvSpPr txBox="1"/>
            <p:nvPr/>
          </p:nvSpPr>
          <p:spPr>
            <a:xfrm>
              <a:off x="7339648" y="659000"/>
              <a:ext cx="7360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뒤로가기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38830" y="3353591"/>
            <a:ext cx="8157327" cy="887129"/>
            <a:chOff x="838830" y="4076110"/>
            <a:chExt cx="8157327" cy="887129"/>
          </a:xfrm>
        </p:grpSpPr>
        <p:sp>
          <p:nvSpPr>
            <p:cNvPr id="554" name="사각형: 둥근 모서리 553"/>
            <p:cNvSpPr/>
            <p:nvPr/>
          </p:nvSpPr>
          <p:spPr>
            <a:xfrm>
              <a:off x="838830" y="4076110"/>
              <a:ext cx="8157327" cy="887129"/>
            </a:xfrm>
            <a:prstGeom prst="roundRect">
              <a:avLst>
                <a:gd name="adj" fmla="val 29148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55" name="그룹 554"/>
            <p:cNvGrpSpPr/>
            <p:nvPr/>
          </p:nvGrpSpPr>
          <p:grpSpPr>
            <a:xfrm>
              <a:off x="3044556" y="4354236"/>
              <a:ext cx="3974679" cy="360603"/>
              <a:chOff x="2993756" y="3703157"/>
              <a:chExt cx="3974679" cy="360603"/>
            </a:xfrm>
          </p:grpSpPr>
          <p:grpSp>
            <p:nvGrpSpPr>
              <p:cNvPr id="573" name="그룹 572"/>
              <p:cNvGrpSpPr/>
              <p:nvPr/>
            </p:nvGrpSpPr>
            <p:grpSpPr>
              <a:xfrm>
                <a:off x="2993756" y="3703157"/>
                <a:ext cx="1196134" cy="360603"/>
                <a:chOff x="2334470" y="1910747"/>
                <a:chExt cx="1196134" cy="360603"/>
              </a:xfrm>
            </p:grpSpPr>
            <p:sp>
              <p:nvSpPr>
                <p:cNvPr id="580" name="타원 579"/>
                <p:cNvSpPr/>
                <p:nvPr/>
              </p:nvSpPr>
              <p:spPr>
                <a:xfrm>
                  <a:off x="2334470" y="1910747"/>
                  <a:ext cx="360603" cy="360603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H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81" name="TextBox 580"/>
                <p:cNvSpPr txBox="1"/>
                <p:nvPr/>
              </p:nvSpPr>
              <p:spPr>
                <a:xfrm>
                  <a:off x="2744811" y="1933885"/>
                  <a:ext cx="7857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10/100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574" name="그룹 573"/>
              <p:cNvGrpSpPr/>
              <p:nvPr/>
            </p:nvGrpSpPr>
            <p:grpSpPr>
              <a:xfrm>
                <a:off x="4276717" y="3703157"/>
                <a:ext cx="1028951" cy="360603"/>
                <a:chOff x="3903181" y="1910747"/>
                <a:chExt cx="1028951" cy="360603"/>
              </a:xfrm>
            </p:grpSpPr>
            <p:sp>
              <p:nvSpPr>
                <p:cNvPr id="578" name="타원 577"/>
                <p:cNvSpPr/>
                <p:nvPr/>
              </p:nvSpPr>
              <p:spPr>
                <a:xfrm>
                  <a:off x="3903181" y="1910747"/>
                  <a:ext cx="360603" cy="360603"/>
                </a:xfrm>
                <a:prstGeom prst="ellipse">
                  <a:avLst/>
                </a:prstGeom>
                <a:solidFill>
                  <a:srgbClr val="FF00FF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79" name="TextBox 578"/>
                <p:cNvSpPr txBox="1"/>
                <p:nvPr/>
              </p:nvSpPr>
              <p:spPr>
                <a:xfrm>
                  <a:off x="4330685" y="1931807"/>
                  <a:ext cx="6014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575" name="그룹 574"/>
              <p:cNvGrpSpPr/>
              <p:nvPr/>
            </p:nvGrpSpPr>
            <p:grpSpPr>
              <a:xfrm>
                <a:off x="5420044" y="3703157"/>
                <a:ext cx="1548391" cy="360603"/>
                <a:chOff x="5173508" y="1910747"/>
                <a:chExt cx="1548391" cy="360603"/>
              </a:xfrm>
            </p:grpSpPr>
            <p:sp>
              <p:nvSpPr>
                <p:cNvPr id="576" name="타원 575"/>
                <p:cNvSpPr/>
                <p:nvPr/>
              </p:nvSpPr>
              <p:spPr>
                <a:xfrm>
                  <a:off x="5173508" y="1910747"/>
                  <a:ext cx="360603" cy="36060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77" name="TextBox 576"/>
                <p:cNvSpPr txBox="1"/>
                <p:nvPr/>
              </p:nvSpPr>
              <p:spPr>
                <a:xfrm>
                  <a:off x="5702068" y="1931806"/>
                  <a:ext cx="10198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1,000,000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sp>
          <p:nvSpPr>
            <p:cNvPr id="556" name="사각형: 둥근 모서리 555"/>
            <p:cNvSpPr/>
            <p:nvPr/>
          </p:nvSpPr>
          <p:spPr>
            <a:xfrm>
              <a:off x="974682" y="4237876"/>
              <a:ext cx="1883223" cy="582619"/>
            </a:xfrm>
            <a:prstGeom prst="roundRect">
              <a:avLst/>
            </a:prstGeom>
            <a:solidFill>
              <a:schemeClr val="accent2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lv.25 </a:t>
              </a:r>
              <a:r>
                <a:rPr lang="ko-KR" altLang="en-US" dirty="0" err="1"/>
                <a:t>초아봄</a:t>
              </a:r>
              <a:endParaRPr lang="ko-KR" altLang="en-US" dirty="0"/>
            </a:p>
          </p:txBody>
        </p:sp>
        <p:grpSp>
          <p:nvGrpSpPr>
            <p:cNvPr id="558" name="그룹 557"/>
            <p:cNvGrpSpPr/>
            <p:nvPr/>
          </p:nvGrpSpPr>
          <p:grpSpPr>
            <a:xfrm>
              <a:off x="7127488" y="4288994"/>
              <a:ext cx="499527" cy="499525"/>
              <a:chOff x="7127488" y="2336152"/>
              <a:chExt cx="499527" cy="499525"/>
            </a:xfrm>
          </p:grpSpPr>
          <p:sp>
            <p:nvSpPr>
              <p:cNvPr id="567" name="타원 566"/>
              <p:cNvSpPr/>
              <p:nvPr/>
            </p:nvSpPr>
            <p:spPr>
              <a:xfrm>
                <a:off x="7127488" y="2336152"/>
                <a:ext cx="499527" cy="4995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568" name="그룹 567"/>
              <p:cNvGrpSpPr/>
              <p:nvPr/>
            </p:nvGrpSpPr>
            <p:grpSpPr>
              <a:xfrm>
                <a:off x="7228923" y="2497560"/>
                <a:ext cx="287502" cy="188041"/>
                <a:chOff x="10568539" y="1212231"/>
                <a:chExt cx="423512" cy="276999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569" name="직사각형 568"/>
                <p:cNvSpPr/>
                <p:nvPr/>
              </p:nvSpPr>
              <p:spPr>
                <a:xfrm>
                  <a:off x="10568539" y="1212231"/>
                  <a:ext cx="423512" cy="27699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70" name="직선 연결선 569"/>
                <p:cNvCxnSpPr/>
                <p:nvPr/>
              </p:nvCxnSpPr>
              <p:spPr>
                <a:xfrm>
                  <a:off x="10568539" y="1212231"/>
                  <a:ext cx="211756" cy="138399"/>
                </a:xfrm>
                <a:prstGeom prst="line">
                  <a:avLst/>
                </a:prstGeom>
                <a:grpFill/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직선 연결선 570"/>
                <p:cNvCxnSpPr/>
                <p:nvPr/>
              </p:nvCxnSpPr>
              <p:spPr>
                <a:xfrm flipV="1">
                  <a:off x="10780295" y="1212231"/>
                  <a:ext cx="211756" cy="138399"/>
                </a:xfrm>
                <a:prstGeom prst="line">
                  <a:avLst/>
                </a:prstGeom>
                <a:grpFill/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2" name="타원 571"/>
                <p:cNvSpPr/>
                <p:nvPr/>
              </p:nvSpPr>
              <p:spPr>
                <a:xfrm>
                  <a:off x="10745695" y="1316130"/>
                  <a:ext cx="69200" cy="69200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59" name="그룹 558"/>
            <p:cNvGrpSpPr/>
            <p:nvPr/>
          </p:nvGrpSpPr>
          <p:grpSpPr>
            <a:xfrm>
              <a:off x="7728075" y="4288993"/>
              <a:ext cx="499527" cy="499525"/>
              <a:chOff x="7728075" y="2336151"/>
              <a:chExt cx="499527" cy="499525"/>
            </a:xfrm>
          </p:grpSpPr>
          <p:sp>
            <p:nvSpPr>
              <p:cNvPr id="565" name="타원 564"/>
              <p:cNvSpPr/>
              <p:nvPr/>
            </p:nvSpPr>
            <p:spPr>
              <a:xfrm>
                <a:off x="7728075" y="2336151"/>
                <a:ext cx="499527" cy="4995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66" name="말풍선: 모서리가 둥근 사각형 565"/>
              <p:cNvSpPr/>
              <p:nvPr/>
            </p:nvSpPr>
            <p:spPr>
              <a:xfrm>
                <a:off x="7844392" y="2493327"/>
                <a:ext cx="279048" cy="186962"/>
              </a:xfrm>
              <a:prstGeom prst="wedgeRoundRectCallout">
                <a:avLst>
                  <a:gd name="adj1" fmla="val -38901"/>
                  <a:gd name="adj2" fmla="val 74058"/>
                  <a:gd name="adj3" fmla="val 1666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200" b="1" dirty="0"/>
                  <a:t>…</a:t>
                </a:r>
                <a:endParaRPr lang="en-US" altLang="ko-KR" sz="1100" b="1" dirty="0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8323723" y="4288994"/>
              <a:ext cx="499527" cy="499525"/>
              <a:chOff x="8323723" y="4288994"/>
              <a:chExt cx="499527" cy="499525"/>
            </a:xfrm>
          </p:grpSpPr>
          <p:sp>
            <p:nvSpPr>
              <p:cNvPr id="561" name="타원 560"/>
              <p:cNvSpPr/>
              <p:nvPr/>
            </p:nvSpPr>
            <p:spPr>
              <a:xfrm>
                <a:off x="8323723" y="4288994"/>
                <a:ext cx="499527" cy="4995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5" name="화살표: 아래로 구부러짐 44"/>
              <p:cNvSpPr/>
              <p:nvPr/>
            </p:nvSpPr>
            <p:spPr>
              <a:xfrm>
                <a:off x="8429367" y="4437702"/>
                <a:ext cx="325114" cy="180793"/>
              </a:xfrm>
              <a:prstGeom prst="curvedDownArrow">
                <a:avLst>
                  <a:gd name="adj1" fmla="val 32786"/>
                  <a:gd name="adj2" fmla="val 70737"/>
                  <a:gd name="adj3" fmla="val 40423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9763816" y="1753746"/>
            <a:ext cx="264660" cy="225002"/>
            <a:chOff x="7348499" y="2283717"/>
            <a:chExt cx="694834" cy="590716"/>
          </a:xfrm>
        </p:grpSpPr>
        <p:sp>
          <p:nvSpPr>
            <p:cNvPr id="68" name="직사각형 67"/>
            <p:cNvSpPr/>
            <p:nvPr/>
          </p:nvSpPr>
          <p:spPr>
            <a:xfrm>
              <a:off x="7348499" y="2283717"/>
              <a:ext cx="694834" cy="5907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>
              <a:cxnSpLocks/>
            </p:cNvCxnSpPr>
            <p:nvPr/>
          </p:nvCxnSpPr>
          <p:spPr>
            <a:xfrm flipH="1">
              <a:off x="7467601" y="2371358"/>
              <a:ext cx="482600" cy="439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cxnSpLocks/>
            </p:cNvCxnSpPr>
            <p:nvPr/>
          </p:nvCxnSpPr>
          <p:spPr>
            <a:xfrm>
              <a:off x="7467600" y="2371358"/>
              <a:ext cx="482600" cy="439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10097911" y="1753746"/>
            <a:ext cx="1565082" cy="276999"/>
            <a:chOff x="6959506" y="659000"/>
            <a:chExt cx="1565082" cy="276999"/>
          </a:xfrm>
        </p:grpSpPr>
        <p:cxnSp>
          <p:nvCxnSpPr>
            <p:cNvPr id="72" name="직선 화살표 연결선 71"/>
            <p:cNvCxnSpPr>
              <a:cxnSpLocks/>
              <a:endCxn id="73" idx="1"/>
            </p:cNvCxnSpPr>
            <p:nvPr/>
          </p:nvCxnSpPr>
          <p:spPr>
            <a:xfrm flipV="1">
              <a:off x="6959506" y="797500"/>
              <a:ext cx="380142" cy="91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339648" y="659000"/>
              <a:ext cx="1184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팝업창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닫기버튼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38830" y="4692197"/>
            <a:ext cx="8157327" cy="887129"/>
            <a:chOff x="838830" y="4692197"/>
            <a:chExt cx="8157327" cy="887129"/>
          </a:xfrm>
        </p:grpSpPr>
        <p:sp>
          <p:nvSpPr>
            <p:cNvPr id="107" name="사각형: 둥근 모서리 106"/>
            <p:cNvSpPr/>
            <p:nvPr/>
          </p:nvSpPr>
          <p:spPr>
            <a:xfrm>
              <a:off x="838830" y="4692197"/>
              <a:ext cx="8157327" cy="887129"/>
            </a:xfrm>
            <a:prstGeom prst="roundRect">
              <a:avLst>
                <a:gd name="adj" fmla="val 29148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3044556" y="4970323"/>
              <a:ext cx="3974679" cy="360603"/>
              <a:chOff x="2993756" y="3703157"/>
              <a:chExt cx="3974679" cy="360603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2993756" y="3703157"/>
                <a:ext cx="1196134" cy="360603"/>
                <a:chOff x="2334470" y="1910747"/>
                <a:chExt cx="1196134" cy="360603"/>
              </a:xfrm>
            </p:grpSpPr>
            <p:sp>
              <p:nvSpPr>
                <p:cNvPr id="130" name="타원 129"/>
                <p:cNvSpPr/>
                <p:nvPr/>
              </p:nvSpPr>
              <p:spPr>
                <a:xfrm>
                  <a:off x="2334470" y="1910747"/>
                  <a:ext cx="360603" cy="360603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H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2744811" y="1933885"/>
                  <a:ext cx="7857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10/100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24" name="그룹 123"/>
              <p:cNvGrpSpPr/>
              <p:nvPr/>
            </p:nvGrpSpPr>
            <p:grpSpPr>
              <a:xfrm>
                <a:off x="4276717" y="3703157"/>
                <a:ext cx="1028951" cy="360603"/>
                <a:chOff x="3903181" y="1910747"/>
                <a:chExt cx="1028951" cy="360603"/>
              </a:xfrm>
            </p:grpSpPr>
            <p:sp>
              <p:nvSpPr>
                <p:cNvPr id="128" name="타원 127"/>
                <p:cNvSpPr/>
                <p:nvPr/>
              </p:nvSpPr>
              <p:spPr>
                <a:xfrm>
                  <a:off x="3903181" y="1910747"/>
                  <a:ext cx="360603" cy="360603"/>
                </a:xfrm>
                <a:prstGeom prst="ellipse">
                  <a:avLst/>
                </a:prstGeom>
                <a:solidFill>
                  <a:srgbClr val="FF00FF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4330685" y="1931807"/>
                  <a:ext cx="6014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5420044" y="3703157"/>
                <a:ext cx="1548391" cy="360603"/>
                <a:chOff x="5173508" y="1910747"/>
                <a:chExt cx="1548391" cy="360603"/>
              </a:xfrm>
            </p:grpSpPr>
            <p:sp>
              <p:nvSpPr>
                <p:cNvPr id="126" name="타원 125"/>
                <p:cNvSpPr/>
                <p:nvPr/>
              </p:nvSpPr>
              <p:spPr>
                <a:xfrm>
                  <a:off x="5173508" y="1910747"/>
                  <a:ext cx="360603" cy="36060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5702068" y="1931806"/>
                  <a:ext cx="10198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1,000,000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sp>
          <p:nvSpPr>
            <p:cNvPr id="109" name="사각형: 둥근 모서리 108"/>
            <p:cNvSpPr/>
            <p:nvPr/>
          </p:nvSpPr>
          <p:spPr>
            <a:xfrm>
              <a:off x="1575986" y="4853963"/>
              <a:ext cx="938959" cy="582619"/>
            </a:xfrm>
            <a:prstGeom prst="roundRect">
              <a:avLst/>
            </a:prstGeom>
            <a:solidFill>
              <a:schemeClr val="accent2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캐릭터</a:t>
              </a:r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960273" y="4905081"/>
              <a:ext cx="499527" cy="499525"/>
              <a:chOff x="960273" y="4288994"/>
              <a:chExt cx="499527" cy="499525"/>
            </a:xfrm>
          </p:grpSpPr>
          <p:sp>
            <p:nvSpPr>
              <p:cNvPr id="113" name="타원 112"/>
              <p:cNvSpPr/>
              <p:nvPr/>
            </p:nvSpPr>
            <p:spPr>
              <a:xfrm>
                <a:off x="960273" y="4288994"/>
                <a:ext cx="499527" cy="4995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4" name="화살표: 아래로 구부러짐 113"/>
              <p:cNvSpPr/>
              <p:nvPr/>
            </p:nvSpPr>
            <p:spPr>
              <a:xfrm>
                <a:off x="1065917" y="4437702"/>
                <a:ext cx="325114" cy="180793"/>
              </a:xfrm>
              <a:prstGeom prst="curvedDownArrow">
                <a:avLst>
                  <a:gd name="adj1" fmla="val 32786"/>
                  <a:gd name="adj2" fmla="val 70737"/>
                  <a:gd name="adj3" fmla="val 40423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7127488" y="4905080"/>
              <a:ext cx="1695762" cy="505123"/>
              <a:chOff x="7127488" y="4905080"/>
              <a:chExt cx="1695762" cy="505123"/>
            </a:xfrm>
          </p:grpSpPr>
          <p:grpSp>
            <p:nvGrpSpPr>
              <p:cNvPr id="110" name="그룹 109"/>
              <p:cNvGrpSpPr/>
              <p:nvPr/>
            </p:nvGrpSpPr>
            <p:grpSpPr>
              <a:xfrm>
                <a:off x="7127488" y="4905081"/>
                <a:ext cx="499527" cy="499525"/>
                <a:chOff x="7127488" y="2336152"/>
                <a:chExt cx="499527" cy="499525"/>
              </a:xfrm>
            </p:grpSpPr>
            <p:sp>
              <p:nvSpPr>
                <p:cNvPr id="117" name="타원 116"/>
                <p:cNvSpPr/>
                <p:nvPr/>
              </p:nvSpPr>
              <p:spPr>
                <a:xfrm>
                  <a:off x="7127488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m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118" name="그룹 117"/>
                <p:cNvGrpSpPr/>
                <p:nvPr/>
              </p:nvGrpSpPr>
              <p:grpSpPr>
                <a:xfrm>
                  <a:off x="7228923" y="2497560"/>
                  <a:ext cx="287502" cy="188041"/>
                  <a:chOff x="10568539" y="1212231"/>
                  <a:chExt cx="423512" cy="276999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19" name="직사각형 118"/>
                  <p:cNvSpPr/>
                  <p:nvPr/>
                </p:nvSpPr>
                <p:spPr>
                  <a:xfrm>
                    <a:off x="10568539" y="1212231"/>
                    <a:ext cx="423512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20" name="직선 연결선 119"/>
                  <p:cNvCxnSpPr/>
                  <p:nvPr/>
                </p:nvCxnSpPr>
                <p:spPr>
                  <a:xfrm>
                    <a:off x="10568539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/>
                  <p:cNvCxnSpPr/>
                  <p:nvPr/>
                </p:nvCxnSpPr>
                <p:spPr>
                  <a:xfrm flipV="1">
                    <a:off x="10780295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타원 121"/>
                  <p:cNvSpPr/>
                  <p:nvPr/>
                </p:nvSpPr>
                <p:spPr>
                  <a:xfrm>
                    <a:off x="10745695" y="1316130"/>
                    <a:ext cx="69200" cy="69200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1" name="그룹 110"/>
              <p:cNvGrpSpPr/>
              <p:nvPr/>
            </p:nvGrpSpPr>
            <p:grpSpPr>
              <a:xfrm>
                <a:off x="7728075" y="4905080"/>
                <a:ext cx="499527" cy="499525"/>
                <a:chOff x="7728075" y="2336151"/>
                <a:chExt cx="499527" cy="499525"/>
              </a:xfrm>
            </p:grpSpPr>
            <p:sp>
              <p:nvSpPr>
                <p:cNvPr id="115" name="타원 114"/>
                <p:cNvSpPr/>
                <p:nvPr/>
              </p:nvSpPr>
              <p:spPr>
                <a:xfrm>
                  <a:off x="7728075" y="2336151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c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16" name="말풍선: 모서리가 둥근 사각형 115"/>
                <p:cNvSpPr/>
                <p:nvPr/>
              </p:nvSpPr>
              <p:spPr>
                <a:xfrm>
                  <a:off x="7844392" y="2493327"/>
                  <a:ext cx="279048" cy="186962"/>
                </a:xfrm>
                <a:prstGeom prst="wedgeRoundRectCallout">
                  <a:avLst>
                    <a:gd name="adj1" fmla="val -38901"/>
                    <a:gd name="adj2" fmla="val 74058"/>
                    <a:gd name="adj3" fmla="val 16667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ko-KR" sz="1200" b="1" dirty="0"/>
                    <a:t>…</a:t>
                  </a:r>
                  <a:endParaRPr lang="en-US" altLang="ko-KR" sz="1100" b="1" dirty="0"/>
                </a:p>
              </p:txBody>
            </p:sp>
          </p:grpSp>
          <p:grpSp>
            <p:nvGrpSpPr>
              <p:cNvPr id="135" name="그룹 134"/>
              <p:cNvGrpSpPr/>
              <p:nvPr/>
            </p:nvGrpSpPr>
            <p:grpSpPr>
              <a:xfrm>
                <a:off x="8323723" y="4910678"/>
                <a:ext cx="499527" cy="499525"/>
                <a:chOff x="8323723" y="2336152"/>
                <a:chExt cx="499527" cy="499525"/>
              </a:xfrm>
            </p:grpSpPr>
            <p:sp>
              <p:nvSpPr>
                <p:cNvPr id="136" name="타원 135"/>
                <p:cNvSpPr/>
                <p:nvPr/>
              </p:nvSpPr>
              <p:spPr>
                <a:xfrm>
                  <a:off x="8323723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s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137" name="그룹 136"/>
                <p:cNvGrpSpPr/>
                <p:nvPr/>
              </p:nvGrpSpPr>
              <p:grpSpPr>
                <a:xfrm>
                  <a:off x="8410449" y="2414036"/>
                  <a:ext cx="362372" cy="354951"/>
                  <a:chOff x="9658069" y="2123268"/>
                  <a:chExt cx="430076" cy="421268"/>
                </a:xfrm>
              </p:grpSpPr>
              <p:sp>
                <p:nvSpPr>
                  <p:cNvPr id="138" name="별: 꼭짓점 12개 137"/>
                  <p:cNvSpPr/>
                  <p:nvPr/>
                </p:nvSpPr>
                <p:spPr>
                  <a:xfrm>
                    <a:off x="9658069" y="212326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별: 꼭짓점 12개 138"/>
                  <p:cNvSpPr/>
                  <p:nvPr/>
                </p:nvSpPr>
                <p:spPr>
                  <a:xfrm>
                    <a:off x="9755547" y="221193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103" name="그룹 102"/>
          <p:cNvGrpSpPr/>
          <p:nvPr/>
        </p:nvGrpSpPr>
        <p:grpSpPr>
          <a:xfrm>
            <a:off x="820567" y="5473394"/>
            <a:ext cx="736099" cy="557409"/>
            <a:chOff x="7272277" y="340184"/>
            <a:chExt cx="736099" cy="557409"/>
          </a:xfrm>
        </p:grpSpPr>
        <p:cxnSp>
          <p:nvCxnSpPr>
            <p:cNvPr id="104" name="직선 화살표 연결선 103"/>
            <p:cNvCxnSpPr>
              <a:cxnSpLocks/>
              <a:endCxn id="105" idx="0"/>
            </p:cNvCxnSpPr>
            <p:nvPr/>
          </p:nvCxnSpPr>
          <p:spPr>
            <a:xfrm>
              <a:off x="7640327" y="340184"/>
              <a:ext cx="0" cy="280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7272277" y="620594"/>
              <a:ext cx="7360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뒤로가기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838830" y="2129684"/>
            <a:ext cx="8157327" cy="887129"/>
            <a:chOff x="838830" y="4692197"/>
            <a:chExt cx="8157327" cy="887129"/>
          </a:xfrm>
        </p:grpSpPr>
        <p:sp>
          <p:nvSpPr>
            <p:cNvPr id="133" name="사각형: 둥근 모서리 132"/>
            <p:cNvSpPr/>
            <p:nvPr/>
          </p:nvSpPr>
          <p:spPr>
            <a:xfrm>
              <a:off x="838830" y="4692197"/>
              <a:ext cx="8157327" cy="887129"/>
            </a:xfrm>
            <a:prstGeom prst="roundRect">
              <a:avLst>
                <a:gd name="adj" fmla="val 29148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34" name="그룹 133"/>
            <p:cNvGrpSpPr/>
            <p:nvPr/>
          </p:nvGrpSpPr>
          <p:grpSpPr>
            <a:xfrm>
              <a:off x="3044556" y="4970323"/>
              <a:ext cx="3974679" cy="360603"/>
              <a:chOff x="2993756" y="3703157"/>
              <a:chExt cx="3974679" cy="360603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2993756" y="3703157"/>
                <a:ext cx="1196134" cy="360603"/>
                <a:chOff x="2334470" y="1910747"/>
                <a:chExt cx="1196134" cy="360603"/>
              </a:xfrm>
            </p:grpSpPr>
            <p:sp>
              <p:nvSpPr>
                <p:cNvPr id="167" name="타원 166"/>
                <p:cNvSpPr/>
                <p:nvPr/>
              </p:nvSpPr>
              <p:spPr>
                <a:xfrm>
                  <a:off x="2334470" y="1910747"/>
                  <a:ext cx="360603" cy="360603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H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2744811" y="1933885"/>
                  <a:ext cx="7857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10/100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61" name="그룹 160"/>
              <p:cNvGrpSpPr/>
              <p:nvPr/>
            </p:nvGrpSpPr>
            <p:grpSpPr>
              <a:xfrm>
                <a:off x="4276717" y="3703157"/>
                <a:ext cx="1028951" cy="360603"/>
                <a:chOff x="3903181" y="1910747"/>
                <a:chExt cx="1028951" cy="360603"/>
              </a:xfrm>
            </p:grpSpPr>
            <p:sp>
              <p:nvSpPr>
                <p:cNvPr id="165" name="타원 164"/>
                <p:cNvSpPr/>
                <p:nvPr/>
              </p:nvSpPr>
              <p:spPr>
                <a:xfrm>
                  <a:off x="3903181" y="1910747"/>
                  <a:ext cx="360603" cy="360603"/>
                </a:xfrm>
                <a:prstGeom prst="ellipse">
                  <a:avLst/>
                </a:prstGeom>
                <a:solidFill>
                  <a:srgbClr val="FF00FF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4330685" y="1931807"/>
                  <a:ext cx="6014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62" name="그룹 161"/>
              <p:cNvGrpSpPr/>
              <p:nvPr/>
            </p:nvGrpSpPr>
            <p:grpSpPr>
              <a:xfrm>
                <a:off x="5420044" y="3703157"/>
                <a:ext cx="1548391" cy="360603"/>
                <a:chOff x="5173508" y="1910747"/>
                <a:chExt cx="1548391" cy="360603"/>
              </a:xfrm>
            </p:grpSpPr>
            <p:sp>
              <p:nvSpPr>
                <p:cNvPr id="163" name="타원 162"/>
                <p:cNvSpPr/>
                <p:nvPr/>
              </p:nvSpPr>
              <p:spPr>
                <a:xfrm>
                  <a:off x="5173508" y="1910747"/>
                  <a:ext cx="360603" cy="36060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5702068" y="1931806"/>
                  <a:ext cx="10198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1,000,000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sp>
          <p:nvSpPr>
            <p:cNvPr id="140" name="사각형: 둥근 모서리 139"/>
            <p:cNvSpPr/>
            <p:nvPr/>
          </p:nvSpPr>
          <p:spPr>
            <a:xfrm>
              <a:off x="960273" y="4853963"/>
              <a:ext cx="1897631" cy="582619"/>
            </a:xfrm>
            <a:prstGeom prst="roundRect">
              <a:avLst/>
            </a:prstGeom>
            <a:solidFill>
              <a:schemeClr val="accent2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/>
                <a:t>lv.25 </a:t>
              </a:r>
              <a:r>
                <a:rPr lang="ko-KR" altLang="en-US" dirty="0" err="1"/>
                <a:t>초아봄</a:t>
              </a:r>
              <a:endParaRPr lang="ko-KR" altLang="en-US" dirty="0"/>
            </a:p>
          </p:txBody>
        </p:sp>
        <p:grpSp>
          <p:nvGrpSpPr>
            <p:cNvPr id="142" name="그룹 141"/>
            <p:cNvGrpSpPr/>
            <p:nvPr/>
          </p:nvGrpSpPr>
          <p:grpSpPr>
            <a:xfrm>
              <a:off x="7127488" y="4905080"/>
              <a:ext cx="1695762" cy="505123"/>
              <a:chOff x="7127488" y="4905080"/>
              <a:chExt cx="1695762" cy="505123"/>
            </a:xfrm>
          </p:grpSpPr>
          <p:grpSp>
            <p:nvGrpSpPr>
              <p:cNvPr id="143" name="그룹 142"/>
              <p:cNvGrpSpPr/>
              <p:nvPr/>
            </p:nvGrpSpPr>
            <p:grpSpPr>
              <a:xfrm>
                <a:off x="7127488" y="4905081"/>
                <a:ext cx="499527" cy="499525"/>
                <a:chOff x="7127488" y="2336152"/>
                <a:chExt cx="499527" cy="499525"/>
              </a:xfrm>
            </p:grpSpPr>
            <p:sp>
              <p:nvSpPr>
                <p:cNvPr id="152" name="타원 151"/>
                <p:cNvSpPr/>
                <p:nvPr/>
              </p:nvSpPr>
              <p:spPr>
                <a:xfrm>
                  <a:off x="7127488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m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153" name="그룹 152"/>
                <p:cNvGrpSpPr/>
                <p:nvPr/>
              </p:nvGrpSpPr>
              <p:grpSpPr>
                <a:xfrm>
                  <a:off x="7228923" y="2497560"/>
                  <a:ext cx="287502" cy="188041"/>
                  <a:chOff x="10568539" y="1212231"/>
                  <a:chExt cx="423512" cy="276999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54" name="직사각형 153"/>
                  <p:cNvSpPr/>
                  <p:nvPr/>
                </p:nvSpPr>
                <p:spPr>
                  <a:xfrm>
                    <a:off x="10568539" y="1212231"/>
                    <a:ext cx="423512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55" name="직선 연결선 154"/>
                  <p:cNvCxnSpPr/>
                  <p:nvPr/>
                </p:nvCxnSpPr>
                <p:spPr>
                  <a:xfrm>
                    <a:off x="10568539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직선 연결선 155"/>
                  <p:cNvCxnSpPr/>
                  <p:nvPr/>
                </p:nvCxnSpPr>
                <p:spPr>
                  <a:xfrm flipV="1">
                    <a:off x="10780295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7" name="타원 156"/>
                  <p:cNvSpPr/>
                  <p:nvPr/>
                </p:nvSpPr>
                <p:spPr>
                  <a:xfrm>
                    <a:off x="10745695" y="1316130"/>
                    <a:ext cx="69200" cy="69200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44" name="그룹 143"/>
              <p:cNvGrpSpPr/>
              <p:nvPr/>
            </p:nvGrpSpPr>
            <p:grpSpPr>
              <a:xfrm>
                <a:off x="7728075" y="4905080"/>
                <a:ext cx="499527" cy="499525"/>
                <a:chOff x="7728075" y="2336151"/>
                <a:chExt cx="499527" cy="499525"/>
              </a:xfrm>
            </p:grpSpPr>
            <p:sp>
              <p:nvSpPr>
                <p:cNvPr id="150" name="타원 149"/>
                <p:cNvSpPr/>
                <p:nvPr/>
              </p:nvSpPr>
              <p:spPr>
                <a:xfrm>
                  <a:off x="7728075" y="2336151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c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51" name="말풍선: 모서리가 둥근 사각형 150"/>
                <p:cNvSpPr/>
                <p:nvPr/>
              </p:nvSpPr>
              <p:spPr>
                <a:xfrm>
                  <a:off x="7844392" y="2493327"/>
                  <a:ext cx="279048" cy="186962"/>
                </a:xfrm>
                <a:prstGeom prst="wedgeRoundRectCallout">
                  <a:avLst>
                    <a:gd name="adj1" fmla="val -38901"/>
                    <a:gd name="adj2" fmla="val 74058"/>
                    <a:gd name="adj3" fmla="val 16667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ko-KR" sz="1200" b="1" dirty="0"/>
                    <a:t>…</a:t>
                  </a:r>
                  <a:endParaRPr lang="en-US" altLang="ko-KR" sz="1100" b="1" dirty="0"/>
                </a:p>
              </p:txBody>
            </p:sp>
          </p:grpSp>
          <p:grpSp>
            <p:nvGrpSpPr>
              <p:cNvPr id="145" name="그룹 144"/>
              <p:cNvGrpSpPr/>
              <p:nvPr/>
            </p:nvGrpSpPr>
            <p:grpSpPr>
              <a:xfrm>
                <a:off x="8323723" y="4910678"/>
                <a:ext cx="499527" cy="499525"/>
                <a:chOff x="8323723" y="2336152"/>
                <a:chExt cx="499527" cy="499525"/>
              </a:xfrm>
            </p:grpSpPr>
            <p:sp>
              <p:nvSpPr>
                <p:cNvPr id="146" name="타원 145"/>
                <p:cNvSpPr/>
                <p:nvPr/>
              </p:nvSpPr>
              <p:spPr>
                <a:xfrm>
                  <a:off x="8323723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s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147" name="그룹 146"/>
                <p:cNvGrpSpPr/>
                <p:nvPr/>
              </p:nvGrpSpPr>
              <p:grpSpPr>
                <a:xfrm>
                  <a:off x="8410449" y="2414036"/>
                  <a:ext cx="362372" cy="354951"/>
                  <a:chOff x="9658069" y="2123268"/>
                  <a:chExt cx="430076" cy="421268"/>
                </a:xfrm>
              </p:grpSpPr>
              <p:sp>
                <p:nvSpPr>
                  <p:cNvPr id="148" name="별: 꼭짓점 12개 147"/>
                  <p:cNvSpPr/>
                  <p:nvPr/>
                </p:nvSpPr>
                <p:spPr>
                  <a:xfrm>
                    <a:off x="9658069" y="212326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별: 꼭짓점 12개 148"/>
                  <p:cNvSpPr/>
                  <p:nvPr/>
                </p:nvSpPr>
                <p:spPr>
                  <a:xfrm>
                    <a:off x="9755547" y="221193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59782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메인로비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0" name="사각형: 둥근 모서리 449"/>
          <p:cNvSpPr/>
          <p:nvPr/>
        </p:nvSpPr>
        <p:spPr>
          <a:xfrm>
            <a:off x="838200" y="1690688"/>
            <a:ext cx="8157327" cy="4798428"/>
          </a:xfrm>
          <a:prstGeom prst="roundRect">
            <a:avLst>
              <a:gd name="adj" fmla="val 528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684009" y="2725228"/>
            <a:ext cx="2791644" cy="461665"/>
            <a:chOff x="7083001" y="1005534"/>
            <a:chExt cx="2791644" cy="461665"/>
          </a:xfrm>
        </p:grpSpPr>
        <p:sp>
          <p:nvSpPr>
            <p:cNvPr id="472" name="TextBox 471"/>
            <p:cNvSpPr txBox="1"/>
            <p:nvPr/>
          </p:nvSpPr>
          <p:spPr>
            <a:xfrm>
              <a:off x="7739124" y="1005534"/>
              <a:ext cx="2135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요일던전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레이드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pvp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입장하는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새로운 페이지</a:t>
              </a:r>
            </a:p>
          </p:txBody>
        </p:sp>
        <p:cxnSp>
          <p:nvCxnSpPr>
            <p:cNvPr id="473" name="직선 화살표 연결선 472"/>
            <p:cNvCxnSpPr>
              <a:cxnSpLocks/>
              <a:endCxn id="472" idx="1"/>
            </p:cNvCxnSpPr>
            <p:nvPr/>
          </p:nvCxnSpPr>
          <p:spPr>
            <a:xfrm>
              <a:off x="7083001" y="1236367"/>
              <a:ext cx="65612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7" name="그룹 476"/>
          <p:cNvGrpSpPr/>
          <p:nvPr/>
        </p:nvGrpSpPr>
        <p:grpSpPr>
          <a:xfrm>
            <a:off x="3283371" y="3014462"/>
            <a:ext cx="3301445" cy="2117814"/>
            <a:chOff x="643323" y="3028751"/>
            <a:chExt cx="1041671" cy="668212"/>
          </a:xfrm>
        </p:grpSpPr>
        <p:grpSp>
          <p:nvGrpSpPr>
            <p:cNvPr id="478" name="그룹 477"/>
            <p:cNvGrpSpPr/>
            <p:nvPr/>
          </p:nvGrpSpPr>
          <p:grpSpPr>
            <a:xfrm>
              <a:off x="643323" y="3028751"/>
              <a:ext cx="229533" cy="668212"/>
              <a:chOff x="7183225" y="1461155"/>
              <a:chExt cx="229533" cy="668212"/>
            </a:xfrm>
          </p:grpSpPr>
          <p:sp>
            <p:nvSpPr>
              <p:cNvPr id="493" name="타원 492"/>
              <p:cNvSpPr/>
              <p:nvPr/>
            </p:nvSpPr>
            <p:spPr>
              <a:xfrm>
                <a:off x="7183225" y="1461155"/>
                <a:ext cx="229533" cy="22953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4" name="직선 연결선 493"/>
              <p:cNvCxnSpPr>
                <a:stCxn id="493" idx="4"/>
              </p:cNvCxnSpPr>
              <p:nvPr/>
            </p:nvCxnSpPr>
            <p:spPr>
              <a:xfrm flipH="1">
                <a:off x="7281333" y="1690688"/>
                <a:ext cx="16659" cy="25664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직선 연결선 494"/>
              <p:cNvCxnSpPr>
                <a:cxnSpLocks/>
              </p:cNvCxnSpPr>
              <p:nvPr/>
            </p:nvCxnSpPr>
            <p:spPr>
              <a:xfrm flipH="1">
                <a:off x="7183225" y="1947333"/>
                <a:ext cx="98108" cy="16086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직선 연결선 495"/>
              <p:cNvCxnSpPr/>
              <p:nvPr/>
            </p:nvCxnSpPr>
            <p:spPr>
              <a:xfrm>
                <a:off x="7281333" y="1947333"/>
                <a:ext cx="97367" cy="18203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직선 연결선 496"/>
              <p:cNvCxnSpPr/>
              <p:nvPr/>
            </p:nvCxnSpPr>
            <p:spPr>
              <a:xfrm flipH="1">
                <a:off x="7183225" y="1799167"/>
                <a:ext cx="114767" cy="9313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직선 연결선 497"/>
              <p:cNvCxnSpPr/>
              <p:nvPr/>
            </p:nvCxnSpPr>
            <p:spPr>
              <a:xfrm>
                <a:off x="7281333" y="1816100"/>
                <a:ext cx="97367" cy="889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9" name="그룹 478"/>
            <p:cNvGrpSpPr/>
            <p:nvPr/>
          </p:nvGrpSpPr>
          <p:grpSpPr>
            <a:xfrm>
              <a:off x="1049392" y="3028751"/>
              <a:ext cx="229533" cy="668212"/>
              <a:chOff x="7183225" y="1461155"/>
              <a:chExt cx="229533" cy="668212"/>
            </a:xfrm>
          </p:grpSpPr>
          <p:sp>
            <p:nvSpPr>
              <p:cNvPr id="487" name="타원 486"/>
              <p:cNvSpPr/>
              <p:nvPr/>
            </p:nvSpPr>
            <p:spPr>
              <a:xfrm>
                <a:off x="7183225" y="1461155"/>
                <a:ext cx="229533" cy="22953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8" name="직선 연결선 487"/>
              <p:cNvCxnSpPr>
                <a:stCxn id="487" idx="4"/>
              </p:cNvCxnSpPr>
              <p:nvPr/>
            </p:nvCxnSpPr>
            <p:spPr>
              <a:xfrm flipH="1">
                <a:off x="7281333" y="1690688"/>
                <a:ext cx="16659" cy="25664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직선 연결선 488"/>
              <p:cNvCxnSpPr>
                <a:cxnSpLocks/>
              </p:cNvCxnSpPr>
              <p:nvPr/>
            </p:nvCxnSpPr>
            <p:spPr>
              <a:xfrm flipH="1">
                <a:off x="7183225" y="1947333"/>
                <a:ext cx="98108" cy="16086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직선 연결선 489"/>
              <p:cNvCxnSpPr/>
              <p:nvPr/>
            </p:nvCxnSpPr>
            <p:spPr>
              <a:xfrm>
                <a:off x="7281333" y="1947333"/>
                <a:ext cx="97367" cy="18203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직선 연결선 490"/>
              <p:cNvCxnSpPr/>
              <p:nvPr/>
            </p:nvCxnSpPr>
            <p:spPr>
              <a:xfrm flipH="1">
                <a:off x="7183225" y="1799167"/>
                <a:ext cx="114767" cy="9313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직선 연결선 491"/>
              <p:cNvCxnSpPr/>
              <p:nvPr/>
            </p:nvCxnSpPr>
            <p:spPr>
              <a:xfrm>
                <a:off x="7281333" y="1816100"/>
                <a:ext cx="97367" cy="889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0" name="그룹 479"/>
            <p:cNvGrpSpPr/>
            <p:nvPr/>
          </p:nvGrpSpPr>
          <p:grpSpPr>
            <a:xfrm>
              <a:off x="1455461" y="3028751"/>
              <a:ext cx="229533" cy="668212"/>
              <a:chOff x="7183225" y="1461155"/>
              <a:chExt cx="229533" cy="668212"/>
            </a:xfrm>
          </p:grpSpPr>
          <p:sp>
            <p:nvSpPr>
              <p:cNvPr id="481" name="타원 480"/>
              <p:cNvSpPr/>
              <p:nvPr/>
            </p:nvSpPr>
            <p:spPr>
              <a:xfrm>
                <a:off x="7183225" y="1461155"/>
                <a:ext cx="229533" cy="22953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2" name="직선 연결선 481"/>
              <p:cNvCxnSpPr>
                <a:stCxn id="481" idx="4"/>
              </p:cNvCxnSpPr>
              <p:nvPr/>
            </p:nvCxnSpPr>
            <p:spPr>
              <a:xfrm flipH="1">
                <a:off x="7281333" y="1690688"/>
                <a:ext cx="16659" cy="25664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직선 연결선 482"/>
              <p:cNvCxnSpPr>
                <a:cxnSpLocks/>
              </p:cNvCxnSpPr>
              <p:nvPr/>
            </p:nvCxnSpPr>
            <p:spPr>
              <a:xfrm flipH="1">
                <a:off x="7183225" y="1947333"/>
                <a:ext cx="98108" cy="16086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직선 연결선 483"/>
              <p:cNvCxnSpPr/>
              <p:nvPr/>
            </p:nvCxnSpPr>
            <p:spPr>
              <a:xfrm>
                <a:off x="7281333" y="1947333"/>
                <a:ext cx="97367" cy="18203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직선 연결선 484"/>
              <p:cNvCxnSpPr/>
              <p:nvPr/>
            </p:nvCxnSpPr>
            <p:spPr>
              <a:xfrm flipH="1">
                <a:off x="7183225" y="1799167"/>
                <a:ext cx="114767" cy="9313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직선 연결선 485"/>
              <p:cNvCxnSpPr/>
              <p:nvPr/>
            </p:nvCxnSpPr>
            <p:spPr>
              <a:xfrm>
                <a:off x="7281333" y="1816100"/>
                <a:ext cx="97367" cy="889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9" name="타원 498"/>
          <p:cNvSpPr/>
          <p:nvPr/>
        </p:nvSpPr>
        <p:spPr>
          <a:xfrm>
            <a:off x="7447469" y="5005633"/>
            <a:ext cx="1300606" cy="1300606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99740" y="5495335"/>
            <a:ext cx="5053472" cy="743922"/>
            <a:chOff x="1076330" y="5428352"/>
            <a:chExt cx="5963501" cy="877887"/>
          </a:xfrm>
        </p:grpSpPr>
        <p:sp>
          <p:nvSpPr>
            <p:cNvPr id="500" name="타원 499"/>
            <p:cNvSpPr/>
            <p:nvPr/>
          </p:nvSpPr>
          <p:spPr>
            <a:xfrm>
              <a:off x="1076330" y="5433275"/>
              <a:ext cx="872964" cy="872964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캐릭터</a:t>
              </a:r>
            </a:p>
          </p:txBody>
        </p:sp>
        <p:sp>
          <p:nvSpPr>
            <p:cNvPr id="501" name="타원 500"/>
            <p:cNvSpPr/>
            <p:nvPr/>
          </p:nvSpPr>
          <p:spPr>
            <a:xfrm>
              <a:off x="2095847" y="5433275"/>
              <a:ext cx="872964" cy="872964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장비</a:t>
              </a:r>
            </a:p>
          </p:txBody>
        </p:sp>
        <p:sp>
          <p:nvSpPr>
            <p:cNvPr id="502" name="타원 501"/>
            <p:cNvSpPr/>
            <p:nvPr/>
          </p:nvSpPr>
          <p:spPr>
            <a:xfrm>
              <a:off x="3113602" y="5431634"/>
              <a:ext cx="872964" cy="872964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스킬</a:t>
              </a:r>
            </a:p>
          </p:txBody>
        </p:sp>
        <p:sp>
          <p:nvSpPr>
            <p:cNvPr id="503" name="타원 502"/>
            <p:cNvSpPr/>
            <p:nvPr/>
          </p:nvSpPr>
          <p:spPr>
            <a:xfrm>
              <a:off x="4131357" y="5429993"/>
              <a:ext cx="872964" cy="872964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퀘스트</a:t>
              </a:r>
            </a:p>
          </p:txBody>
        </p:sp>
        <p:sp>
          <p:nvSpPr>
            <p:cNvPr id="504" name="타원 503"/>
            <p:cNvSpPr/>
            <p:nvPr/>
          </p:nvSpPr>
          <p:spPr>
            <a:xfrm>
              <a:off x="5149112" y="5428352"/>
              <a:ext cx="872964" cy="872964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친구</a:t>
              </a:r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길드</a:t>
              </a:r>
            </a:p>
          </p:txBody>
        </p:sp>
        <p:sp>
          <p:nvSpPr>
            <p:cNvPr id="61" name="타원 60"/>
            <p:cNvSpPr/>
            <p:nvPr/>
          </p:nvSpPr>
          <p:spPr>
            <a:xfrm>
              <a:off x="6166867" y="5428352"/>
              <a:ext cx="872964" cy="872964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상점</a:t>
              </a:r>
            </a:p>
          </p:txBody>
        </p:sp>
      </p:grpSp>
      <p:sp>
        <p:nvSpPr>
          <p:cNvPr id="510" name="타원 509"/>
          <p:cNvSpPr/>
          <p:nvPr/>
        </p:nvSpPr>
        <p:spPr>
          <a:xfrm>
            <a:off x="7777958" y="2657097"/>
            <a:ext cx="784198" cy="784198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모험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039377" y="2882735"/>
            <a:ext cx="577292" cy="2020097"/>
            <a:chOff x="1099308" y="2738950"/>
            <a:chExt cx="577292" cy="2020097"/>
          </a:xfrm>
        </p:grpSpPr>
        <p:sp>
          <p:nvSpPr>
            <p:cNvPr id="59" name="타원 58"/>
            <p:cNvSpPr/>
            <p:nvPr/>
          </p:nvSpPr>
          <p:spPr>
            <a:xfrm>
              <a:off x="1099308" y="4181755"/>
              <a:ext cx="577292" cy="577292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이벤트</a:t>
              </a:r>
            </a:p>
          </p:txBody>
        </p:sp>
        <p:sp>
          <p:nvSpPr>
            <p:cNvPr id="79" name="타원 78"/>
            <p:cNvSpPr/>
            <p:nvPr/>
          </p:nvSpPr>
          <p:spPr>
            <a:xfrm>
              <a:off x="1099308" y="3441295"/>
              <a:ext cx="577292" cy="577292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패키지</a:t>
              </a:r>
              <a:endPara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1099308" y="2738950"/>
              <a:ext cx="577292" cy="577292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월저액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838830" y="1688384"/>
            <a:ext cx="8157327" cy="887129"/>
            <a:chOff x="838830" y="4692197"/>
            <a:chExt cx="8157327" cy="887129"/>
          </a:xfrm>
        </p:grpSpPr>
        <p:sp>
          <p:nvSpPr>
            <p:cNvPr id="166" name="사각형: 둥근 모서리 165"/>
            <p:cNvSpPr/>
            <p:nvPr/>
          </p:nvSpPr>
          <p:spPr>
            <a:xfrm>
              <a:off x="838830" y="4692197"/>
              <a:ext cx="8157327" cy="887129"/>
            </a:xfrm>
            <a:prstGeom prst="roundRect">
              <a:avLst>
                <a:gd name="adj" fmla="val 29148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3044556" y="4970323"/>
              <a:ext cx="3974679" cy="360603"/>
              <a:chOff x="2993756" y="3703157"/>
              <a:chExt cx="3974679" cy="360603"/>
            </a:xfrm>
          </p:grpSpPr>
          <p:grpSp>
            <p:nvGrpSpPr>
              <p:cNvPr id="185" name="그룹 184"/>
              <p:cNvGrpSpPr/>
              <p:nvPr/>
            </p:nvGrpSpPr>
            <p:grpSpPr>
              <a:xfrm>
                <a:off x="2993756" y="3703157"/>
                <a:ext cx="1196134" cy="360603"/>
                <a:chOff x="2334470" y="1910747"/>
                <a:chExt cx="1196134" cy="360603"/>
              </a:xfrm>
            </p:grpSpPr>
            <p:sp>
              <p:nvSpPr>
                <p:cNvPr id="192" name="타원 191"/>
                <p:cNvSpPr/>
                <p:nvPr/>
              </p:nvSpPr>
              <p:spPr>
                <a:xfrm>
                  <a:off x="2334470" y="1910747"/>
                  <a:ext cx="360603" cy="360603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H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744811" y="1933885"/>
                  <a:ext cx="7857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10/100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86" name="그룹 185"/>
              <p:cNvGrpSpPr/>
              <p:nvPr/>
            </p:nvGrpSpPr>
            <p:grpSpPr>
              <a:xfrm>
                <a:off x="4276717" y="3703157"/>
                <a:ext cx="1028951" cy="360603"/>
                <a:chOff x="3903181" y="1910747"/>
                <a:chExt cx="1028951" cy="360603"/>
              </a:xfrm>
            </p:grpSpPr>
            <p:sp>
              <p:nvSpPr>
                <p:cNvPr id="190" name="타원 189"/>
                <p:cNvSpPr/>
                <p:nvPr/>
              </p:nvSpPr>
              <p:spPr>
                <a:xfrm>
                  <a:off x="3903181" y="1910747"/>
                  <a:ext cx="360603" cy="360603"/>
                </a:xfrm>
                <a:prstGeom prst="ellipse">
                  <a:avLst/>
                </a:prstGeom>
                <a:solidFill>
                  <a:srgbClr val="FF00FF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4330685" y="1931807"/>
                  <a:ext cx="6014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87" name="그룹 186"/>
              <p:cNvGrpSpPr/>
              <p:nvPr/>
            </p:nvGrpSpPr>
            <p:grpSpPr>
              <a:xfrm>
                <a:off x="5420044" y="3703157"/>
                <a:ext cx="1548391" cy="360603"/>
                <a:chOff x="5173508" y="1910747"/>
                <a:chExt cx="1548391" cy="360603"/>
              </a:xfrm>
            </p:grpSpPr>
            <p:sp>
              <p:nvSpPr>
                <p:cNvPr id="188" name="타원 187"/>
                <p:cNvSpPr/>
                <p:nvPr/>
              </p:nvSpPr>
              <p:spPr>
                <a:xfrm>
                  <a:off x="5173508" y="1910747"/>
                  <a:ext cx="360603" cy="36060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5702068" y="1931806"/>
                  <a:ext cx="10198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1,000,000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sp>
          <p:nvSpPr>
            <p:cNvPr id="168" name="사각형: 둥근 모서리 167"/>
            <p:cNvSpPr/>
            <p:nvPr/>
          </p:nvSpPr>
          <p:spPr>
            <a:xfrm>
              <a:off x="960273" y="4853963"/>
              <a:ext cx="1897631" cy="582619"/>
            </a:xfrm>
            <a:prstGeom prst="roundRect">
              <a:avLst/>
            </a:prstGeom>
            <a:solidFill>
              <a:schemeClr val="accent2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/>
                <a:t>lv.25 </a:t>
              </a:r>
              <a:r>
                <a:rPr lang="ko-KR" altLang="en-US" dirty="0" err="1"/>
                <a:t>초아봄</a:t>
              </a:r>
              <a:endParaRPr lang="ko-KR" altLang="en-US" dirty="0"/>
            </a:p>
          </p:txBody>
        </p:sp>
        <p:grpSp>
          <p:nvGrpSpPr>
            <p:cNvPr id="169" name="그룹 168"/>
            <p:cNvGrpSpPr/>
            <p:nvPr/>
          </p:nvGrpSpPr>
          <p:grpSpPr>
            <a:xfrm>
              <a:off x="7127488" y="4905080"/>
              <a:ext cx="1695762" cy="505123"/>
              <a:chOff x="7127488" y="4905080"/>
              <a:chExt cx="1695762" cy="505123"/>
            </a:xfrm>
          </p:grpSpPr>
          <p:grpSp>
            <p:nvGrpSpPr>
              <p:cNvPr id="170" name="그룹 169"/>
              <p:cNvGrpSpPr/>
              <p:nvPr/>
            </p:nvGrpSpPr>
            <p:grpSpPr>
              <a:xfrm>
                <a:off x="7127488" y="4905081"/>
                <a:ext cx="499527" cy="499525"/>
                <a:chOff x="7127488" y="2336152"/>
                <a:chExt cx="499527" cy="499525"/>
              </a:xfrm>
            </p:grpSpPr>
            <p:sp>
              <p:nvSpPr>
                <p:cNvPr id="179" name="타원 178"/>
                <p:cNvSpPr/>
                <p:nvPr/>
              </p:nvSpPr>
              <p:spPr>
                <a:xfrm>
                  <a:off x="7127488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m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180" name="그룹 179"/>
                <p:cNvGrpSpPr/>
                <p:nvPr/>
              </p:nvGrpSpPr>
              <p:grpSpPr>
                <a:xfrm>
                  <a:off x="7228923" y="2497560"/>
                  <a:ext cx="287502" cy="188041"/>
                  <a:chOff x="10568539" y="1212231"/>
                  <a:chExt cx="423512" cy="276999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81" name="직사각형 180"/>
                  <p:cNvSpPr/>
                  <p:nvPr/>
                </p:nvSpPr>
                <p:spPr>
                  <a:xfrm>
                    <a:off x="10568539" y="1212231"/>
                    <a:ext cx="423512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82" name="직선 연결선 181"/>
                  <p:cNvCxnSpPr/>
                  <p:nvPr/>
                </p:nvCxnSpPr>
                <p:spPr>
                  <a:xfrm>
                    <a:off x="10568539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직선 연결선 182"/>
                  <p:cNvCxnSpPr/>
                  <p:nvPr/>
                </p:nvCxnSpPr>
                <p:spPr>
                  <a:xfrm flipV="1">
                    <a:off x="10780295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4" name="타원 183"/>
                  <p:cNvSpPr/>
                  <p:nvPr/>
                </p:nvSpPr>
                <p:spPr>
                  <a:xfrm>
                    <a:off x="10745695" y="1316130"/>
                    <a:ext cx="69200" cy="69200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71" name="그룹 170"/>
              <p:cNvGrpSpPr/>
              <p:nvPr/>
            </p:nvGrpSpPr>
            <p:grpSpPr>
              <a:xfrm>
                <a:off x="7728075" y="4905080"/>
                <a:ext cx="499527" cy="499525"/>
                <a:chOff x="7728075" y="2336151"/>
                <a:chExt cx="499527" cy="499525"/>
              </a:xfrm>
            </p:grpSpPr>
            <p:sp>
              <p:nvSpPr>
                <p:cNvPr id="177" name="타원 176"/>
                <p:cNvSpPr/>
                <p:nvPr/>
              </p:nvSpPr>
              <p:spPr>
                <a:xfrm>
                  <a:off x="7728075" y="2336151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c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78" name="말풍선: 모서리가 둥근 사각형 177"/>
                <p:cNvSpPr/>
                <p:nvPr/>
              </p:nvSpPr>
              <p:spPr>
                <a:xfrm>
                  <a:off x="7844392" y="2493327"/>
                  <a:ext cx="279048" cy="186962"/>
                </a:xfrm>
                <a:prstGeom prst="wedgeRoundRectCallout">
                  <a:avLst>
                    <a:gd name="adj1" fmla="val -38901"/>
                    <a:gd name="adj2" fmla="val 74058"/>
                    <a:gd name="adj3" fmla="val 16667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ko-KR" sz="1200" b="1" dirty="0"/>
                    <a:t>…</a:t>
                  </a:r>
                  <a:endParaRPr lang="en-US" altLang="ko-KR" sz="1100" b="1" dirty="0"/>
                </a:p>
              </p:txBody>
            </p:sp>
          </p:grpSp>
          <p:grpSp>
            <p:nvGrpSpPr>
              <p:cNvPr id="172" name="그룹 171"/>
              <p:cNvGrpSpPr/>
              <p:nvPr/>
            </p:nvGrpSpPr>
            <p:grpSpPr>
              <a:xfrm>
                <a:off x="8323723" y="4910678"/>
                <a:ext cx="499527" cy="499525"/>
                <a:chOff x="8323723" y="2336152"/>
                <a:chExt cx="499527" cy="499525"/>
              </a:xfrm>
            </p:grpSpPr>
            <p:sp>
              <p:nvSpPr>
                <p:cNvPr id="173" name="타원 172"/>
                <p:cNvSpPr/>
                <p:nvPr/>
              </p:nvSpPr>
              <p:spPr>
                <a:xfrm>
                  <a:off x="8323723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s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174" name="그룹 173"/>
                <p:cNvGrpSpPr/>
                <p:nvPr/>
              </p:nvGrpSpPr>
              <p:grpSpPr>
                <a:xfrm>
                  <a:off x="8410449" y="2414036"/>
                  <a:ext cx="362372" cy="354951"/>
                  <a:chOff x="9658069" y="2123268"/>
                  <a:chExt cx="430076" cy="421268"/>
                </a:xfrm>
              </p:grpSpPr>
              <p:sp>
                <p:nvSpPr>
                  <p:cNvPr id="175" name="별: 꼭짓점 12개 174"/>
                  <p:cNvSpPr/>
                  <p:nvPr/>
                </p:nvSpPr>
                <p:spPr>
                  <a:xfrm>
                    <a:off x="9658069" y="212326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6" name="별: 꼭짓점 12개 175"/>
                  <p:cNvSpPr/>
                  <p:nvPr/>
                </p:nvSpPr>
                <p:spPr>
                  <a:xfrm>
                    <a:off x="9755547" y="221193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sp>
        <p:nvSpPr>
          <p:cNvPr id="72" name="TextBox 71"/>
          <p:cNvSpPr txBox="1"/>
          <p:nvPr/>
        </p:nvSpPr>
        <p:spPr>
          <a:xfrm>
            <a:off x="9194338" y="3539679"/>
            <a:ext cx="28937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도출된 내용들</a:t>
            </a:r>
            <a:endParaRPr lang="en-US" altLang="ko-KR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월정액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레벨업패키지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일일퀘스트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퀘스트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err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레벨업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 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인벤토리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길드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모험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기타모험</a:t>
            </a:r>
            <a:endParaRPr lang="en-US" altLang="ko-KR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02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사각형: 둥근 모서리 121"/>
          <p:cNvSpPr/>
          <p:nvPr/>
        </p:nvSpPr>
        <p:spPr>
          <a:xfrm>
            <a:off x="976180" y="2740057"/>
            <a:ext cx="3578509" cy="36513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계정 정보</a:t>
            </a:r>
          </a:p>
        </p:txBody>
      </p:sp>
      <p:sp>
        <p:nvSpPr>
          <p:cNvPr id="239" name="사각형: 둥근 모서리 238"/>
          <p:cNvSpPr/>
          <p:nvPr/>
        </p:nvSpPr>
        <p:spPr>
          <a:xfrm>
            <a:off x="838200" y="1690688"/>
            <a:ext cx="8157327" cy="4798428"/>
          </a:xfrm>
          <a:prstGeom prst="roundRect">
            <a:avLst>
              <a:gd name="adj" fmla="val 528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8" name="그룹 87"/>
          <p:cNvGrpSpPr/>
          <p:nvPr/>
        </p:nvGrpSpPr>
        <p:grpSpPr>
          <a:xfrm>
            <a:off x="1664476" y="4172725"/>
            <a:ext cx="2295136" cy="1472286"/>
            <a:chOff x="643323" y="3028751"/>
            <a:chExt cx="1041671" cy="668212"/>
          </a:xfrm>
        </p:grpSpPr>
        <p:grpSp>
          <p:nvGrpSpPr>
            <p:cNvPr id="89" name="그룹 88"/>
            <p:cNvGrpSpPr/>
            <p:nvPr/>
          </p:nvGrpSpPr>
          <p:grpSpPr>
            <a:xfrm>
              <a:off x="643323" y="3028751"/>
              <a:ext cx="229533" cy="668212"/>
              <a:chOff x="7183225" y="1461155"/>
              <a:chExt cx="229533" cy="668212"/>
            </a:xfrm>
          </p:grpSpPr>
          <p:sp>
            <p:nvSpPr>
              <p:cNvPr id="104" name="타원 103"/>
              <p:cNvSpPr/>
              <p:nvPr/>
            </p:nvSpPr>
            <p:spPr>
              <a:xfrm>
                <a:off x="7183225" y="1461155"/>
                <a:ext cx="229533" cy="22953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5" name="직선 연결선 104"/>
              <p:cNvCxnSpPr>
                <a:stCxn id="104" idx="4"/>
              </p:cNvCxnSpPr>
              <p:nvPr/>
            </p:nvCxnSpPr>
            <p:spPr>
              <a:xfrm flipH="1">
                <a:off x="7281333" y="1690688"/>
                <a:ext cx="16659" cy="2566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>
                <a:cxnSpLocks/>
              </p:cNvCxnSpPr>
              <p:nvPr/>
            </p:nvCxnSpPr>
            <p:spPr>
              <a:xfrm flipH="1">
                <a:off x="7183225" y="1947333"/>
                <a:ext cx="98108" cy="1608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>
                <a:off x="7281333" y="1947333"/>
                <a:ext cx="97367" cy="1820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 flipH="1">
                <a:off x="7183225" y="1799167"/>
                <a:ext cx="114767" cy="931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7281333" y="1816100"/>
                <a:ext cx="97367" cy="889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/>
            <p:cNvGrpSpPr/>
            <p:nvPr/>
          </p:nvGrpSpPr>
          <p:grpSpPr>
            <a:xfrm>
              <a:off x="1049392" y="3028751"/>
              <a:ext cx="229533" cy="668212"/>
              <a:chOff x="7183225" y="1461155"/>
              <a:chExt cx="229533" cy="668212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7183225" y="1461155"/>
                <a:ext cx="229533" cy="22953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>
                <a:stCxn id="98" idx="4"/>
              </p:cNvCxnSpPr>
              <p:nvPr/>
            </p:nvCxnSpPr>
            <p:spPr>
              <a:xfrm flipH="1">
                <a:off x="7281333" y="1690688"/>
                <a:ext cx="16659" cy="2566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>
                <a:cxnSpLocks/>
              </p:cNvCxnSpPr>
              <p:nvPr/>
            </p:nvCxnSpPr>
            <p:spPr>
              <a:xfrm flipH="1">
                <a:off x="7183225" y="1947333"/>
                <a:ext cx="98108" cy="1608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7281333" y="1947333"/>
                <a:ext cx="97367" cy="1820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7183225" y="1799167"/>
                <a:ext cx="114767" cy="931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7281333" y="1816100"/>
                <a:ext cx="97367" cy="889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그룹 90"/>
            <p:cNvGrpSpPr/>
            <p:nvPr/>
          </p:nvGrpSpPr>
          <p:grpSpPr>
            <a:xfrm>
              <a:off x="1455461" y="3028751"/>
              <a:ext cx="229533" cy="668212"/>
              <a:chOff x="7183225" y="1461155"/>
              <a:chExt cx="229533" cy="668212"/>
            </a:xfrm>
          </p:grpSpPr>
          <p:sp>
            <p:nvSpPr>
              <p:cNvPr id="92" name="타원 91"/>
              <p:cNvSpPr/>
              <p:nvPr/>
            </p:nvSpPr>
            <p:spPr>
              <a:xfrm>
                <a:off x="7183225" y="1461155"/>
                <a:ext cx="229533" cy="22953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3" name="직선 연결선 92"/>
              <p:cNvCxnSpPr>
                <a:stCxn id="92" idx="4"/>
              </p:cNvCxnSpPr>
              <p:nvPr/>
            </p:nvCxnSpPr>
            <p:spPr>
              <a:xfrm flipH="1">
                <a:off x="7281333" y="1690688"/>
                <a:ext cx="16659" cy="2566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cxnSpLocks/>
              </p:cNvCxnSpPr>
              <p:nvPr/>
            </p:nvCxnSpPr>
            <p:spPr>
              <a:xfrm flipH="1">
                <a:off x="7183225" y="1947333"/>
                <a:ext cx="98108" cy="1608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7281333" y="1947333"/>
                <a:ext cx="97367" cy="1820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H="1">
                <a:off x="7183225" y="1799167"/>
                <a:ext cx="114767" cy="931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7281333" y="1816100"/>
                <a:ext cx="97367" cy="889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extBox 8"/>
          <p:cNvSpPr txBox="1"/>
          <p:nvPr/>
        </p:nvSpPr>
        <p:spPr>
          <a:xfrm>
            <a:off x="1441834" y="3666999"/>
            <a:ext cx="1276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Lv.101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성직자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107248" y="3838088"/>
            <a:ext cx="1276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Lv.101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성직자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897699" y="3641325"/>
            <a:ext cx="1276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Lv.101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성직자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857769" y="2951131"/>
            <a:ext cx="3441968" cy="3016210"/>
            <a:chOff x="4857769" y="2743516"/>
            <a:chExt cx="3441968" cy="3016210"/>
          </a:xfrm>
        </p:grpSpPr>
        <p:sp>
          <p:nvSpPr>
            <p:cNvPr id="8" name="TextBox 7"/>
            <p:cNvSpPr txBox="1"/>
            <p:nvPr/>
          </p:nvSpPr>
          <p:spPr>
            <a:xfrm>
              <a:off x="4857769" y="2743516"/>
              <a:ext cx="3441968" cy="3016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lv.25 </a:t>
              </a:r>
              <a:r>
                <a:rPr lang="ko-KR" altLang="en-US" sz="28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초아봄</a:t>
              </a:r>
              <a:endPara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총 전투력                           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300,000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길드 정보                                 </a:t>
              </a:r>
              <a:r>
                <a:rPr lang="ko-KR" altLang="en-US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베르데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결투장 랭킹                         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1234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위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결투장 최고랭킹                    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100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위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업적점수                               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1234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점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4970021" y="3233367"/>
              <a:ext cx="2121031" cy="200172"/>
            </a:xfrm>
            <a:prstGeom prst="rect">
              <a:avLst/>
            </a:prstGeom>
            <a:gradFill flip="none" rotWithShape="1">
              <a:gsLst>
                <a:gs pos="76000">
                  <a:schemeClr val="accent4">
                    <a:lumMod val="50000"/>
                  </a:schemeClr>
                </a:gs>
                <a:gs pos="24000">
                  <a:schemeClr val="accent4">
                    <a:lumMod val="50000"/>
                  </a:schemeClr>
                </a:gs>
                <a:gs pos="77000">
                  <a:schemeClr val="accent4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10/100</a:t>
              </a:r>
              <a:endParaRPr lang="ko-KR" altLang="en-US" sz="1400" dirty="0"/>
            </a:p>
          </p:txBody>
        </p:sp>
      </p:grpSp>
      <p:sp>
        <p:nvSpPr>
          <p:cNvPr id="119" name="직사각형 118"/>
          <p:cNvSpPr/>
          <p:nvPr/>
        </p:nvSpPr>
        <p:spPr>
          <a:xfrm>
            <a:off x="6408921" y="843240"/>
            <a:ext cx="5522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메인에서 좌측 상단 내 아이디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(lv.25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초아봄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클릭하면 나옴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친구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길드원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정보 보기에서 똑같이 사용할 예정</a:t>
            </a:r>
            <a:endParaRPr lang="ko-KR" altLang="en-US" dirty="0"/>
          </a:p>
        </p:txBody>
      </p:sp>
      <p:sp>
        <p:nvSpPr>
          <p:cNvPr id="120" name="사각형: 둥근 모서리 119"/>
          <p:cNvSpPr/>
          <p:nvPr/>
        </p:nvSpPr>
        <p:spPr>
          <a:xfrm>
            <a:off x="10850900" y="1836363"/>
            <a:ext cx="996888" cy="3582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친구추가</a:t>
            </a:r>
          </a:p>
        </p:txBody>
      </p:sp>
      <p:grpSp>
        <p:nvGrpSpPr>
          <p:cNvPr id="123" name="그룹 122"/>
          <p:cNvGrpSpPr/>
          <p:nvPr/>
        </p:nvGrpSpPr>
        <p:grpSpPr>
          <a:xfrm>
            <a:off x="838830" y="1685792"/>
            <a:ext cx="8157327" cy="887129"/>
            <a:chOff x="838830" y="4692197"/>
            <a:chExt cx="8157327" cy="887129"/>
          </a:xfrm>
        </p:grpSpPr>
        <p:sp>
          <p:nvSpPr>
            <p:cNvPr id="124" name="사각형: 둥근 모서리 123"/>
            <p:cNvSpPr/>
            <p:nvPr/>
          </p:nvSpPr>
          <p:spPr>
            <a:xfrm>
              <a:off x="838830" y="4692197"/>
              <a:ext cx="8157327" cy="887129"/>
            </a:xfrm>
            <a:prstGeom prst="roundRect">
              <a:avLst>
                <a:gd name="adj" fmla="val 29148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3044556" y="4970323"/>
              <a:ext cx="3974679" cy="360603"/>
              <a:chOff x="2993756" y="3703157"/>
              <a:chExt cx="3974679" cy="360603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993756" y="3703157"/>
                <a:ext cx="1196134" cy="360603"/>
                <a:chOff x="2334470" y="1910747"/>
                <a:chExt cx="1196134" cy="360603"/>
              </a:xfrm>
            </p:grpSpPr>
            <p:sp>
              <p:nvSpPr>
                <p:cNvPr id="153" name="타원 152"/>
                <p:cNvSpPr/>
                <p:nvPr/>
              </p:nvSpPr>
              <p:spPr>
                <a:xfrm>
                  <a:off x="2334470" y="1910747"/>
                  <a:ext cx="360603" cy="360603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H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2744811" y="1933885"/>
                  <a:ext cx="7857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10/100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47" name="그룹 146"/>
              <p:cNvGrpSpPr/>
              <p:nvPr/>
            </p:nvGrpSpPr>
            <p:grpSpPr>
              <a:xfrm>
                <a:off x="4276717" y="3703157"/>
                <a:ext cx="1028951" cy="360603"/>
                <a:chOff x="3903181" y="1910747"/>
                <a:chExt cx="1028951" cy="360603"/>
              </a:xfrm>
            </p:grpSpPr>
            <p:sp>
              <p:nvSpPr>
                <p:cNvPr id="151" name="타원 150"/>
                <p:cNvSpPr/>
                <p:nvPr/>
              </p:nvSpPr>
              <p:spPr>
                <a:xfrm>
                  <a:off x="3903181" y="1910747"/>
                  <a:ext cx="360603" cy="360603"/>
                </a:xfrm>
                <a:prstGeom prst="ellipse">
                  <a:avLst/>
                </a:prstGeom>
                <a:solidFill>
                  <a:srgbClr val="FF00FF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4330685" y="1931807"/>
                  <a:ext cx="6014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48" name="그룹 147"/>
              <p:cNvGrpSpPr/>
              <p:nvPr/>
            </p:nvGrpSpPr>
            <p:grpSpPr>
              <a:xfrm>
                <a:off x="5420044" y="3703157"/>
                <a:ext cx="1548391" cy="360603"/>
                <a:chOff x="5173508" y="1910747"/>
                <a:chExt cx="1548391" cy="360603"/>
              </a:xfrm>
            </p:grpSpPr>
            <p:sp>
              <p:nvSpPr>
                <p:cNvPr id="149" name="타원 148"/>
                <p:cNvSpPr/>
                <p:nvPr/>
              </p:nvSpPr>
              <p:spPr>
                <a:xfrm>
                  <a:off x="5173508" y="1910747"/>
                  <a:ext cx="360603" cy="36060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702068" y="1931806"/>
                  <a:ext cx="10198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1,000,000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sp>
          <p:nvSpPr>
            <p:cNvPr id="126" name="사각형: 둥근 모서리 125"/>
            <p:cNvSpPr/>
            <p:nvPr/>
          </p:nvSpPr>
          <p:spPr>
            <a:xfrm>
              <a:off x="1575986" y="4853963"/>
              <a:ext cx="938959" cy="582619"/>
            </a:xfrm>
            <a:prstGeom prst="roundRect">
              <a:avLst/>
            </a:prstGeom>
            <a:solidFill>
              <a:schemeClr val="accent2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err="1"/>
                <a:t>내정보</a:t>
              </a:r>
              <a:endParaRPr lang="ko-KR" altLang="en-US" dirty="0"/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960273" y="4905081"/>
              <a:ext cx="499527" cy="499525"/>
              <a:chOff x="960273" y="4288994"/>
              <a:chExt cx="499527" cy="499525"/>
            </a:xfrm>
          </p:grpSpPr>
          <p:sp>
            <p:nvSpPr>
              <p:cNvPr id="144" name="타원 143"/>
              <p:cNvSpPr/>
              <p:nvPr/>
            </p:nvSpPr>
            <p:spPr>
              <a:xfrm>
                <a:off x="960273" y="4288994"/>
                <a:ext cx="499527" cy="4995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45" name="화살표: 아래로 구부러짐 144"/>
              <p:cNvSpPr/>
              <p:nvPr/>
            </p:nvSpPr>
            <p:spPr>
              <a:xfrm>
                <a:off x="1065917" y="4437702"/>
                <a:ext cx="325114" cy="180793"/>
              </a:xfrm>
              <a:prstGeom prst="curvedDownArrow">
                <a:avLst>
                  <a:gd name="adj1" fmla="val 32786"/>
                  <a:gd name="adj2" fmla="val 70737"/>
                  <a:gd name="adj3" fmla="val 40423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7127488" y="4905080"/>
              <a:ext cx="1695762" cy="505123"/>
              <a:chOff x="7127488" y="4905080"/>
              <a:chExt cx="1695762" cy="505123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7127488" y="4905081"/>
                <a:ext cx="499527" cy="499525"/>
                <a:chOff x="7127488" y="2336152"/>
                <a:chExt cx="499527" cy="499525"/>
              </a:xfrm>
            </p:grpSpPr>
            <p:sp>
              <p:nvSpPr>
                <p:cNvPr id="138" name="타원 137"/>
                <p:cNvSpPr/>
                <p:nvPr/>
              </p:nvSpPr>
              <p:spPr>
                <a:xfrm>
                  <a:off x="7127488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m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139" name="그룹 138"/>
                <p:cNvGrpSpPr/>
                <p:nvPr/>
              </p:nvGrpSpPr>
              <p:grpSpPr>
                <a:xfrm>
                  <a:off x="7228923" y="2497560"/>
                  <a:ext cx="287502" cy="188041"/>
                  <a:chOff x="10568539" y="1212231"/>
                  <a:chExt cx="423512" cy="276999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0568539" y="1212231"/>
                    <a:ext cx="423512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41" name="직선 연결선 140"/>
                  <p:cNvCxnSpPr/>
                  <p:nvPr/>
                </p:nvCxnSpPr>
                <p:spPr>
                  <a:xfrm>
                    <a:off x="10568539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직선 연결선 141"/>
                  <p:cNvCxnSpPr/>
                  <p:nvPr/>
                </p:nvCxnSpPr>
                <p:spPr>
                  <a:xfrm flipV="1">
                    <a:off x="10780295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타원 142"/>
                  <p:cNvSpPr/>
                  <p:nvPr/>
                </p:nvSpPr>
                <p:spPr>
                  <a:xfrm>
                    <a:off x="10745695" y="1316130"/>
                    <a:ext cx="69200" cy="69200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0" name="그룹 129"/>
              <p:cNvGrpSpPr/>
              <p:nvPr/>
            </p:nvGrpSpPr>
            <p:grpSpPr>
              <a:xfrm>
                <a:off x="7728075" y="4905080"/>
                <a:ext cx="499527" cy="499525"/>
                <a:chOff x="7728075" y="2336151"/>
                <a:chExt cx="499527" cy="499525"/>
              </a:xfrm>
            </p:grpSpPr>
            <p:sp>
              <p:nvSpPr>
                <p:cNvPr id="136" name="타원 135"/>
                <p:cNvSpPr/>
                <p:nvPr/>
              </p:nvSpPr>
              <p:spPr>
                <a:xfrm>
                  <a:off x="7728075" y="2336151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c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37" name="말풍선: 모서리가 둥근 사각형 136"/>
                <p:cNvSpPr/>
                <p:nvPr/>
              </p:nvSpPr>
              <p:spPr>
                <a:xfrm>
                  <a:off x="7844392" y="2493327"/>
                  <a:ext cx="279048" cy="186962"/>
                </a:xfrm>
                <a:prstGeom prst="wedgeRoundRectCallout">
                  <a:avLst>
                    <a:gd name="adj1" fmla="val -38901"/>
                    <a:gd name="adj2" fmla="val 74058"/>
                    <a:gd name="adj3" fmla="val 16667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ko-KR" sz="1200" b="1" dirty="0"/>
                    <a:t>…</a:t>
                  </a:r>
                  <a:endParaRPr lang="en-US" altLang="ko-KR" sz="1100" b="1" dirty="0"/>
                </a:p>
              </p:txBody>
            </p:sp>
          </p:grpSp>
          <p:grpSp>
            <p:nvGrpSpPr>
              <p:cNvPr id="131" name="그룹 130"/>
              <p:cNvGrpSpPr/>
              <p:nvPr/>
            </p:nvGrpSpPr>
            <p:grpSpPr>
              <a:xfrm>
                <a:off x="8323723" y="4910678"/>
                <a:ext cx="499527" cy="499525"/>
                <a:chOff x="8323723" y="2336152"/>
                <a:chExt cx="499527" cy="499525"/>
              </a:xfrm>
            </p:grpSpPr>
            <p:sp>
              <p:nvSpPr>
                <p:cNvPr id="132" name="타원 131"/>
                <p:cNvSpPr/>
                <p:nvPr/>
              </p:nvSpPr>
              <p:spPr>
                <a:xfrm>
                  <a:off x="8323723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s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133" name="그룹 132"/>
                <p:cNvGrpSpPr/>
                <p:nvPr/>
              </p:nvGrpSpPr>
              <p:grpSpPr>
                <a:xfrm>
                  <a:off x="8410449" y="2414036"/>
                  <a:ext cx="362372" cy="354951"/>
                  <a:chOff x="9658069" y="2123268"/>
                  <a:chExt cx="430076" cy="421268"/>
                </a:xfrm>
              </p:grpSpPr>
              <p:sp>
                <p:nvSpPr>
                  <p:cNvPr id="134" name="별: 꼭짓점 12개 133"/>
                  <p:cNvSpPr/>
                  <p:nvPr/>
                </p:nvSpPr>
                <p:spPr>
                  <a:xfrm>
                    <a:off x="9658069" y="212326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별: 꼭짓점 12개 134"/>
                  <p:cNvSpPr/>
                  <p:nvPr/>
                </p:nvSpPr>
                <p:spPr>
                  <a:xfrm>
                    <a:off x="9755547" y="221193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sp>
        <p:nvSpPr>
          <p:cNvPr id="67" name="TextBox 66"/>
          <p:cNvSpPr txBox="1"/>
          <p:nvPr/>
        </p:nvSpPr>
        <p:spPr>
          <a:xfrm>
            <a:off x="9040791" y="2307196"/>
            <a:ext cx="289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도출된 내용들</a:t>
            </a:r>
            <a:endParaRPr lang="en-US" altLang="ko-KR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계정 정보 </a:t>
            </a:r>
            <a:r>
              <a:rPr lang="ko-KR" altLang="en-US" dirty="0" err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뿌려주기</a:t>
            </a:r>
            <a:endParaRPr lang="en-US" altLang="ko-KR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37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정보</a:t>
            </a:r>
          </a:p>
        </p:txBody>
      </p:sp>
      <p:sp>
        <p:nvSpPr>
          <p:cNvPr id="239" name="사각형: 둥근 모서리 238"/>
          <p:cNvSpPr/>
          <p:nvPr/>
        </p:nvSpPr>
        <p:spPr>
          <a:xfrm>
            <a:off x="838200" y="1690688"/>
            <a:ext cx="8157327" cy="4798428"/>
          </a:xfrm>
          <a:prstGeom prst="roundRect">
            <a:avLst>
              <a:gd name="adj" fmla="val 528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사각형: 둥근 모서리 166"/>
          <p:cNvSpPr/>
          <p:nvPr/>
        </p:nvSpPr>
        <p:spPr>
          <a:xfrm>
            <a:off x="976180" y="2740057"/>
            <a:ext cx="3578509" cy="36513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/>
          <p:cNvGrpSpPr/>
          <p:nvPr/>
        </p:nvGrpSpPr>
        <p:grpSpPr>
          <a:xfrm>
            <a:off x="2387372" y="2986179"/>
            <a:ext cx="727476" cy="2117814"/>
            <a:chOff x="7183225" y="1461155"/>
            <a:chExt cx="229533" cy="668212"/>
          </a:xfrm>
        </p:grpSpPr>
        <p:sp>
          <p:nvSpPr>
            <p:cNvPr id="107" name="타원 106"/>
            <p:cNvSpPr/>
            <p:nvPr/>
          </p:nvSpPr>
          <p:spPr>
            <a:xfrm>
              <a:off x="7183225" y="1461155"/>
              <a:ext cx="229533" cy="22953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/>
            <p:cNvCxnSpPr>
              <a:stCxn id="107" idx="4"/>
            </p:cNvCxnSpPr>
            <p:nvPr/>
          </p:nvCxnSpPr>
          <p:spPr>
            <a:xfrm flipH="1">
              <a:off x="7281333" y="1690688"/>
              <a:ext cx="16659" cy="2566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cxnSpLocks/>
            </p:cNvCxnSpPr>
            <p:nvPr/>
          </p:nvCxnSpPr>
          <p:spPr>
            <a:xfrm flipH="1">
              <a:off x="7183225" y="1947333"/>
              <a:ext cx="98108" cy="1608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7281333" y="1947333"/>
              <a:ext cx="97367" cy="18203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flipH="1">
              <a:off x="7183225" y="1799167"/>
              <a:ext cx="114767" cy="9313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7281333" y="1816100"/>
              <a:ext cx="97367" cy="889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1" name="그룹 450"/>
          <p:cNvGrpSpPr/>
          <p:nvPr/>
        </p:nvGrpSpPr>
        <p:grpSpPr>
          <a:xfrm>
            <a:off x="1344340" y="5434032"/>
            <a:ext cx="2680561" cy="789354"/>
            <a:chOff x="1569599" y="5434032"/>
            <a:chExt cx="2680561" cy="789354"/>
          </a:xfrm>
        </p:grpSpPr>
        <p:grpSp>
          <p:nvGrpSpPr>
            <p:cNvPr id="363" name="그룹 362"/>
            <p:cNvGrpSpPr/>
            <p:nvPr/>
          </p:nvGrpSpPr>
          <p:grpSpPr>
            <a:xfrm>
              <a:off x="1569599" y="5434032"/>
              <a:ext cx="789354" cy="789354"/>
              <a:chOff x="1613571" y="5386183"/>
              <a:chExt cx="789354" cy="789354"/>
            </a:xfrm>
          </p:grpSpPr>
          <p:sp>
            <p:nvSpPr>
              <p:cNvPr id="364" name="타원 363"/>
              <p:cNvSpPr/>
              <p:nvPr/>
            </p:nvSpPr>
            <p:spPr>
              <a:xfrm>
                <a:off x="1613571" y="5386183"/>
                <a:ext cx="789354" cy="78935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5" name="그룹 364"/>
              <p:cNvGrpSpPr/>
              <p:nvPr/>
            </p:nvGrpSpPr>
            <p:grpSpPr>
              <a:xfrm>
                <a:off x="1905493" y="5452473"/>
                <a:ext cx="229533" cy="668212"/>
                <a:chOff x="7183225" y="1461155"/>
                <a:chExt cx="229533" cy="668212"/>
              </a:xfrm>
            </p:grpSpPr>
            <p:sp>
              <p:nvSpPr>
                <p:cNvPr id="366" name="타원 365"/>
                <p:cNvSpPr/>
                <p:nvPr/>
              </p:nvSpPr>
              <p:spPr>
                <a:xfrm>
                  <a:off x="7183225" y="1461155"/>
                  <a:ext cx="229533" cy="22953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67" name="직선 연결선 366"/>
                <p:cNvCxnSpPr>
                  <a:stCxn id="366" idx="4"/>
                </p:cNvCxnSpPr>
                <p:nvPr/>
              </p:nvCxnSpPr>
              <p:spPr>
                <a:xfrm flipH="1">
                  <a:off x="7281333" y="1690688"/>
                  <a:ext cx="16659" cy="2566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직선 연결선 367"/>
                <p:cNvCxnSpPr>
                  <a:cxnSpLocks/>
                </p:cNvCxnSpPr>
                <p:nvPr/>
              </p:nvCxnSpPr>
              <p:spPr>
                <a:xfrm flipH="1">
                  <a:off x="7183225" y="1947333"/>
                  <a:ext cx="98108" cy="16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직선 연결선 368"/>
                <p:cNvCxnSpPr/>
                <p:nvPr/>
              </p:nvCxnSpPr>
              <p:spPr>
                <a:xfrm>
                  <a:off x="7281333" y="1947333"/>
                  <a:ext cx="97367" cy="18203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직선 연결선 369"/>
                <p:cNvCxnSpPr/>
                <p:nvPr/>
              </p:nvCxnSpPr>
              <p:spPr>
                <a:xfrm flipH="1">
                  <a:off x="7183225" y="1799167"/>
                  <a:ext cx="114767" cy="931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직선 연결선 370"/>
                <p:cNvCxnSpPr/>
                <p:nvPr/>
              </p:nvCxnSpPr>
              <p:spPr>
                <a:xfrm>
                  <a:off x="7281333" y="1816100"/>
                  <a:ext cx="97367" cy="889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그룹 371"/>
            <p:cNvGrpSpPr/>
            <p:nvPr/>
          </p:nvGrpSpPr>
          <p:grpSpPr>
            <a:xfrm>
              <a:off x="2516675" y="5434032"/>
              <a:ext cx="789354" cy="789354"/>
              <a:chOff x="1613571" y="5386183"/>
              <a:chExt cx="789354" cy="789354"/>
            </a:xfrm>
          </p:grpSpPr>
          <p:sp>
            <p:nvSpPr>
              <p:cNvPr id="373" name="타원 372"/>
              <p:cNvSpPr/>
              <p:nvPr/>
            </p:nvSpPr>
            <p:spPr>
              <a:xfrm>
                <a:off x="1613571" y="5386183"/>
                <a:ext cx="789354" cy="7893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4" name="그룹 373"/>
              <p:cNvGrpSpPr/>
              <p:nvPr/>
            </p:nvGrpSpPr>
            <p:grpSpPr>
              <a:xfrm>
                <a:off x="1905493" y="5452473"/>
                <a:ext cx="229533" cy="668212"/>
                <a:chOff x="7183225" y="1461155"/>
                <a:chExt cx="229533" cy="668212"/>
              </a:xfrm>
            </p:grpSpPr>
            <p:sp>
              <p:nvSpPr>
                <p:cNvPr id="375" name="타원 374"/>
                <p:cNvSpPr/>
                <p:nvPr/>
              </p:nvSpPr>
              <p:spPr>
                <a:xfrm>
                  <a:off x="7183225" y="1461155"/>
                  <a:ext cx="229533" cy="22953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76" name="직선 연결선 375"/>
                <p:cNvCxnSpPr>
                  <a:stCxn id="375" idx="4"/>
                </p:cNvCxnSpPr>
                <p:nvPr/>
              </p:nvCxnSpPr>
              <p:spPr>
                <a:xfrm flipH="1">
                  <a:off x="7281333" y="1690688"/>
                  <a:ext cx="16659" cy="2566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직선 연결선 376"/>
                <p:cNvCxnSpPr>
                  <a:cxnSpLocks/>
                </p:cNvCxnSpPr>
                <p:nvPr/>
              </p:nvCxnSpPr>
              <p:spPr>
                <a:xfrm flipH="1">
                  <a:off x="7183225" y="1947333"/>
                  <a:ext cx="98108" cy="16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직선 연결선 377"/>
                <p:cNvCxnSpPr/>
                <p:nvPr/>
              </p:nvCxnSpPr>
              <p:spPr>
                <a:xfrm>
                  <a:off x="7281333" y="1947333"/>
                  <a:ext cx="97367" cy="18203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직선 연결선 378"/>
                <p:cNvCxnSpPr/>
                <p:nvPr/>
              </p:nvCxnSpPr>
              <p:spPr>
                <a:xfrm flipH="1">
                  <a:off x="7183225" y="1799167"/>
                  <a:ext cx="114767" cy="931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직선 연결선 379"/>
                <p:cNvCxnSpPr/>
                <p:nvPr/>
              </p:nvCxnSpPr>
              <p:spPr>
                <a:xfrm>
                  <a:off x="7281333" y="1816100"/>
                  <a:ext cx="97367" cy="889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1" name="그룹 380"/>
            <p:cNvGrpSpPr/>
            <p:nvPr/>
          </p:nvGrpSpPr>
          <p:grpSpPr>
            <a:xfrm>
              <a:off x="3460806" y="5434032"/>
              <a:ext cx="789354" cy="789354"/>
              <a:chOff x="1613571" y="5386183"/>
              <a:chExt cx="789354" cy="789354"/>
            </a:xfrm>
          </p:grpSpPr>
          <p:sp>
            <p:nvSpPr>
              <p:cNvPr id="382" name="타원 381"/>
              <p:cNvSpPr/>
              <p:nvPr/>
            </p:nvSpPr>
            <p:spPr>
              <a:xfrm>
                <a:off x="1613571" y="5386183"/>
                <a:ext cx="789354" cy="7893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3" name="그룹 382"/>
              <p:cNvGrpSpPr/>
              <p:nvPr/>
            </p:nvGrpSpPr>
            <p:grpSpPr>
              <a:xfrm>
                <a:off x="1905493" y="5452473"/>
                <a:ext cx="229533" cy="668212"/>
                <a:chOff x="7183225" y="1461155"/>
                <a:chExt cx="229533" cy="668212"/>
              </a:xfrm>
            </p:grpSpPr>
            <p:sp>
              <p:nvSpPr>
                <p:cNvPr id="384" name="타원 383"/>
                <p:cNvSpPr/>
                <p:nvPr/>
              </p:nvSpPr>
              <p:spPr>
                <a:xfrm>
                  <a:off x="7183225" y="1461155"/>
                  <a:ext cx="229533" cy="22953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85" name="직선 연결선 384"/>
                <p:cNvCxnSpPr>
                  <a:stCxn id="384" idx="4"/>
                </p:cNvCxnSpPr>
                <p:nvPr/>
              </p:nvCxnSpPr>
              <p:spPr>
                <a:xfrm flipH="1">
                  <a:off x="7281333" y="1690688"/>
                  <a:ext cx="16659" cy="2566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직선 연결선 385"/>
                <p:cNvCxnSpPr>
                  <a:cxnSpLocks/>
                </p:cNvCxnSpPr>
                <p:nvPr/>
              </p:nvCxnSpPr>
              <p:spPr>
                <a:xfrm flipH="1">
                  <a:off x="7183225" y="1947333"/>
                  <a:ext cx="98108" cy="16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직선 연결선 386"/>
                <p:cNvCxnSpPr/>
                <p:nvPr/>
              </p:nvCxnSpPr>
              <p:spPr>
                <a:xfrm>
                  <a:off x="7281333" y="1947333"/>
                  <a:ext cx="97367" cy="18203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직선 연결선 387"/>
                <p:cNvCxnSpPr/>
                <p:nvPr/>
              </p:nvCxnSpPr>
              <p:spPr>
                <a:xfrm flipH="1">
                  <a:off x="7183225" y="1799167"/>
                  <a:ext cx="114767" cy="931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직선 연결선 388"/>
                <p:cNvCxnSpPr/>
                <p:nvPr/>
              </p:nvCxnSpPr>
              <p:spPr>
                <a:xfrm>
                  <a:off x="7281333" y="1816100"/>
                  <a:ext cx="97367" cy="889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28" name="직사각형 427"/>
          <p:cNvSpPr/>
          <p:nvPr/>
        </p:nvSpPr>
        <p:spPr>
          <a:xfrm>
            <a:off x="9059631" y="5962701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밑에 요 버튼 아직 고민중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671751" y="2740057"/>
            <a:ext cx="4165023" cy="3651315"/>
            <a:chOff x="4671751" y="2740057"/>
            <a:chExt cx="4165023" cy="3651315"/>
          </a:xfrm>
        </p:grpSpPr>
        <p:sp>
          <p:nvSpPr>
            <p:cNvPr id="202" name="사각형: 둥근 모서리 201"/>
            <p:cNvSpPr/>
            <p:nvPr/>
          </p:nvSpPr>
          <p:spPr>
            <a:xfrm>
              <a:off x="4671751" y="2740057"/>
              <a:ext cx="4165023" cy="365131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844384" y="5880053"/>
              <a:ext cx="3862280" cy="358219"/>
              <a:chOff x="4716936" y="5836729"/>
              <a:chExt cx="3862280" cy="358219"/>
            </a:xfrm>
          </p:grpSpPr>
          <p:sp>
            <p:nvSpPr>
              <p:cNvPr id="422" name="사각형: 둥근 모서리 421"/>
              <p:cNvSpPr/>
              <p:nvPr/>
            </p:nvSpPr>
            <p:spPr>
              <a:xfrm>
                <a:off x="6463918" y="5836729"/>
                <a:ext cx="996888" cy="3582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모든경험치</a:t>
                </a:r>
                <a:endPara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12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다팔기</a:t>
                </a: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26" name="사각형: 둥근 모서리 425"/>
              <p:cNvSpPr/>
              <p:nvPr/>
            </p:nvSpPr>
            <p:spPr>
              <a:xfrm>
                <a:off x="7582328" y="5836729"/>
                <a:ext cx="996888" cy="3582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r>
                  <a:rPr lang="ko-KR" altLang="en-US" sz="12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레벨업</a:t>
                </a: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27" name="사각형: 둥근 모서리 426"/>
              <p:cNvSpPr/>
              <p:nvPr/>
            </p:nvSpPr>
            <p:spPr>
              <a:xfrm>
                <a:off x="4716936" y="5836729"/>
                <a:ext cx="996888" cy="358219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 w="28575">
                <a:solidFill>
                  <a:schemeClr val="bg1">
                    <a:lumMod val="75000"/>
                  </a:schemeClr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전직</a:t>
                </a:r>
              </a:p>
            </p:txBody>
          </p:sp>
        </p:grpSp>
        <p:sp>
          <p:nvSpPr>
            <p:cNvPr id="430" name="TextBox 429"/>
            <p:cNvSpPr txBox="1"/>
            <p:nvPr/>
          </p:nvSpPr>
          <p:spPr>
            <a:xfrm>
              <a:off x="6880304" y="3605418"/>
              <a:ext cx="1795684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방어력                      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</a:p>
            <a:p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데미지감소              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</a:p>
            <a:p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상태이상감소          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</a:p>
            <a:p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체력</a:t>
              </a:r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체력회복력</a:t>
              </a:r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흡혈</a:t>
              </a:r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73193" y="3605418"/>
              <a:ext cx="1939955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공격력                   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1000</a:t>
              </a:r>
            </a:p>
            <a:p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공격속도                 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12%</a:t>
              </a:r>
            </a:p>
            <a:p>
              <a:r>
                <a:rPr lang="ko-KR" altLang="en-US" sz="1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크리티컬확률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      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0%</a:t>
              </a:r>
            </a:p>
            <a:p>
              <a:r>
                <a:rPr lang="ko-KR" altLang="en-US" sz="1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크리티컬데미지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100%</a:t>
              </a:r>
            </a:p>
            <a:p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스킬쿨타임감소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   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4758034" y="2871759"/>
              <a:ext cx="396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lv.24 0</a:t>
              </a:r>
              <a:r>
                <a: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 전사</a:t>
              </a:r>
              <a:r>
                <a:rPr lang="en-US" altLang="ko-KR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           </a:t>
              </a:r>
              <a:r>
                <a: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전투력 </a:t>
              </a:r>
              <a:r>
                <a:rPr lang="en-US" altLang="ko-KR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100,000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850802" y="3936524"/>
            <a:ext cx="682712" cy="435287"/>
            <a:chOff x="2850802" y="3936524"/>
            <a:chExt cx="682712" cy="435287"/>
          </a:xfrm>
        </p:grpSpPr>
        <p:grpSp>
          <p:nvGrpSpPr>
            <p:cNvPr id="466" name="그룹 465"/>
            <p:cNvGrpSpPr/>
            <p:nvPr/>
          </p:nvGrpSpPr>
          <p:grpSpPr>
            <a:xfrm rot="2811505">
              <a:off x="3104493" y="3855664"/>
              <a:ext cx="175330" cy="682712"/>
              <a:chOff x="10410613" y="2241021"/>
              <a:chExt cx="342054" cy="1331912"/>
            </a:xfrm>
            <a:solidFill>
              <a:schemeClr val="accent6"/>
            </a:solidFill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sp>
            <p:nvSpPr>
              <p:cNvPr id="467" name="이등변 삼각형 466"/>
              <p:cNvSpPr/>
              <p:nvPr/>
            </p:nvSpPr>
            <p:spPr>
              <a:xfrm>
                <a:off x="10509250" y="2241021"/>
                <a:ext cx="132080" cy="10880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8" name="직사각형 467"/>
              <p:cNvSpPr/>
              <p:nvPr/>
            </p:nvSpPr>
            <p:spPr>
              <a:xfrm>
                <a:off x="10410613" y="3260117"/>
                <a:ext cx="342054" cy="719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직사각형 468"/>
              <p:cNvSpPr/>
              <p:nvPr/>
            </p:nvSpPr>
            <p:spPr>
              <a:xfrm>
                <a:off x="10537612" y="3325733"/>
                <a:ext cx="88056" cy="24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배지 81"/>
            <p:cNvSpPr/>
            <p:nvPr/>
          </p:nvSpPr>
          <p:spPr>
            <a:xfrm>
              <a:off x="3207549" y="3936524"/>
              <a:ext cx="141612" cy="141612"/>
            </a:xfrm>
            <a:prstGeom prst="plaqu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배지 82"/>
            <p:cNvSpPr/>
            <p:nvPr/>
          </p:nvSpPr>
          <p:spPr>
            <a:xfrm>
              <a:off x="3138566" y="4230199"/>
              <a:ext cx="141612" cy="141612"/>
            </a:xfrm>
            <a:prstGeom prst="plaqu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460766" y="4027094"/>
            <a:ext cx="467138" cy="423147"/>
            <a:chOff x="2460766" y="4027094"/>
            <a:chExt cx="467138" cy="423147"/>
          </a:xfrm>
        </p:grpSpPr>
        <p:sp>
          <p:nvSpPr>
            <p:cNvPr id="470" name="자유형: 도형 469"/>
            <p:cNvSpPr/>
            <p:nvPr/>
          </p:nvSpPr>
          <p:spPr>
            <a:xfrm rot="20394523">
              <a:off x="2460766" y="4027094"/>
              <a:ext cx="467138" cy="411422"/>
            </a:xfrm>
            <a:custGeom>
              <a:avLst/>
              <a:gdLst>
                <a:gd name="connsiteX0" fmla="*/ 470821 w 1000623"/>
                <a:gd name="connsiteY0" fmla="*/ 109771 h 881279"/>
                <a:gd name="connsiteX1" fmla="*/ 829507 w 1000623"/>
                <a:gd name="connsiteY1" fmla="*/ 240970 h 881279"/>
                <a:gd name="connsiteX2" fmla="*/ 761586 w 1000623"/>
                <a:gd name="connsiteY2" fmla="*/ 881279 h 881279"/>
                <a:gd name="connsiteX3" fmla="*/ 109568 w 1000623"/>
                <a:gd name="connsiteY3" fmla="*/ 642787 h 881279"/>
                <a:gd name="connsiteX4" fmla="*/ 348966 w 1000623"/>
                <a:gd name="connsiteY4" fmla="*/ 0 h 881279"/>
                <a:gd name="connsiteX5" fmla="*/ 472032 w 1000623"/>
                <a:gd name="connsiteY5" fmla="*/ 103600 h 881279"/>
                <a:gd name="connsiteX6" fmla="*/ 123066 w 1000623"/>
                <a:gd name="connsiteY6" fmla="*/ 518138 h 881279"/>
                <a:gd name="connsiteX7" fmla="*/ 0 w 1000623"/>
                <a:gd name="connsiteY7" fmla="*/ 414539 h 881279"/>
                <a:gd name="connsiteX8" fmla="*/ 1000623 w 1000623"/>
                <a:gd name="connsiteY8" fmla="*/ 238359 h 881279"/>
                <a:gd name="connsiteX9" fmla="*/ 1000623 w 1000623"/>
                <a:gd name="connsiteY9" fmla="*/ 780226 h 881279"/>
                <a:gd name="connsiteX10" fmla="*/ 839756 w 1000623"/>
                <a:gd name="connsiteY10" fmla="*/ 780226 h 881279"/>
                <a:gd name="connsiteX11" fmla="*/ 839756 w 1000623"/>
                <a:gd name="connsiteY11" fmla="*/ 238359 h 88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0623" h="881279">
                  <a:moveTo>
                    <a:pt x="470821" y="109771"/>
                  </a:moveTo>
                  <a:lnTo>
                    <a:pt x="829507" y="240970"/>
                  </a:lnTo>
                  <a:lnTo>
                    <a:pt x="761586" y="881279"/>
                  </a:lnTo>
                  <a:lnTo>
                    <a:pt x="109568" y="642787"/>
                  </a:lnTo>
                  <a:close/>
                  <a:moveTo>
                    <a:pt x="348966" y="0"/>
                  </a:moveTo>
                  <a:lnTo>
                    <a:pt x="472032" y="103600"/>
                  </a:lnTo>
                  <a:lnTo>
                    <a:pt x="123066" y="518138"/>
                  </a:lnTo>
                  <a:lnTo>
                    <a:pt x="0" y="414539"/>
                  </a:lnTo>
                  <a:close/>
                  <a:moveTo>
                    <a:pt x="1000623" y="238359"/>
                  </a:moveTo>
                  <a:lnTo>
                    <a:pt x="1000623" y="780226"/>
                  </a:lnTo>
                  <a:lnTo>
                    <a:pt x="839756" y="780226"/>
                  </a:lnTo>
                  <a:lnTo>
                    <a:pt x="839756" y="238359"/>
                  </a:lnTo>
                  <a:close/>
                </a:path>
              </a:pathLst>
            </a:custGeom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배지 83"/>
            <p:cNvSpPr/>
            <p:nvPr/>
          </p:nvSpPr>
          <p:spPr>
            <a:xfrm>
              <a:off x="2466721" y="4040080"/>
              <a:ext cx="141612" cy="141612"/>
            </a:xfrm>
            <a:prstGeom prst="plaqu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배지 84"/>
            <p:cNvSpPr/>
            <p:nvPr/>
          </p:nvSpPr>
          <p:spPr>
            <a:xfrm>
              <a:off x="2759798" y="4308629"/>
              <a:ext cx="141612" cy="141612"/>
            </a:xfrm>
            <a:prstGeom prst="plaqu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4856772" y="3223360"/>
            <a:ext cx="2121031" cy="200172"/>
          </a:xfrm>
          <a:prstGeom prst="rect">
            <a:avLst/>
          </a:prstGeom>
          <a:gradFill flip="none" rotWithShape="1">
            <a:gsLst>
              <a:gs pos="76000">
                <a:schemeClr val="accent4">
                  <a:lumMod val="50000"/>
                </a:schemeClr>
              </a:gs>
              <a:gs pos="24000">
                <a:schemeClr val="accent4">
                  <a:lumMod val="50000"/>
                </a:schemeClr>
              </a:gs>
              <a:gs pos="77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10/100,000</a:t>
            </a:r>
            <a:endParaRPr lang="ko-KR" altLang="en-US" sz="1100" dirty="0"/>
          </a:p>
        </p:txBody>
      </p:sp>
      <p:grpSp>
        <p:nvGrpSpPr>
          <p:cNvPr id="88" name="그룹 87"/>
          <p:cNvGrpSpPr/>
          <p:nvPr/>
        </p:nvGrpSpPr>
        <p:grpSpPr>
          <a:xfrm>
            <a:off x="838830" y="1685792"/>
            <a:ext cx="8157327" cy="887129"/>
            <a:chOff x="838830" y="4692197"/>
            <a:chExt cx="8157327" cy="887129"/>
          </a:xfrm>
        </p:grpSpPr>
        <p:sp>
          <p:nvSpPr>
            <p:cNvPr id="89" name="사각형: 둥근 모서리 88"/>
            <p:cNvSpPr/>
            <p:nvPr/>
          </p:nvSpPr>
          <p:spPr>
            <a:xfrm>
              <a:off x="838830" y="4692197"/>
              <a:ext cx="8157327" cy="887129"/>
            </a:xfrm>
            <a:prstGeom prst="roundRect">
              <a:avLst>
                <a:gd name="adj" fmla="val 29148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3044556" y="4970323"/>
              <a:ext cx="3974679" cy="360603"/>
              <a:chOff x="2993756" y="3703157"/>
              <a:chExt cx="3974679" cy="360603"/>
            </a:xfrm>
          </p:grpSpPr>
          <p:grpSp>
            <p:nvGrpSpPr>
              <p:cNvPr id="117" name="그룹 116"/>
              <p:cNvGrpSpPr/>
              <p:nvPr/>
            </p:nvGrpSpPr>
            <p:grpSpPr>
              <a:xfrm>
                <a:off x="2993756" y="3703157"/>
                <a:ext cx="1196134" cy="360603"/>
                <a:chOff x="2334470" y="1910747"/>
                <a:chExt cx="1196134" cy="360603"/>
              </a:xfrm>
            </p:grpSpPr>
            <p:sp>
              <p:nvSpPr>
                <p:cNvPr id="124" name="타원 123"/>
                <p:cNvSpPr/>
                <p:nvPr/>
              </p:nvSpPr>
              <p:spPr>
                <a:xfrm>
                  <a:off x="2334470" y="1910747"/>
                  <a:ext cx="360603" cy="360603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H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2744811" y="1933885"/>
                  <a:ext cx="7857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10/100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18" name="그룹 117"/>
              <p:cNvGrpSpPr/>
              <p:nvPr/>
            </p:nvGrpSpPr>
            <p:grpSpPr>
              <a:xfrm>
                <a:off x="4276717" y="3703157"/>
                <a:ext cx="1028951" cy="360603"/>
                <a:chOff x="3903181" y="1910747"/>
                <a:chExt cx="1028951" cy="360603"/>
              </a:xfrm>
            </p:grpSpPr>
            <p:sp>
              <p:nvSpPr>
                <p:cNvPr id="122" name="타원 121"/>
                <p:cNvSpPr/>
                <p:nvPr/>
              </p:nvSpPr>
              <p:spPr>
                <a:xfrm>
                  <a:off x="3903181" y="1910747"/>
                  <a:ext cx="360603" cy="360603"/>
                </a:xfrm>
                <a:prstGeom prst="ellipse">
                  <a:avLst/>
                </a:prstGeom>
                <a:solidFill>
                  <a:srgbClr val="FF00FF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4330685" y="1931807"/>
                  <a:ext cx="6014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19" name="그룹 118"/>
              <p:cNvGrpSpPr/>
              <p:nvPr/>
            </p:nvGrpSpPr>
            <p:grpSpPr>
              <a:xfrm>
                <a:off x="5420044" y="3703157"/>
                <a:ext cx="1548391" cy="360603"/>
                <a:chOff x="5173508" y="1910747"/>
                <a:chExt cx="1548391" cy="360603"/>
              </a:xfrm>
            </p:grpSpPr>
            <p:sp>
              <p:nvSpPr>
                <p:cNvPr id="120" name="타원 119"/>
                <p:cNvSpPr/>
                <p:nvPr/>
              </p:nvSpPr>
              <p:spPr>
                <a:xfrm>
                  <a:off x="5173508" y="1910747"/>
                  <a:ext cx="360603" cy="36060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5702068" y="1931806"/>
                  <a:ext cx="10198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1,000,000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sp>
          <p:nvSpPr>
            <p:cNvPr id="91" name="사각형: 둥근 모서리 90"/>
            <p:cNvSpPr/>
            <p:nvPr/>
          </p:nvSpPr>
          <p:spPr>
            <a:xfrm>
              <a:off x="1575986" y="4853963"/>
              <a:ext cx="938959" cy="582619"/>
            </a:xfrm>
            <a:prstGeom prst="roundRect">
              <a:avLst/>
            </a:prstGeom>
            <a:solidFill>
              <a:schemeClr val="accent2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캐릭터</a:t>
              </a: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960273" y="4905081"/>
              <a:ext cx="499527" cy="499525"/>
              <a:chOff x="960273" y="4288994"/>
              <a:chExt cx="499527" cy="499525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960273" y="4288994"/>
                <a:ext cx="499527" cy="4995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6" name="화살표: 아래로 구부러짐 115"/>
              <p:cNvSpPr/>
              <p:nvPr/>
            </p:nvSpPr>
            <p:spPr>
              <a:xfrm>
                <a:off x="1065917" y="4437702"/>
                <a:ext cx="325114" cy="180793"/>
              </a:xfrm>
              <a:prstGeom prst="curvedDownArrow">
                <a:avLst>
                  <a:gd name="adj1" fmla="val 32786"/>
                  <a:gd name="adj2" fmla="val 70737"/>
                  <a:gd name="adj3" fmla="val 40423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7127488" y="4905080"/>
              <a:ext cx="1695762" cy="505123"/>
              <a:chOff x="7127488" y="4905080"/>
              <a:chExt cx="1695762" cy="505123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7127488" y="4905081"/>
                <a:ext cx="499527" cy="499525"/>
                <a:chOff x="7127488" y="2336152"/>
                <a:chExt cx="499527" cy="499525"/>
              </a:xfrm>
            </p:grpSpPr>
            <p:sp>
              <p:nvSpPr>
                <p:cNvPr id="103" name="타원 102"/>
                <p:cNvSpPr/>
                <p:nvPr/>
              </p:nvSpPr>
              <p:spPr>
                <a:xfrm>
                  <a:off x="7127488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m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104" name="그룹 103"/>
                <p:cNvGrpSpPr/>
                <p:nvPr/>
              </p:nvGrpSpPr>
              <p:grpSpPr>
                <a:xfrm>
                  <a:off x="7228923" y="2497560"/>
                  <a:ext cx="287502" cy="188041"/>
                  <a:chOff x="10568539" y="1212231"/>
                  <a:chExt cx="423512" cy="276999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05" name="직사각형 104"/>
                  <p:cNvSpPr/>
                  <p:nvPr/>
                </p:nvSpPr>
                <p:spPr>
                  <a:xfrm>
                    <a:off x="10568539" y="1212231"/>
                    <a:ext cx="423512" cy="27699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06" name="직선 연결선 105"/>
                  <p:cNvCxnSpPr/>
                  <p:nvPr/>
                </p:nvCxnSpPr>
                <p:spPr>
                  <a:xfrm>
                    <a:off x="10568539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/>
                  <p:cNvCxnSpPr/>
                  <p:nvPr/>
                </p:nvCxnSpPr>
                <p:spPr>
                  <a:xfrm flipV="1">
                    <a:off x="10780295" y="1212231"/>
                    <a:ext cx="211756" cy="138399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타원 113"/>
                  <p:cNvSpPr/>
                  <p:nvPr/>
                </p:nvSpPr>
                <p:spPr>
                  <a:xfrm>
                    <a:off x="10745695" y="1316130"/>
                    <a:ext cx="69200" cy="69200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95" name="그룹 94"/>
              <p:cNvGrpSpPr/>
              <p:nvPr/>
            </p:nvGrpSpPr>
            <p:grpSpPr>
              <a:xfrm>
                <a:off x="7728075" y="4905080"/>
                <a:ext cx="499527" cy="499525"/>
                <a:chOff x="7728075" y="2336151"/>
                <a:chExt cx="499527" cy="499525"/>
              </a:xfrm>
            </p:grpSpPr>
            <p:sp>
              <p:nvSpPr>
                <p:cNvPr id="101" name="타원 100"/>
                <p:cNvSpPr/>
                <p:nvPr/>
              </p:nvSpPr>
              <p:spPr>
                <a:xfrm>
                  <a:off x="7728075" y="2336151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c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02" name="말풍선: 모서리가 둥근 사각형 101"/>
                <p:cNvSpPr/>
                <p:nvPr/>
              </p:nvSpPr>
              <p:spPr>
                <a:xfrm>
                  <a:off x="7844392" y="2493327"/>
                  <a:ext cx="279048" cy="186962"/>
                </a:xfrm>
                <a:prstGeom prst="wedgeRoundRectCallout">
                  <a:avLst>
                    <a:gd name="adj1" fmla="val -38901"/>
                    <a:gd name="adj2" fmla="val 74058"/>
                    <a:gd name="adj3" fmla="val 16667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ko-KR" sz="1200" b="1" dirty="0"/>
                    <a:t>…</a:t>
                  </a:r>
                  <a:endParaRPr lang="en-US" altLang="ko-KR" sz="1100" b="1" dirty="0"/>
                </a:p>
              </p:txBody>
            </p:sp>
          </p:grpSp>
          <p:grpSp>
            <p:nvGrpSpPr>
              <p:cNvPr id="96" name="그룹 95"/>
              <p:cNvGrpSpPr/>
              <p:nvPr/>
            </p:nvGrpSpPr>
            <p:grpSpPr>
              <a:xfrm>
                <a:off x="8323723" y="4910678"/>
                <a:ext cx="499527" cy="499525"/>
                <a:chOff x="8323723" y="2336152"/>
                <a:chExt cx="499527" cy="499525"/>
              </a:xfrm>
            </p:grpSpPr>
            <p:sp>
              <p:nvSpPr>
                <p:cNvPr id="97" name="타원 96"/>
                <p:cNvSpPr/>
                <p:nvPr/>
              </p:nvSpPr>
              <p:spPr>
                <a:xfrm>
                  <a:off x="8323723" y="2336152"/>
                  <a:ext cx="499527" cy="49952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s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98" name="그룹 97"/>
                <p:cNvGrpSpPr/>
                <p:nvPr/>
              </p:nvGrpSpPr>
              <p:grpSpPr>
                <a:xfrm>
                  <a:off x="8410449" y="2414036"/>
                  <a:ext cx="362372" cy="354951"/>
                  <a:chOff x="9658069" y="2123268"/>
                  <a:chExt cx="430076" cy="421268"/>
                </a:xfrm>
              </p:grpSpPr>
              <p:sp>
                <p:nvSpPr>
                  <p:cNvPr id="99" name="별: 꼭짓점 12개 98"/>
                  <p:cNvSpPr/>
                  <p:nvPr/>
                </p:nvSpPr>
                <p:spPr>
                  <a:xfrm>
                    <a:off x="9658069" y="212326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별: 꼭짓점 12개 99"/>
                  <p:cNvSpPr/>
                  <p:nvPr/>
                </p:nvSpPr>
                <p:spPr>
                  <a:xfrm>
                    <a:off x="9755547" y="2211938"/>
                    <a:ext cx="332598" cy="332598"/>
                  </a:xfrm>
                  <a:prstGeom prst="star12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sp>
        <p:nvSpPr>
          <p:cNvPr id="126" name="TextBox 125"/>
          <p:cNvSpPr txBox="1"/>
          <p:nvPr/>
        </p:nvSpPr>
        <p:spPr>
          <a:xfrm>
            <a:off x="9040791" y="2307196"/>
            <a:ext cx="289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도출된 내용들</a:t>
            </a:r>
            <a:endParaRPr lang="en-US" altLang="ko-KR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 캐릭터 정보 </a:t>
            </a:r>
            <a:r>
              <a:rPr lang="ko-KR" altLang="en-US" dirty="0" err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뿌려주기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직업 레벨 올리기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전직기능</a:t>
            </a:r>
            <a:endParaRPr lang="en-US" altLang="ko-KR" b="1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44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정보</a:t>
            </a:r>
          </a:p>
        </p:txBody>
      </p:sp>
      <p:sp>
        <p:nvSpPr>
          <p:cNvPr id="428" name="직사각형 427"/>
          <p:cNvSpPr/>
          <p:nvPr/>
        </p:nvSpPr>
        <p:spPr>
          <a:xfrm>
            <a:off x="8293829" y="843240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경험치 팔아서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레벨업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하는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팝업창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2262658" y="2010269"/>
            <a:ext cx="6842463" cy="3815489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경험치 보유량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레벨업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1/100   +</a:t>
            </a:r>
          </a:p>
        </p:txBody>
      </p:sp>
    </p:spTree>
    <p:extLst>
      <p:ext uri="{BB962C8B-B14F-4D97-AF65-F5344CB8AC3E}">
        <p14:creationId xmlns:p14="http://schemas.microsoft.com/office/powerpoint/2010/main" val="3509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정보</a:t>
            </a:r>
          </a:p>
        </p:txBody>
      </p:sp>
      <p:sp>
        <p:nvSpPr>
          <p:cNvPr id="428" name="직사각형 427"/>
          <p:cNvSpPr/>
          <p:nvPr/>
        </p:nvSpPr>
        <p:spPr>
          <a:xfrm>
            <a:off x="8293829" y="843240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차전직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하는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팝업창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2305215" y="2010269"/>
            <a:ext cx="6842463" cy="423027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4592987" y="2274400"/>
            <a:ext cx="2076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전직</a:t>
            </a:r>
            <a:endParaRPr lang="en-US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계열을 선택하세요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8726868" y="2132995"/>
            <a:ext cx="264660" cy="225002"/>
            <a:chOff x="7348499" y="2283717"/>
            <a:chExt cx="694834" cy="590716"/>
          </a:xfrm>
        </p:grpSpPr>
        <p:sp>
          <p:nvSpPr>
            <p:cNvPr id="29" name="직사각형 28"/>
            <p:cNvSpPr/>
            <p:nvPr/>
          </p:nvSpPr>
          <p:spPr>
            <a:xfrm>
              <a:off x="7348499" y="2283717"/>
              <a:ext cx="694834" cy="5907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>
              <a:cxnSpLocks/>
            </p:cNvCxnSpPr>
            <p:nvPr/>
          </p:nvCxnSpPr>
          <p:spPr>
            <a:xfrm flipH="1">
              <a:off x="7467601" y="2371358"/>
              <a:ext cx="482600" cy="439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cxnSpLocks/>
            </p:cNvCxnSpPr>
            <p:nvPr/>
          </p:nvCxnSpPr>
          <p:spPr>
            <a:xfrm>
              <a:off x="7467600" y="2371358"/>
              <a:ext cx="482600" cy="439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사각형: 둥근 모서리 52"/>
          <p:cNvSpPr/>
          <p:nvPr/>
        </p:nvSpPr>
        <p:spPr>
          <a:xfrm>
            <a:off x="6935547" y="3369528"/>
            <a:ext cx="1801015" cy="23922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7489546" y="3515955"/>
            <a:ext cx="727476" cy="2117814"/>
            <a:chOff x="7183225" y="1461155"/>
            <a:chExt cx="229533" cy="668212"/>
          </a:xfrm>
        </p:grpSpPr>
        <p:sp>
          <p:nvSpPr>
            <p:cNvPr id="55" name="타원 54"/>
            <p:cNvSpPr/>
            <p:nvPr/>
          </p:nvSpPr>
          <p:spPr>
            <a:xfrm>
              <a:off x="7183225" y="1461155"/>
              <a:ext cx="229533" cy="22953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/>
            <p:cNvCxnSpPr>
              <a:stCxn id="55" idx="4"/>
            </p:cNvCxnSpPr>
            <p:nvPr/>
          </p:nvCxnSpPr>
          <p:spPr>
            <a:xfrm flipH="1">
              <a:off x="7281333" y="1690688"/>
              <a:ext cx="16659" cy="2566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cxnSpLocks/>
            </p:cNvCxnSpPr>
            <p:nvPr/>
          </p:nvCxnSpPr>
          <p:spPr>
            <a:xfrm flipH="1">
              <a:off x="7183225" y="1947333"/>
              <a:ext cx="98108" cy="1608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281333" y="1947333"/>
              <a:ext cx="97367" cy="18203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H="1">
              <a:off x="7183225" y="1799167"/>
              <a:ext cx="114767" cy="9313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7281333" y="1816100"/>
              <a:ext cx="97367" cy="889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7443665" y="5226226"/>
            <a:ext cx="732893" cy="461665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디바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사각형: 둥근 모서리 77"/>
          <p:cNvSpPr/>
          <p:nvPr/>
        </p:nvSpPr>
        <p:spPr>
          <a:xfrm>
            <a:off x="2712358" y="3369528"/>
            <a:ext cx="1801015" cy="23922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9" name="그룹 78"/>
          <p:cNvGrpSpPr/>
          <p:nvPr/>
        </p:nvGrpSpPr>
        <p:grpSpPr>
          <a:xfrm>
            <a:off x="3266357" y="3515955"/>
            <a:ext cx="727476" cy="2117814"/>
            <a:chOff x="7183225" y="1461155"/>
            <a:chExt cx="229533" cy="668212"/>
          </a:xfrm>
        </p:grpSpPr>
        <p:sp>
          <p:nvSpPr>
            <p:cNvPr id="82" name="타원 81"/>
            <p:cNvSpPr/>
            <p:nvPr/>
          </p:nvSpPr>
          <p:spPr>
            <a:xfrm>
              <a:off x="7183225" y="1461155"/>
              <a:ext cx="229533" cy="22953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3" name="직선 연결선 82"/>
            <p:cNvCxnSpPr>
              <a:stCxn id="82" idx="4"/>
            </p:cNvCxnSpPr>
            <p:nvPr/>
          </p:nvCxnSpPr>
          <p:spPr>
            <a:xfrm flipH="1">
              <a:off x="7281333" y="1690688"/>
              <a:ext cx="16659" cy="2566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cxnSpLocks/>
            </p:cNvCxnSpPr>
            <p:nvPr/>
          </p:nvCxnSpPr>
          <p:spPr>
            <a:xfrm flipH="1">
              <a:off x="7183225" y="1947333"/>
              <a:ext cx="98108" cy="1608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7281333" y="1947333"/>
              <a:ext cx="97367" cy="18203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>
              <a:off x="7183225" y="1799167"/>
              <a:ext cx="114767" cy="9313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7281333" y="1816100"/>
              <a:ext cx="97367" cy="889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2837308" y="5226226"/>
            <a:ext cx="1555234" cy="461665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라인하르트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사각형: 둥근 모서리 88"/>
          <p:cNvSpPr/>
          <p:nvPr/>
        </p:nvSpPr>
        <p:spPr>
          <a:xfrm>
            <a:off x="4825940" y="3369528"/>
            <a:ext cx="1801015" cy="23922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0" name="그룹 89"/>
          <p:cNvGrpSpPr/>
          <p:nvPr/>
        </p:nvGrpSpPr>
        <p:grpSpPr>
          <a:xfrm>
            <a:off x="5379939" y="3515955"/>
            <a:ext cx="727476" cy="2117814"/>
            <a:chOff x="7183225" y="1461155"/>
            <a:chExt cx="229533" cy="668212"/>
          </a:xfrm>
        </p:grpSpPr>
        <p:sp>
          <p:nvSpPr>
            <p:cNvPr id="92" name="타원 91"/>
            <p:cNvSpPr/>
            <p:nvPr/>
          </p:nvSpPr>
          <p:spPr>
            <a:xfrm>
              <a:off x="7183225" y="1461155"/>
              <a:ext cx="229533" cy="22953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/>
            <p:cNvCxnSpPr>
              <a:stCxn id="92" idx="4"/>
            </p:cNvCxnSpPr>
            <p:nvPr/>
          </p:nvCxnSpPr>
          <p:spPr>
            <a:xfrm flipH="1">
              <a:off x="7281333" y="1690688"/>
              <a:ext cx="16659" cy="2566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cxnSpLocks/>
            </p:cNvCxnSpPr>
            <p:nvPr/>
          </p:nvCxnSpPr>
          <p:spPr>
            <a:xfrm flipH="1">
              <a:off x="7183225" y="1947333"/>
              <a:ext cx="98108" cy="1608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7281333" y="1947333"/>
              <a:ext cx="97367" cy="18203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7183225" y="1799167"/>
              <a:ext cx="114767" cy="9313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7281333" y="1816100"/>
              <a:ext cx="97367" cy="889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5092236" y="5226226"/>
            <a:ext cx="1281120" cy="461665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로드호그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68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1434</Words>
  <Application>Microsoft Office PowerPoint</Application>
  <PresentationFormat>와이드스크린</PresentationFormat>
  <Paragraphs>614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나눔바른고딕</vt:lpstr>
      <vt:lpstr>맑은 고딕</vt:lpstr>
      <vt:lpstr>Arial</vt:lpstr>
      <vt:lpstr>Office 테마</vt:lpstr>
      <vt:lpstr>스토리보드 / UX,UI기획</vt:lpstr>
      <vt:lpstr>작성 로그</vt:lpstr>
      <vt:lpstr>메모</vt:lpstr>
      <vt:lpstr>상단 UI</vt:lpstr>
      <vt:lpstr>메인로비 UI</vt:lpstr>
      <vt:lpstr>내 계정 정보</vt:lpstr>
      <vt:lpstr>캐릭터 정보</vt:lpstr>
      <vt:lpstr>캐릭터 정보</vt:lpstr>
      <vt:lpstr>캐릭터 정보</vt:lpstr>
      <vt:lpstr>캐릭터 정보</vt:lpstr>
      <vt:lpstr>캐릭터 정보</vt:lpstr>
      <vt:lpstr>아이템</vt:lpstr>
      <vt:lpstr>장비</vt:lpstr>
      <vt:lpstr>장비</vt:lpstr>
      <vt:lpstr>장비</vt:lpstr>
      <vt:lpstr>장비</vt:lpstr>
      <vt:lpstr>스킬 트리</vt:lpstr>
      <vt:lpstr>스킬 트리</vt:lpstr>
      <vt:lpstr>스킬 트리</vt:lpstr>
      <vt:lpstr>스킬 트리</vt:lpstr>
      <vt:lpstr>스킬 트리</vt:lpstr>
      <vt:lpstr>전투 조작 UI</vt:lpstr>
      <vt:lpstr>전투 조작 UI2</vt:lpstr>
      <vt:lpstr>전투 화면</vt:lpstr>
      <vt:lpstr>전투 종료 연출</vt:lpstr>
      <vt:lpstr>전직</vt:lpstr>
      <vt:lpstr>PowerPoint 프레젠테이션</vt:lpstr>
      <vt:lpstr>퀘스트 시스템</vt:lpstr>
      <vt:lpstr>상점 시스템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민지혜</dc:creator>
  <cp:lastModifiedBy>민지혜</cp:lastModifiedBy>
  <cp:revision>293</cp:revision>
  <dcterms:created xsi:type="dcterms:W3CDTF">2017-04-12T01:32:21Z</dcterms:created>
  <dcterms:modified xsi:type="dcterms:W3CDTF">2017-04-19T01:34:50Z</dcterms:modified>
</cp:coreProperties>
</file>