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0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8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8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39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8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1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3075-5281-49A9-ADAF-DA154C33A887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494F-D208-4A34-ADED-63E9A610D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afe.naver.com/l2mobile/15196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afe.naver.com/l2mobile/1329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l2mobile/13293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전투자료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9" y="1349294"/>
            <a:ext cx="8810281" cy="55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스킬트리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7" t="11060" r="25362" b="25186"/>
          <a:stretch/>
        </p:blipFill>
        <p:spPr>
          <a:xfrm>
            <a:off x="498284" y="1424625"/>
            <a:ext cx="7192302" cy="53364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1" t="34468" r="19776" b="36025"/>
          <a:stretch/>
        </p:blipFill>
        <p:spPr>
          <a:xfrm>
            <a:off x="7773915" y="3657686"/>
            <a:ext cx="4315692" cy="28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스킬트리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9586" y="1802033"/>
            <a:ext cx="4592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http://cafe.naver.com/l2mobile/1519606</a:t>
            </a:r>
            <a:endParaRPr lang="en-US" altLang="ko-KR" dirty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린</a:t>
            </a:r>
            <a:r>
              <a:rPr lang="en-US" altLang="ko-KR" dirty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dirty="0" err="1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스킬트리</a:t>
            </a:r>
            <a:endParaRPr lang="en-US" altLang="ko-KR" dirty="0">
              <a:solidFill>
                <a:srgbClr val="66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74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자료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9586" y="1802033"/>
            <a:ext cx="4218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http://cafe.naver.com/l2mobile/132978</a:t>
            </a:r>
            <a:endParaRPr lang="en-US" altLang="ko-KR" dirty="0"/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클래스계보도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8" y="2651944"/>
            <a:ext cx="6039160" cy="38165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648" y="279151"/>
            <a:ext cx="6172517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전직 자료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08" y="272881"/>
            <a:ext cx="8510640" cy="65851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415" y="2003"/>
            <a:ext cx="447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http://cafe.naver.com/l2mobile/132939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2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나눔바른고딕</vt:lpstr>
      <vt:lpstr>맑은 고딕</vt:lpstr>
      <vt:lpstr>Arial</vt:lpstr>
      <vt:lpstr>Office 테마</vt:lpstr>
      <vt:lpstr>전투자료</vt:lpstr>
      <vt:lpstr>스킬트리 자료</vt:lpstr>
      <vt:lpstr>스킬트리 자료</vt:lpstr>
      <vt:lpstr>전직 자료</vt:lpstr>
      <vt:lpstr>전직 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전투자료</dc:title>
  <dc:creator>민지혜</dc:creator>
  <cp:lastModifiedBy>민지혜</cp:lastModifiedBy>
  <cp:revision>3</cp:revision>
  <dcterms:created xsi:type="dcterms:W3CDTF">2017-04-16T09:09:54Z</dcterms:created>
  <dcterms:modified xsi:type="dcterms:W3CDTF">2017-04-17T10:32:22Z</dcterms:modified>
</cp:coreProperties>
</file>