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499518-B11D-17DB-D869-166E92D7D6A0}" v="34" dt="2024-03-12T09:46:34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36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3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6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8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2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4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2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4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2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46" r:id="rId6"/>
    <p:sldLayoutId id="2147483842" r:id="rId7"/>
    <p:sldLayoutId id="2147483843" r:id="rId8"/>
    <p:sldLayoutId id="2147483844" r:id="rId9"/>
    <p:sldLayoutId id="2147483845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udyscores.png">
            <a:extLst>
              <a:ext uri="{FF2B5EF4-FFF2-40B4-BE49-F238E27FC236}">
                <a16:creationId xmlns:a16="http://schemas.microsoft.com/office/drawing/2014/main" id="{741BF3ED-AE59-A4BB-4005-025A88BEE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25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Computer Science Project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Exam Number: 113652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03BC-07AA-D0D6-CD3D-6183E01F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Microbit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800EC-B8DB-7D40-5D42-85D552A9E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4728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AccentBoxVTI</vt:lpstr>
      <vt:lpstr>Computer Science Project</vt:lpstr>
      <vt:lpstr>Microbit: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</cp:revision>
  <dcterms:created xsi:type="dcterms:W3CDTF">2024-03-12T09:26:20Z</dcterms:created>
  <dcterms:modified xsi:type="dcterms:W3CDTF">2024-03-12T15:44:59Z</dcterms:modified>
</cp:coreProperties>
</file>