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99518-B11D-17DB-D869-166E92D7D6A0}" v="34" dt="2024-03-12T09:46:34.591"/>
    <p1510:client id="{D0E39452-82C2-4594-F2D9-F027E49492B1}" v="151" dt="2024-03-12T22:28:0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udyscores.png">
            <a:extLst>
              <a:ext uri="{FF2B5EF4-FFF2-40B4-BE49-F238E27FC236}">
                <a16:creationId xmlns:a16="http://schemas.microsoft.com/office/drawing/2014/main" id="{741BF3ED-AE59-A4BB-4005-025A88BE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5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Computer Science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4800" dirty="0">
                <a:solidFill>
                  <a:schemeClr val="bg1"/>
                </a:solidFill>
                <a:cs typeface="Calibri Light"/>
              </a:rPr>
              <a:t>Coursework Project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Exam Number: 113652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BAA89-E221-E4BA-B054-1E60C58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Advanced Requirement 3: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 descr="A group of green and blue bars&#10;&#10;Description automatically generated">
            <a:extLst>
              <a:ext uri="{FF2B5EF4-FFF2-40B4-BE49-F238E27FC236}">
                <a16:creationId xmlns:a16="http://schemas.microsoft.com/office/drawing/2014/main" id="{69570619-0B9F-2440-AF2E-1258F602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28" y="2139484"/>
            <a:ext cx="807194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ree stock photo of code, coding, computer">
            <a:extLst>
              <a:ext uri="{FF2B5EF4-FFF2-40B4-BE49-F238E27FC236}">
                <a16:creationId xmlns:a16="http://schemas.microsoft.com/office/drawing/2014/main" id="{A7464C92-8948-05CE-31AE-7D96782AD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7" b="1245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85CD-CDA0-6B57-B320-9B40001D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/>
              <a:t>Thanks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F760C-8221-C8AC-AE3D-71E63FDB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61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903BC-07AA-D0D6-CD3D-6183E01F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Basic Requirement 1: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5AA932-7A07-8A48-65C0-F41155476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" r="4" b="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36527B-DE4D-96D9-5625-3358FFD3F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54" r="38382" b="2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282B38-482C-E57C-6061-00FD1830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08224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466C0-80D9-74E9-F4DC-B427B744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Basic Requirement 2:</a:t>
            </a:r>
            <a:endParaRPr lang="en-US" sz="2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F4E6DA-F0D9-8CAF-1EE1-92BBB2C9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16" y="6301340"/>
            <a:ext cx="4781550" cy="266700"/>
          </a:xfr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FD3AA0-DA27-23A7-B207-0C0B269B9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94" b="-2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4F1D121-DC1E-8BFA-B77D-0277F6205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156" b="-4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7E74E9-B2D0-50A2-1611-CBA84D0B67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553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39D47F0-44AA-C357-ECBD-BF7F91D6D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710" y="709729"/>
            <a:ext cx="2790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2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19A8E-6AB3-AA4D-C752-51A251B5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Basic Requirement 3: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4EE948-6640-3CCC-E49B-940EE602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4CBA2C-0186-B596-D466-4DDF7223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84470"/>
            <a:ext cx="5481509" cy="2973717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9B3933-0BAF-822A-34B5-76BFFF29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01232"/>
            <a:ext cx="5523082" cy="21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87AD0-5711-7DD0-F350-775E7CFD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Advanced Requirement 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1A18C2-5B96-9137-B38F-7CB4D04F9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472" y="625683"/>
            <a:ext cx="582663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4E29-4BAC-97C8-2F49-21E1FF50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ea typeface="+mj-lt"/>
                <a:cs typeface="+mj-lt"/>
              </a:rPr>
              <a:t>Advanced Requirements</a:t>
            </a:r>
            <a:endParaRPr lang="en-US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84F6-51A2-FBF4-41DA-0EAA0486B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4AE3F-3F50-58B5-9E0D-C9C76E04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Advanced Requirement 2: 1st What if</a:t>
            </a:r>
            <a:endParaRPr 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BA422F-7C1C-07CB-1F41-4B0965B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C930A23-57B8-9DE0-DC87-5A4583A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30134"/>
            <a:ext cx="5481509" cy="3282389"/>
          </a:xfrm>
          <a:prstGeom prst="rect">
            <a:avLst/>
          </a:prstGeom>
        </p:spPr>
      </p:pic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E8D1062-235B-24D2-1A38-74694FC0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169460"/>
            <a:ext cx="5523082" cy="2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4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DE255-D05C-CEFE-E8BA-5EB8A255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Advanced Requirement 2: 2nd What if</a:t>
            </a:r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B97A38-F452-CB83-C9CC-9DD5F552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445FF7EB-F429-3867-9C6A-E375C7A3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88457"/>
            <a:ext cx="5481509" cy="3165744"/>
          </a:xfrm>
          <a:prstGeom prst="rect">
            <a:avLst/>
          </a:prstGeom>
        </p:spPr>
      </p:pic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1630460-D25C-8AD4-BB32-84A35E01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49559"/>
            <a:ext cx="5523082" cy="20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9F28-5ADA-0496-99ED-1F0705F1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Advanced Requirement 3: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9815B-A407-A440-2FE7-9887C548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35" y="1737360"/>
            <a:ext cx="2182785" cy="247600"/>
          </a:xfrm>
          <a:prstGeom prst="rect">
            <a:avLst/>
          </a:prstGeom>
        </p:spPr>
      </p:pic>
      <p:pic>
        <p:nvPicPr>
          <p:cNvPr id="5" name="Picture 4" descr="A blue and white text&#10;&#10;Description automatically generated">
            <a:extLst>
              <a:ext uri="{FF2B5EF4-FFF2-40B4-BE49-F238E27FC236}">
                <a16:creationId xmlns:a16="http://schemas.microsoft.com/office/drawing/2014/main" id="{123E32CE-616C-8B05-E6F6-9A6B97DB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74" y="2028616"/>
            <a:ext cx="7180907" cy="67677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29AA0A-978B-B259-CC2C-1FAECB17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118" y="2752875"/>
            <a:ext cx="6841566" cy="521262"/>
          </a:xfrm>
          <a:prstGeom prst="rect">
            <a:avLst/>
          </a:prstGeom>
        </p:spPr>
      </p:pic>
      <p:pic>
        <p:nvPicPr>
          <p:cNvPr id="7" name="Picture 6" descr="A group of symbols on a dark background&#10;&#10;Description automatically generated">
            <a:extLst>
              <a:ext uri="{FF2B5EF4-FFF2-40B4-BE49-F238E27FC236}">
                <a16:creationId xmlns:a16="http://schemas.microsoft.com/office/drawing/2014/main" id="{BBFBA666-1138-C042-ED4C-905FA5944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511" y="3321832"/>
            <a:ext cx="6995685" cy="36332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0CFE41-8541-E2B1-7896-26A2C6D48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310" y="3736670"/>
            <a:ext cx="7116792" cy="25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20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Computer Science Coursework Project</vt:lpstr>
      <vt:lpstr>Basic Requirement 1:</vt:lpstr>
      <vt:lpstr>Basic Requirement 2:</vt:lpstr>
      <vt:lpstr>Basic Requirement 3:</vt:lpstr>
      <vt:lpstr>Advanced Requirement 1:</vt:lpstr>
      <vt:lpstr>Advanced Requirements</vt:lpstr>
      <vt:lpstr>Advanced Requirement 2: 1st What if</vt:lpstr>
      <vt:lpstr>Advanced Requirement 2: 2nd What if</vt:lpstr>
      <vt:lpstr>Advanced Requirement 3:</vt:lpstr>
      <vt:lpstr>Advanced Requirement 3: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</cp:revision>
  <dcterms:created xsi:type="dcterms:W3CDTF">2024-03-12T09:26:20Z</dcterms:created>
  <dcterms:modified xsi:type="dcterms:W3CDTF">2024-03-12T22:28:26Z</dcterms:modified>
</cp:coreProperties>
</file>