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268" r:id="rId4"/>
    <p:sldId id="262" r:id="rId5"/>
    <p:sldId id="264" r:id="rId6"/>
    <p:sldId id="265" r:id="rId7"/>
    <p:sldId id="267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8890-7B21-4576-9379-964DB0DBE7A3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5D6A-D87F-4802-A66B-7DF64D7265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754D0-D688-4E49-8FF3-F8D4FDC3B676}" type="datetimeFigureOut">
              <a:rPr lang="en-IE" smtClean="0"/>
              <a:t>11/11/2016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4008" y="2420888"/>
            <a:ext cx="3313355" cy="765612"/>
          </a:xfrm>
        </p:spPr>
        <p:txBody>
          <a:bodyPr/>
          <a:lstStyle/>
          <a:p>
            <a:r>
              <a:rPr lang="en-IE" altLang="en-US" dirty="0"/>
              <a:t>Project Name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4008" y="3356992"/>
            <a:ext cx="3309803" cy="448080"/>
          </a:xfrm>
        </p:spPr>
        <p:txBody>
          <a:bodyPr/>
          <a:lstStyle/>
          <a:p>
            <a:r>
              <a:rPr lang="en-IE" altLang="en-US" dirty="0"/>
              <a:t>Student name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96407" y="4725144"/>
            <a:ext cx="3309803" cy="44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 smtClean="0"/>
              <a:t>Date of the Presentation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5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 smtClean="0"/>
              <a:t>Discussion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9"/>
            <a:ext cx="6777317" cy="2448272"/>
          </a:xfrm>
        </p:spPr>
        <p:txBody>
          <a:bodyPr/>
          <a:lstStyle/>
          <a:p>
            <a:endParaRPr lang="en-IE" altLang="en-US" dirty="0" smtClean="0"/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Discussion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6777317" cy="3508977"/>
          </a:xfrm>
        </p:spPr>
        <p:txBody>
          <a:bodyPr/>
          <a:lstStyle/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is the context of your project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Who is your customer (if applicable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Which problem did you approach?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024744" cy="757888"/>
          </a:xfrm>
        </p:spPr>
        <p:txBody>
          <a:bodyPr/>
          <a:lstStyle/>
          <a:p>
            <a:r>
              <a:rPr lang="en-IE" altLang="en-US" dirty="0"/>
              <a:t>Discussions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305" y="2204864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Advantages, D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isadvantages?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 and L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imits?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Future P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erspectives?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Goals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019" y="1988840"/>
            <a:ext cx="6777317" cy="3508977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you solve the 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you trying to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achieve?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74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System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16832"/>
            <a:ext cx="6777317" cy="3960440"/>
          </a:xfrm>
        </p:spPr>
        <p:txBody>
          <a:bodyPr/>
          <a:lstStyle/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Main algorithms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Design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772816"/>
            <a:ext cx="6777317" cy="3528391"/>
          </a:xfrm>
        </p:spPr>
        <p:txBody>
          <a:bodyPr>
            <a:normAutofit lnSpcReduction="10000"/>
          </a:bodyPr>
          <a:lstStyle/>
          <a:p>
            <a:endParaRPr lang="en-IE" altLang="en-US" dirty="0" smtClean="0"/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the main requirements</a:t>
            </a: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lvl="1"/>
            <a:endParaRPr lang="en-IE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/>
            <a:endParaRPr lang="en-IE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Evaluation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 dirty="0" smtClean="0"/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will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you evaluate the system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be the results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8"/>
            <a:ext cx="6777317" cy="3339733"/>
          </a:xfrm>
        </p:spPr>
        <p:txBody>
          <a:bodyPr/>
          <a:lstStyle/>
          <a:p>
            <a:endParaRPr lang="en-IE" altLang="en-US" dirty="0" smtClean="0"/>
          </a:p>
          <a:p>
            <a:endParaRPr lang="en-IE" altLang="en-US" dirty="0" smtClean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GUI (Screen Shots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 smtClean="0"/>
              <a:t>Going Forward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9"/>
            <a:ext cx="6777317" cy="2448272"/>
          </a:xfrm>
        </p:spPr>
        <p:txBody>
          <a:bodyPr/>
          <a:lstStyle/>
          <a:p>
            <a:endParaRPr lang="en-IE" altLang="en-US" dirty="0" smtClean="0"/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Explain next steps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249</TotalTime>
  <Words>110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Austin</vt:lpstr>
      <vt:lpstr>Project Name</vt:lpstr>
      <vt:lpstr>Introduction</vt:lpstr>
      <vt:lpstr>Discussions</vt:lpstr>
      <vt:lpstr>Goals</vt:lpstr>
      <vt:lpstr>System</vt:lpstr>
      <vt:lpstr>Design</vt:lpstr>
      <vt:lpstr>Evaluation</vt:lpstr>
      <vt:lpstr>Demonstration</vt:lpstr>
      <vt:lpstr>Going Forward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 Introduction</dc:title>
  <dc:creator>NCI</dc:creator>
  <cp:lastModifiedBy>Eamon Nolan</cp:lastModifiedBy>
  <cp:revision>49</cp:revision>
  <dcterms:created xsi:type="dcterms:W3CDTF">2013-09-09T10:52:48Z</dcterms:created>
  <dcterms:modified xsi:type="dcterms:W3CDTF">2016-11-11T17:37:15Z</dcterms:modified>
</cp:coreProperties>
</file>