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484E4-27C0-4EB9-9AD0-5A2FCF091B1D}" v="13" dt="2022-12-15T17:54:5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517" autoAdjust="0"/>
  </p:normalViewPr>
  <p:slideViewPr>
    <p:cSldViewPr snapToGrid="0">
      <p:cViewPr varScale="1">
        <p:scale>
          <a:sx n="91" d="100"/>
          <a:sy n="91" d="100"/>
        </p:scale>
        <p:origin x="29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9704439 Conor Farrell" userId="e84d5254-3560-4c64-a34b-59dd59603ca1" providerId="ADAL" clId="{218484E4-27C0-4EB9-9AD0-5A2FCF091B1D}"/>
    <pc:docChg chg="undo custSel addSld delSld modSld sldOrd addSection delSection">
      <pc:chgData name="C19704439 Conor Farrell" userId="e84d5254-3560-4c64-a34b-59dd59603ca1" providerId="ADAL" clId="{218484E4-27C0-4EB9-9AD0-5A2FCF091B1D}" dt="2022-12-17T17:33:07.200" v="869" actId="20577"/>
      <pc:docMkLst>
        <pc:docMk/>
      </pc:docMkLst>
      <pc:sldChg chg="addSp delSp modSp new mod setBg setClrOvrMap modNotesTx">
        <pc:chgData name="C19704439 Conor Farrell" userId="e84d5254-3560-4c64-a34b-59dd59603ca1" providerId="ADAL" clId="{218484E4-27C0-4EB9-9AD0-5A2FCF091B1D}" dt="2022-12-17T17:32:58.809" v="865" actId="20577"/>
        <pc:sldMkLst>
          <pc:docMk/>
          <pc:sldMk cId="3167326140" sldId="256"/>
        </pc:sldMkLst>
        <pc:spChg chg="mod">
          <ac:chgData name="C19704439 Conor Farrell" userId="e84d5254-3560-4c64-a34b-59dd59603ca1" providerId="ADAL" clId="{218484E4-27C0-4EB9-9AD0-5A2FCF091B1D}" dt="2022-12-15T17:30:30.959" v="546" actId="20577"/>
          <ac:spMkLst>
            <pc:docMk/>
            <pc:sldMk cId="3167326140" sldId="256"/>
            <ac:spMk id="2" creationId="{B5E34F4D-D786-5B03-E5C7-1F77E7057262}"/>
          </ac:spMkLst>
        </pc:spChg>
        <pc:spChg chg="del mod">
          <ac:chgData name="C19704439 Conor Farrell" userId="e84d5254-3560-4c64-a34b-59dd59603ca1" providerId="ADAL" clId="{218484E4-27C0-4EB9-9AD0-5A2FCF091B1D}" dt="2022-12-15T16:44:08.761" v="207" actId="478"/>
          <ac:spMkLst>
            <pc:docMk/>
            <pc:sldMk cId="3167326140" sldId="256"/>
            <ac:spMk id="3" creationId="{58867E2D-8BF6-D3BC-B64E-63E1105A8123}"/>
          </ac:spMkLst>
        </pc:spChg>
        <pc:spChg chg="add mod ord">
          <ac:chgData name="C19704439 Conor Farrell" userId="e84d5254-3560-4c64-a34b-59dd59603ca1" providerId="ADAL" clId="{218484E4-27C0-4EB9-9AD0-5A2FCF091B1D}" dt="2022-12-15T17:24:39.026" v="537" actId="26606"/>
          <ac:spMkLst>
            <pc:docMk/>
            <pc:sldMk cId="3167326140" sldId="256"/>
            <ac:spMk id="4" creationId="{33FFBA27-1B0C-88ED-E907-B586F0FF75B6}"/>
          </ac:spMkLst>
        </pc:spChg>
        <pc:spChg chg="add del">
          <ac:chgData name="C19704439 Conor Farrell" userId="e84d5254-3560-4c64-a34b-59dd59603ca1" providerId="ADAL" clId="{218484E4-27C0-4EB9-9AD0-5A2FCF091B1D}" dt="2022-12-15T16:45:02.573" v="215" actId="26606"/>
          <ac:spMkLst>
            <pc:docMk/>
            <pc:sldMk cId="3167326140" sldId="256"/>
            <ac:spMk id="13" creationId="{11BAB570-FF10-4E96-8A3F-FA9804702B89}"/>
          </ac:spMkLst>
        </pc:spChg>
        <pc:spChg chg="add del">
          <ac:chgData name="C19704439 Conor Farrell" userId="e84d5254-3560-4c64-a34b-59dd59603ca1" providerId="ADAL" clId="{218484E4-27C0-4EB9-9AD0-5A2FCF091B1D}" dt="2022-12-15T16:45:02.573" v="215" actId="26606"/>
          <ac:spMkLst>
            <pc:docMk/>
            <pc:sldMk cId="3167326140" sldId="256"/>
            <ac:spMk id="14" creationId="{C232B152-3720-4D3B-97ED-45CE5483F16F}"/>
          </ac:spMkLst>
        </pc:spChg>
        <pc:spChg chg="add del">
          <ac:chgData name="C19704439 Conor Farrell" userId="e84d5254-3560-4c64-a34b-59dd59603ca1" providerId="ADAL" clId="{218484E4-27C0-4EB9-9AD0-5A2FCF091B1D}" dt="2022-12-15T16:45:02.573" v="215" actId="26606"/>
          <ac:spMkLst>
            <pc:docMk/>
            <pc:sldMk cId="3167326140" sldId="256"/>
            <ac:spMk id="15" creationId="{4B9FAFB2-BEB5-4848-8018-BCAD99E2E1AA}"/>
          </ac:spMkLst>
        </pc:spChg>
        <pc:spChg chg="add del">
          <ac:chgData name="C19704439 Conor Farrell" userId="e84d5254-3560-4c64-a34b-59dd59603ca1" providerId="ADAL" clId="{218484E4-27C0-4EB9-9AD0-5A2FCF091B1D}" dt="2022-12-15T16:45:53.568" v="229" actId="26606"/>
          <ac:spMkLst>
            <pc:docMk/>
            <pc:sldMk cId="3167326140" sldId="256"/>
            <ac:spMk id="18" creationId="{2B97F24A-32CE-4C1C-A50D-3016B394DCFB}"/>
          </ac:spMkLst>
        </pc:spChg>
        <pc:spChg chg="add del">
          <ac:chgData name="C19704439 Conor Farrell" userId="e84d5254-3560-4c64-a34b-59dd59603ca1" providerId="ADAL" clId="{218484E4-27C0-4EB9-9AD0-5A2FCF091B1D}" dt="2022-12-15T16:45:53.568" v="229" actId="26606"/>
          <ac:spMkLst>
            <pc:docMk/>
            <pc:sldMk cId="3167326140" sldId="256"/>
            <ac:spMk id="19" creationId="{CD8B4F24-440B-49E9-B85D-733523DC064B}"/>
          </ac:spMkLst>
        </pc:spChg>
        <pc:spChg chg="add del">
          <ac:chgData name="C19704439 Conor Farrell" userId="e84d5254-3560-4c64-a34b-59dd59603ca1" providerId="ADAL" clId="{218484E4-27C0-4EB9-9AD0-5A2FCF091B1D}" dt="2022-12-15T16:45:57.023" v="231" actId="26606"/>
          <ac:spMkLst>
            <pc:docMk/>
            <pc:sldMk cId="3167326140" sldId="256"/>
            <ac:spMk id="21" creationId="{FF9DEA15-78BD-4750-AA18-B9F28A6D5AB8}"/>
          </ac:spMkLst>
        </pc:spChg>
        <pc:spChg chg="add del">
          <ac:chgData name="C19704439 Conor Farrell" userId="e84d5254-3560-4c64-a34b-59dd59603ca1" providerId="ADAL" clId="{218484E4-27C0-4EB9-9AD0-5A2FCF091B1D}" dt="2022-12-15T16:45:57.023" v="231" actId="26606"/>
          <ac:spMkLst>
            <pc:docMk/>
            <pc:sldMk cId="3167326140" sldId="256"/>
            <ac:spMk id="22" creationId="{C7FA33FF-088D-4F16-95A2-2C64D353DEA8}"/>
          </ac:spMkLst>
        </pc:spChg>
        <pc:spChg chg="add del">
          <ac:chgData name="C19704439 Conor Farrell" userId="e84d5254-3560-4c64-a34b-59dd59603ca1" providerId="ADAL" clId="{218484E4-27C0-4EB9-9AD0-5A2FCF091B1D}" dt="2022-12-15T16:45:57.023" v="231" actId="26606"/>
          <ac:spMkLst>
            <pc:docMk/>
            <pc:sldMk cId="3167326140" sldId="256"/>
            <ac:spMk id="23" creationId="{A376EFB1-01CF-419F-ABF1-2AF02BBFCBD1}"/>
          </ac:spMkLst>
        </pc:spChg>
        <pc:spChg chg="add del">
          <ac:chgData name="C19704439 Conor Farrell" userId="e84d5254-3560-4c64-a34b-59dd59603ca1" providerId="ADAL" clId="{218484E4-27C0-4EB9-9AD0-5A2FCF091B1D}" dt="2022-12-15T16:46:01.066" v="233" actId="26606"/>
          <ac:spMkLst>
            <pc:docMk/>
            <pc:sldMk cId="3167326140" sldId="256"/>
            <ac:spMk id="25" creationId="{5396781C-32A1-4FDA-A83B-A7FF8C1B1E99}"/>
          </ac:spMkLst>
        </pc:spChg>
        <pc:spChg chg="add del">
          <ac:chgData name="C19704439 Conor Farrell" userId="e84d5254-3560-4c64-a34b-59dd59603ca1" providerId="ADAL" clId="{218484E4-27C0-4EB9-9AD0-5A2FCF091B1D}" dt="2022-12-15T16:46:04.631" v="235" actId="26606"/>
          <ac:spMkLst>
            <pc:docMk/>
            <pc:sldMk cId="3167326140" sldId="256"/>
            <ac:spMk id="29" creationId="{C3D6EC93-F369-413E-AA67-5D4104161046}"/>
          </ac:spMkLst>
        </pc:spChg>
        <pc:spChg chg="add del">
          <ac:chgData name="C19704439 Conor Farrell" userId="e84d5254-3560-4c64-a34b-59dd59603ca1" providerId="ADAL" clId="{218484E4-27C0-4EB9-9AD0-5A2FCF091B1D}" dt="2022-12-15T16:46:06.595" v="237" actId="26606"/>
          <ac:spMkLst>
            <pc:docMk/>
            <pc:sldMk cId="3167326140" sldId="256"/>
            <ac:spMk id="34" creationId="{B95B9BA8-1D69-4796-85F5-B6D0BD52354B}"/>
          </ac:spMkLst>
        </pc:spChg>
        <pc:spChg chg="add del">
          <ac:chgData name="C19704439 Conor Farrell" userId="e84d5254-3560-4c64-a34b-59dd59603ca1" providerId="ADAL" clId="{218484E4-27C0-4EB9-9AD0-5A2FCF091B1D}" dt="2022-12-15T16:46:08.176" v="239" actId="26606"/>
          <ac:spMkLst>
            <pc:docMk/>
            <pc:sldMk cId="3167326140" sldId="256"/>
            <ac:spMk id="36" creationId="{B95B9BA8-1D69-4796-85F5-B6D0BD52354B}"/>
          </ac:spMkLst>
        </pc:spChg>
        <pc:spChg chg="add del">
          <ac:chgData name="C19704439 Conor Farrell" userId="e84d5254-3560-4c64-a34b-59dd59603ca1" providerId="ADAL" clId="{218484E4-27C0-4EB9-9AD0-5A2FCF091B1D}" dt="2022-12-15T16:46:10.989" v="241" actId="26606"/>
          <ac:spMkLst>
            <pc:docMk/>
            <pc:sldMk cId="3167326140" sldId="256"/>
            <ac:spMk id="43" creationId="{B95B9BA8-1D69-4796-85F5-B6D0BD52354B}"/>
          </ac:spMkLst>
        </pc:spChg>
        <pc:spChg chg="add del">
          <ac:chgData name="C19704439 Conor Farrell" userId="e84d5254-3560-4c64-a34b-59dd59603ca1" providerId="ADAL" clId="{218484E4-27C0-4EB9-9AD0-5A2FCF091B1D}" dt="2022-12-15T17:24:39.026" v="537" actId="26606"/>
          <ac:spMkLst>
            <pc:docMk/>
            <pc:sldMk cId="3167326140" sldId="256"/>
            <ac:spMk id="47" creationId="{C7FA33FF-088D-4F16-95A2-2C64D353DEA8}"/>
          </ac:spMkLst>
        </pc:spChg>
        <pc:spChg chg="add del">
          <ac:chgData name="C19704439 Conor Farrell" userId="e84d5254-3560-4c64-a34b-59dd59603ca1" providerId="ADAL" clId="{218484E4-27C0-4EB9-9AD0-5A2FCF091B1D}" dt="2022-12-15T17:24:39.026" v="537" actId="26606"/>
          <ac:spMkLst>
            <pc:docMk/>
            <pc:sldMk cId="3167326140" sldId="256"/>
            <ac:spMk id="48" creationId="{A376EFB1-01CF-419F-ABF1-2AF02BBFCBD1}"/>
          </ac:spMkLst>
        </pc:spChg>
        <pc:spChg chg="add del">
          <ac:chgData name="C19704439 Conor Farrell" userId="e84d5254-3560-4c64-a34b-59dd59603ca1" providerId="ADAL" clId="{218484E4-27C0-4EB9-9AD0-5A2FCF091B1D}" dt="2022-12-15T17:24:39.026" v="537" actId="26606"/>
          <ac:spMkLst>
            <pc:docMk/>
            <pc:sldMk cId="3167326140" sldId="256"/>
            <ac:spMk id="49" creationId="{FF9DEA15-78BD-4750-AA18-B9F28A6D5AB8}"/>
          </ac:spMkLst>
        </pc:spChg>
        <pc:spChg chg="add">
          <ac:chgData name="C19704439 Conor Farrell" userId="e84d5254-3560-4c64-a34b-59dd59603ca1" providerId="ADAL" clId="{218484E4-27C0-4EB9-9AD0-5A2FCF091B1D}" dt="2022-12-15T17:24:39.026" v="537" actId="26606"/>
          <ac:spMkLst>
            <pc:docMk/>
            <pc:sldMk cId="3167326140" sldId="256"/>
            <ac:spMk id="51" creationId="{B0792D4F-247E-46FE-85FC-881DEFA41D94}"/>
          </ac:spMkLst>
        </pc:spChg>
        <pc:spChg chg="add del">
          <ac:chgData name="C19704439 Conor Farrell" userId="e84d5254-3560-4c64-a34b-59dd59603ca1" providerId="ADAL" clId="{218484E4-27C0-4EB9-9AD0-5A2FCF091B1D}" dt="2022-12-15T17:01:42.096" v="381" actId="26606"/>
          <ac:spMkLst>
            <pc:docMk/>
            <pc:sldMk cId="3167326140" sldId="256"/>
            <ac:spMk id="54" creationId="{4038CB10-1F5C-4D54-9DF7-12586DE5B007}"/>
          </ac:spMkLst>
        </pc:spChg>
        <pc:spChg chg="add del">
          <ac:chgData name="C19704439 Conor Farrell" userId="e84d5254-3560-4c64-a34b-59dd59603ca1" providerId="ADAL" clId="{218484E4-27C0-4EB9-9AD0-5A2FCF091B1D}" dt="2022-12-15T17:01:42.096" v="381" actId="26606"/>
          <ac:spMkLst>
            <pc:docMk/>
            <pc:sldMk cId="3167326140" sldId="256"/>
            <ac:spMk id="56" creationId="{36D30126-6314-4A93-B27E-5C66CF781924}"/>
          </ac:spMkLst>
        </pc:spChg>
        <pc:spChg chg="add del">
          <ac:chgData name="C19704439 Conor Farrell" userId="e84d5254-3560-4c64-a34b-59dd59603ca1" providerId="ADAL" clId="{218484E4-27C0-4EB9-9AD0-5A2FCF091B1D}" dt="2022-12-15T17:01:42.096" v="381" actId="26606"/>
          <ac:spMkLst>
            <pc:docMk/>
            <pc:sldMk cId="3167326140" sldId="256"/>
            <ac:spMk id="58" creationId="{73ED6512-6858-4552-B699-9A97FE9A4EA2}"/>
          </ac:spMkLst>
        </pc:spChg>
        <pc:spChg chg="add del">
          <ac:chgData name="C19704439 Conor Farrell" userId="e84d5254-3560-4c64-a34b-59dd59603ca1" providerId="ADAL" clId="{218484E4-27C0-4EB9-9AD0-5A2FCF091B1D}" dt="2022-12-15T17:01:47.072" v="383" actId="26606"/>
          <ac:spMkLst>
            <pc:docMk/>
            <pc:sldMk cId="3167326140" sldId="256"/>
            <ac:spMk id="60" creationId="{1C091803-41C2-48E0-9228-5148460C7479}"/>
          </ac:spMkLst>
        </pc:spChg>
        <pc:spChg chg="add del">
          <ac:chgData name="C19704439 Conor Farrell" userId="e84d5254-3560-4c64-a34b-59dd59603ca1" providerId="ADAL" clId="{218484E4-27C0-4EB9-9AD0-5A2FCF091B1D}" dt="2022-12-15T17:01:47.072" v="383" actId="26606"/>
          <ac:spMkLst>
            <pc:docMk/>
            <pc:sldMk cId="3167326140" sldId="256"/>
            <ac:spMk id="61" creationId="{25FCE169-4276-4005-8C82-CCC9C80C4FCF}"/>
          </ac:spMkLst>
        </pc:spChg>
        <pc:spChg chg="add del">
          <ac:chgData name="C19704439 Conor Farrell" userId="e84d5254-3560-4c64-a34b-59dd59603ca1" providerId="ADAL" clId="{218484E4-27C0-4EB9-9AD0-5A2FCF091B1D}" dt="2022-12-15T17:01:47.072" v="383" actId="26606"/>
          <ac:spMkLst>
            <pc:docMk/>
            <pc:sldMk cId="3167326140" sldId="256"/>
            <ac:spMk id="62" creationId="{01955DCA-E99D-4678-99DB-8075105C122D}"/>
          </ac:spMkLst>
        </pc:spChg>
        <pc:spChg chg="add del">
          <ac:chgData name="C19704439 Conor Farrell" userId="e84d5254-3560-4c64-a34b-59dd59603ca1" providerId="ADAL" clId="{218484E4-27C0-4EB9-9AD0-5A2FCF091B1D}" dt="2022-12-15T17:01:47.072" v="383" actId="26606"/>
          <ac:spMkLst>
            <pc:docMk/>
            <pc:sldMk cId="3167326140" sldId="256"/>
            <ac:spMk id="63" creationId="{B775CD93-9DF2-48CB-9F57-1BCA9A46C7FA}"/>
          </ac:spMkLst>
        </pc:spChg>
        <pc:spChg chg="add del">
          <ac:chgData name="C19704439 Conor Farrell" userId="e84d5254-3560-4c64-a34b-59dd59603ca1" providerId="ADAL" clId="{218484E4-27C0-4EB9-9AD0-5A2FCF091B1D}" dt="2022-12-15T17:01:47.072" v="383" actId="26606"/>
          <ac:spMkLst>
            <pc:docMk/>
            <pc:sldMk cId="3167326140" sldId="256"/>
            <ac:spMk id="64" creationId="{E186B68C-84BC-4A6E-99D1-EE87483C1349}"/>
          </ac:spMkLst>
        </pc:spChg>
        <pc:spChg chg="add del">
          <ac:chgData name="C19704439 Conor Farrell" userId="e84d5254-3560-4c64-a34b-59dd59603ca1" providerId="ADAL" clId="{218484E4-27C0-4EB9-9AD0-5A2FCF091B1D}" dt="2022-12-15T17:03:27.425" v="423" actId="26606"/>
          <ac:spMkLst>
            <pc:docMk/>
            <pc:sldMk cId="3167326140" sldId="256"/>
            <ac:spMk id="66" creationId="{A2679492-7988-4050-9056-542444452411}"/>
          </ac:spMkLst>
        </pc:spChg>
        <pc:spChg chg="add del">
          <ac:chgData name="C19704439 Conor Farrell" userId="e84d5254-3560-4c64-a34b-59dd59603ca1" providerId="ADAL" clId="{218484E4-27C0-4EB9-9AD0-5A2FCF091B1D}" dt="2022-12-15T17:03:27.425" v="423" actId="26606"/>
          <ac:spMkLst>
            <pc:docMk/>
            <pc:sldMk cId="3167326140" sldId="256"/>
            <ac:spMk id="67" creationId="{B091B163-7D61-4891-ABCF-5C13D9C418D0}"/>
          </ac:spMkLst>
        </pc:spChg>
        <pc:spChg chg="add del">
          <ac:chgData name="C19704439 Conor Farrell" userId="e84d5254-3560-4c64-a34b-59dd59603ca1" providerId="ADAL" clId="{218484E4-27C0-4EB9-9AD0-5A2FCF091B1D}" dt="2022-12-15T17:03:24.084" v="420" actId="26606"/>
          <ac:spMkLst>
            <pc:docMk/>
            <pc:sldMk cId="3167326140" sldId="256"/>
            <ac:spMk id="73" creationId="{6166C6D1-23AC-49C4-BA07-238E4E9F8CEB}"/>
          </ac:spMkLst>
        </pc:spChg>
        <pc:spChg chg="add del">
          <ac:chgData name="C19704439 Conor Farrell" userId="e84d5254-3560-4c64-a34b-59dd59603ca1" providerId="ADAL" clId="{218484E4-27C0-4EB9-9AD0-5A2FCF091B1D}" dt="2022-12-15T17:03:24.084" v="420" actId="26606"/>
          <ac:spMkLst>
            <pc:docMk/>
            <pc:sldMk cId="3167326140" sldId="256"/>
            <ac:spMk id="75" creationId="{2A8B9026-04DF-499B-A388-67FCB7435E5F}"/>
          </ac:spMkLst>
        </pc:spChg>
        <pc:spChg chg="add del">
          <ac:chgData name="C19704439 Conor Farrell" userId="e84d5254-3560-4c64-a34b-59dd59603ca1" providerId="ADAL" clId="{218484E4-27C0-4EB9-9AD0-5A2FCF091B1D}" dt="2022-12-15T17:03:24.084" v="420" actId="26606"/>
          <ac:spMkLst>
            <pc:docMk/>
            <pc:sldMk cId="3167326140" sldId="256"/>
            <ac:spMk id="77" creationId="{05CC4153-3F0D-4F4C-8F12-E8FC3FA40AEE}"/>
          </ac:spMkLst>
        </pc:spChg>
        <pc:spChg chg="add del">
          <ac:chgData name="C19704439 Conor Farrell" userId="e84d5254-3560-4c64-a34b-59dd59603ca1" providerId="ADAL" clId="{218484E4-27C0-4EB9-9AD0-5A2FCF091B1D}" dt="2022-12-15T17:03:24.084" v="420" actId="26606"/>
          <ac:spMkLst>
            <pc:docMk/>
            <pc:sldMk cId="3167326140" sldId="256"/>
            <ac:spMk id="79" creationId="{1C091803-41C2-48E0-9228-5148460C7479}"/>
          </ac:spMkLst>
        </pc:spChg>
        <pc:grpChg chg="add del">
          <ac:chgData name="C19704439 Conor Farrell" userId="e84d5254-3560-4c64-a34b-59dd59603ca1" providerId="ADAL" clId="{218484E4-27C0-4EB9-9AD0-5A2FCF091B1D}" dt="2022-12-15T16:46:01.066" v="233" actId="26606"/>
          <ac:grpSpMkLst>
            <pc:docMk/>
            <pc:sldMk cId="3167326140" sldId="256"/>
            <ac:grpSpMk id="26" creationId="{54A1C8FD-E5B7-4BEC-A74A-A55FB8EA7CFE}"/>
          </ac:grpSpMkLst>
        </pc:grpChg>
        <pc:grpChg chg="add del">
          <ac:chgData name="C19704439 Conor Farrell" userId="e84d5254-3560-4c64-a34b-59dd59603ca1" providerId="ADAL" clId="{218484E4-27C0-4EB9-9AD0-5A2FCF091B1D}" dt="2022-12-15T16:46:04.631" v="235" actId="26606"/>
          <ac:grpSpMkLst>
            <pc:docMk/>
            <pc:sldMk cId="3167326140" sldId="256"/>
            <ac:grpSpMk id="30" creationId="{4EA04677-6B2C-40F4-975C-ED9196552771}"/>
          </ac:grpSpMkLst>
        </pc:grpChg>
        <pc:grpChg chg="add del">
          <ac:chgData name="C19704439 Conor Farrell" userId="e84d5254-3560-4c64-a34b-59dd59603ca1" providerId="ADAL" clId="{218484E4-27C0-4EB9-9AD0-5A2FCF091B1D}" dt="2022-12-15T16:46:08.176" v="239" actId="26606"/>
          <ac:grpSpMkLst>
            <pc:docMk/>
            <pc:sldMk cId="3167326140" sldId="256"/>
            <ac:grpSpMk id="37" creationId="{D44E3F87-3D58-4B03-86B2-15A5C5B9C964}"/>
          </ac:grpSpMkLst>
        </pc:grpChg>
        <pc:grpChg chg="add del">
          <ac:chgData name="C19704439 Conor Farrell" userId="e84d5254-3560-4c64-a34b-59dd59603ca1" providerId="ADAL" clId="{218484E4-27C0-4EB9-9AD0-5A2FCF091B1D}" dt="2022-12-15T16:46:10.989" v="241" actId="26606"/>
          <ac:grpSpMkLst>
            <pc:docMk/>
            <pc:sldMk cId="3167326140" sldId="256"/>
            <ac:grpSpMk id="44" creationId="{0EAC7AFE-68C0-41EB-A1C7-108E60D7C338}"/>
          </ac:grpSpMkLst>
        </pc:grpChg>
        <pc:picChg chg="add del mod">
          <ac:chgData name="C19704439 Conor Farrell" userId="e84d5254-3560-4c64-a34b-59dd59603ca1" providerId="ADAL" clId="{218484E4-27C0-4EB9-9AD0-5A2FCF091B1D}" dt="2022-12-15T16:45:08.554" v="218" actId="22"/>
          <ac:picMkLst>
            <pc:docMk/>
            <pc:sldMk cId="3167326140" sldId="256"/>
            <ac:picMk id="6" creationId="{F0E59C38-592D-9053-F281-AC00D50CF975}"/>
          </ac:picMkLst>
        </pc:picChg>
        <pc:picChg chg="add del mod">
          <ac:chgData name="C19704439 Conor Farrell" userId="e84d5254-3560-4c64-a34b-59dd59603ca1" providerId="ADAL" clId="{218484E4-27C0-4EB9-9AD0-5A2FCF091B1D}" dt="2022-12-15T16:45:45.702" v="224" actId="22"/>
          <ac:picMkLst>
            <pc:docMk/>
            <pc:sldMk cId="3167326140" sldId="256"/>
            <ac:picMk id="8" creationId="{03CE9DA7-5F1A-4F24-245E-3B536B601009}"/>
          </ac:picMkLst>
        </pc:picChg>
        <pc:picChg chg="add mod ord modCrop">
          <ac:chgData name="C19704439 Conor Farrell" userId="e84d5254-3560-4c64-a34b-59dd59603ca1" providerId="ADAL" clId="{218484E4-27C0-4EB9-9AD0-5A2FCF091B1D}" dt="2022-12-15T17:24:39.026" v="537" actId="26606"/>
          <ac:picMkLst>
            <pc:docMk/>
            <pc:sldMk cId="3167326140" sldId="256"/>
            <ac:picMk id="12" creationId="{9A33773D-BD34-DF0E-5747-167F3772F02A}"/>
          </ac:picMkLst>
        </pc:picChg>
        <pc:cxnChg chg="add del">
          <ac:chgData name="C19704439 Conor Farrell" userId="e84d5254-3560-4c64-a34b-59dd59603ca1" providerId="ADAL" clId="{218484E4-27C0-4EB9-9AD0-5A2FCF091B1D}" dt="2022-12-15T16:45:45.330" v="223" actId="26606"/>
          <ac:cxnSpMkLst>
            <pc:docMk/>
            <pc:sldMk cId="3167326140" sldId="256"/>
            <ac:cxnSpMk id="10" creationId="{A7F400EE-A8A5-48AF-B4D6-291B52C6F0B0}"/>
          </ac:cxnSpMkLst>
        </pc:cxnChg>
        <pc:cxnChg chg="add del">
          <ac:chgData name="C19704439 Conor Farrell" userId="e84d5254-3560-4c64-a34b-59dd59603ca1" providerId="ADAL" clId="{218484E4-27C0-4EB9-9AD0-5A2FCF091B1D}" dt="2022-12-15T16:44:59.724" v="213" actId="26606"/>
          <ac:cxnSpMkLst>
            <pc:docMk/>
            <pc:sldMk cId="3167326140" sldId="256"/>
            <ac:cxnSpMk id="11" creationId="{A7F400EE-A8A5-48AF-B4D6-291B52C6F0B0}"/>
          </ac:cxnSpMkLst>
        </pc:cxnChg>
        <pc:cxnChg chg="add del">
          <ac:chgData name="C19704439 Conor Farrell" userId="e84d5254-3560-4c64-a34b-59dd59603ca1" providerId="ADAL" clId="{218484E4-27C0-4EB9-9AD0-5A2FCF091B1D}" dt="2022-12-15T16:45:49.984" v="227" actId="26606"/>
          <ac:cxnSpMkLst>
            <pc:docMk/>
            <pc:sldMk cId="3167326140" sldId="256"/>
            <ac:cxnSpMk id="16" creationId="{A7F400EE-A8A5-48AF-B4D6-291B52C6F0B0}"/>
          </ac:cxnSpMkLst>
        </pc:cxnChg>
        <pc:cxnChg chg="add del">
          <ac:chgData name="C19704439 Conor Farrell" userId="e84d5254-3560-4c64-a34b-59dd59603ca1" providerId="ADAL" clId="{218484E4-27C0-4EB9-9AD0-5A2FCF091B1D}" dt="2022-12-15T16:45:08.320" v="217" actId="26606"/>
          <ac:cxnSpMkLst>
            <pc:docMk/>
            <pc:sldMk cId="3167326140" sldId="256"/>
            <ac:cxnSpMk id="17" creationId="{A7F400EE-A8A5-48AF-B4D6-291B52C6F0B0}"/>
          </ac:cxnSpMkLst>
        </pc:cxnChg>
        <pc:cxnChg chg="add">
          <ac:chgData name="C19704439 Conor Farrell" userId="e84d5254-3560-4c64-a34b-59dd59603ca1" providerId="ADAL" clId="{218484E4-27C0-4EB9-9AD0-5A2FCF091B1D}" dt="2022-12-15T17:24:39.026" v="537" actId="26606"/>
          <ac:cxnSpMkLst>
            <pc:docMk/>
            <pc:sldMk cId="3167326140" sldId="256"/>
            <ac:cxnSpMk id="52" creationId="{749A7284-D010-4ACB-A08A-FC3C3689B5EB}"/>
          </ac:cxnSpMkLst>
        </pc:cxnChg>
        <pc:cxnChg chg="add del">
          <ac:chgData name="C19704439 Conor Farrell" userId="e84d5254-3560-4c64-a34b-59dd59603ca1" providerId="ADAL" clId="{218484E4-27C0-4EB9-9AD0-5A2FCF091B1D}" dt="2022-12-15T17:03:27.425" v="423" actId="26606"/>
          <ac:cxnSpMkLst>
            <pc:docMk/>
            <pc:sldMk cId="3167326140" sldId="256"/>
            <ac:cxnSpMk id="68" creationId="{C49DA8F6-BCC1-4447-B54C-57856834B94B}"/>
          </ac:cxnSpMkLst>
        </pc:cxnChg>
        <pc:cxnChg chg="add del">
          <ac:chgData name="C19704439 Conor Farrell" userId="e84d5254-3560-4c64-a34b-59dd59603ca1" providerId="ADAL" clId="{218484E4-27C0-4EB9-9AD0-5A2FCF091B1D}" dt="2022-12-15T17:03:23.338" v="417" actId="26606"/>
          <ac:cxnSpMkLst>
            <pc:docMk/>
            <pc:sldMk cId="3167326140" sldId="256"/>
            <ac:cxnSpMk id="84" creationId="{A7F400EE-A8A5-48AF-B4D6-291B52C6F0B0}"/>
          </ac:cxnSpMkLst>
        </pc:cxnChg>
      </pc:sldChg>
      <pc:sldChg chg="addSp delSp modSp add del mod">
        <pc:chgData name="C19704439 Conor Farrell" userId="e84d5254-3560-4c64-a34b-59dd59603ca1" providerId="ADAL" clId="{218484E4-27C0-4EB9-9AD0-5A2FCF091B1D}" dt="2022-12-15T16:57:14.158" v="333" actId="2696"/>
        <pc:sldMkLst>
          <pc:docMk/>
          <pc:sldMk cId="840286866" sldId="257"/>
        </pc:sldMkLst>
        <pc:spChg chg="del">
          <ac:chgData name="C19704439 Conor Farrell" userId="e84d5254-3560-4c64-a34b-59dd59603ca1" providerId="ADAL" clId="{218484E4-27C0-4EB9-9AD0-5A2FCF091B1D}" dt="2022-12-15T16:46:51.376" v="256" actId="478"/>
          <ac:spMkLst>
            <pc:docMk/>
            <pc:sldMk cId="840286866" sldId="257"/>
            <ac:spMk id="3" creationId="{58867E2D-8BF6-D3BC-B64E-63E1105A8123}"/>
          </ac:spMkLst>
        </pc:spChg>
        <pc:spChg chg="add mod">
          <ac:chgData name="C19704439 Conor Farrell" userId="e84d5254-3560-4c64-a34b-59dd59603ca1" providerId="ADAL" clId="{218484E4-27C0-4EB9-9AD0-5A2FCF091B1D}" dt="2022-12-15T16:47:14.837" v="272" actId="12"/>
          <ac:spMkLst>
            <pc:docMk/>
            <pc:sldMk cId="840286866" sldId="257"/>
            <ac:spMk id="4" creationId="{8EAD3BB6-DFB2-D9E8-A583-FB4E0BDC65BF}"/>
          </ac:spMkLst>
        </pc:spChg>
        <pc:picChg chg="add mod">
          <ac:chgData name="C19704439 Conor Farrell" userId="e84d5254-3560-4c64-a34b-59dd59603ca1" providerId="ADAL" clId="{218484E4-27C0-4EB9-9AD0-5A2FCF091B1D}" dt="2022-12-15T16:47:08.722" v="270" actId="1076"/>
          <ac:picMkLst>
            <pc:docMk/>
            <pc:sldMk cId="840286866" sldId="257"/>
            <ac:picMk id="6" creationId="{72489D3A-C36E-F193-DC85-F05E75269458}"/>
          </ac:picMkLst>
        </pc:picChg>
      </pc:sldChg>
      <pc:sldChg chg="addSp delSp modSp add mod setBg setClrOvrMap modNotesTx">
        <pc:chgData name="C19704439 Conor Farrell" userId="e84d5254-3560-4c64-a34b-59dd59603ca1" providerId="ADAL" clId="{218484E4-27C0-4EB9-9AD0-5A2FCF091B1D}" dt="2022-12-17T17:33:01.302" v="866" actId="20577"/>
        <pc:sldMkLst>
          <pc:docMk/>
          <pc:sldMk cId="425873096" sldId="258"/>
        </pc:sldMkLst>
        <pc:spChg chg="mod ord">
          <ac:chgData name="C19704439 Conor Farrell" userId="e84d5254-3560-4c64-a34b-59dd59603ca1" providerId="ADAL" clId="{218484E4-27C0-4EB9-9AD0-5A2FCF091B1D}" dt="2022-12-15T17:30:26.089" v="543" actId="20577"/>
          <ac:spMkLst>
            <pc:docMk/>
            <pc:sldMk cId="425873096" sldId="258"/>
            <ac:spMk id="2" creationId="{B5E34F4D-D786-5B03-E5C7-1F77E7057262}"/>
          </ac:spMkLst>
        </pc:spChg>
        <pc:spChg chg="del">
          <ac:chgData name="C19704439 Conor Farrell" userId="e84d5254-3560-4c64-a34b-59dd59603ca1" providerId="ADAL" clId="{218484E4-27C0-4EB9-9AD0-5A2FCF091B1D}" dt="2022-12-15T16:57:28.975" v="334" actId="478"/>
          <ac:spMkLst>
            <pc:docMk/>
            <pc:sldMk cId="425873096" sldId="258"/>
            <ac:spMk id="3" creationId="{58867E2D-8BF6-D3BC-B64E-63E1105A8123}"/>
          </ac:spMkLst>
        </pc:spChg>
        <pc:spChg chg="add del mod">
          <ac:chgData name="C19704439 Conor Farrell" userId="e84d5254-3560-4c64-a34b-59dd59603ca1" providerId="ADAL" clId="{218484E4-27C0-4EB9-9AD0-5A2FCF091B1D}" dt="2022-12-15T17:00:21.982" v="360"/>
          <ac:spMkLst>
            <pc:docMk/>
            <pc:sldMk cId="425873096" sldId="258"/>
            <ac:spMk id="4" creationId="{6F4614C8-88B3-C943-E32C-D75C04E74266}"/>
          </ac:spMkLst>
        </pc:spChg>
        <pc:spChg chg="add mod">
          <ac:chgData name="C19704439 Conor Farrell" userId="e84d5254-3560-4c64-a34b-59dd59603ca1" providerId="ADAL" clId="{218484E4-27C0-4EB9-9AD0-5A2FCF091B1D}" dt="2022-12-15T17:16:14.103" v="486" actId="5793"/>
          <ac:spMkLst>
            <pc:docMk/>
            <pc:sldMk cId="425873096" sldId="258"/>
            <ac:spMk id="7" creationId="{915B9195-6634-09F3-6FFC-844598884BAE}"/>
          </ac:spMkLst>
        </pc:spChg>
        <pc:spChg chg="add">
          <ac:chgData name="C19704439 Conor Farrell" userId="e84d5254-3560-4c64-a34b-59dd59603ca1" providerId="ADAL" clId="{218484E4-27C0-4EB9-9AD0-5A2FCF091B1D}" dt="2022-12-15T17:03:38.055" v="426" actId="26606"/>
          <ac:spMkLst>
            <pc:docMk/>
            <pc:sldMk cId="425873096" sldId="258"/>
            <ac:spMk id="9" creationId="{B0792D4F-247E-46FE-85FC-881DEFA41D94}"/>
          </ac:spMkLst>
        </pc:spChg>
        <pc:spChg chg="add del">
          <ac:chgData name="C19704439 Conor Farrell" userId="e84d5254-3560-4c64-a34b-59dd59603ca1" providerId="ADAL" clId="{218484E4-27C0-4EB9-9AD0-5A2FCF091B1D}" dt="2022-12-15T17:21:33.846" v="490" actId="22"/>
          <ac:spMkLst>
            <pc:docMk/>
            <pc:sldMk cId="425873096" sldId="258"/>
            <ac:spMk id="11" creationId="{E8AFD623-13B6-FFC8-29D3-648C7DCE413A}"/>
          </ac:spMkLst>
        </pc:spChg>
        <pc:spChg chg="add del">
          <ac:chgData name="C19704439 Conor Farrell" userId="e84d5254-3560-4c64-a34b-59dd59603ca1" providerId="ADAL" clId="{218484E4-27C0-4EB9-9AD0-5A2FCF091B1D}" dt="2022-12-15T17:01:14.926" v="377" actId="26606"/>
          <ac:spMkLst>
            <pc:docMk/>
            <pc:sldMk cId="425873096" sldId="258"/>
            <ac:spMk id="12" creationId="{C5E6CFF1-2F42-4E10-9A97-F116F46F53FE}"/>
          </ac:spMkLst>
        </pc:spChg>
        <pc:spChg chg="add del">
          <ac:chgData name="C19704439 Conor Farrell" userId="e84d5254-3560-4c64-a34b-59dd59603ca1" providerId="ADAL" clId="{218484E4-27C0-4EB9-9AD0-5A2FCF091B1D}" dt="2022-12-15T17:03:29.454" v="425" actId="26606"/>
          <ac:spMkLst>
            <pc:docMk/>
            <pc:sldMk cId="425873096" sldId="258"/>
            <ac:spMk id="16" creationId="{73ED6512-6858-4552-B699-9A97FE9A4EA2}"/>
          </ac:spMkLst>
        </pc:spChg>
        <pc:spChg chg="add del">
          <ac:chgData name="C19704439 Conor Farrell" userId="e84d5254-3560-4c64-a34b-59dd59603ca1" providerId="ADAL" clId="{218484E4-27C0-4EB9-9AD0-5A2FCF091B1D}" dt="2022-12-15T17:03:29.454" v="425" actId="26606"/>
          <ac:spMkLst>
            <pc:docMk/>
            <pc:sldMk cId="425873096" sldId="258"/>
            <ac:spMk id="17" creationId="{4038CB10-1F5C-4D54-9DF7-12586DE5B007}"/>
          </ac:spMkLst>
        </pc:spChg>
        <pc:spChg chg="add del">
          <ac:chgData name="C19704439 Conor Farrell" userId="e84d5254-3560-4c64-a34b-59dd59603ca1" providerId="ADAL" clId="{218484E4-27C0-4EB9-9AD0-5A2FCF091B1D}" dt="2022-12-15T17:03:29.454" v="425" actId="26606"/>
          <ac:spMkLst>
            <pc:docMk/>
            <pc:sldMk cId="425873096" sldId="258"/>
            <ac:spMk id="18" creationId="{36D30126-6314-4A93-B27E-5C66CF781924}"/>
          </ac:spMkLst>
        </pc:spChg>
        <pc:spChg chg="add del">
          <ac:chgData name="C19704439 Conor Farrell" userId="e84d5254-3560-4c64-a34b-59dd59603ca1" providerId="ADAL" clId="{218484E4-27C0-4EB9-9AD0-5A2FCF091B1D}" dt="2022-12-15T17:01:56.553" v="386" actId="26606"/>
          <ac:spMkLst>
            <pc:docMk/>
            <pc:sldMk cId="425873096" sldId="258"/>
            <ac:spMk id="23" creationId="{A2679492-7988-4050-9056-542444452411}"/>
          </ac:spMkLst>
        </pc:spChg>
        <pc:spChg chg="add del">
          <ac:chgData name="C19704439 Conor Farrell" userId="e84d5254-3560-4c64-a34b-59dd59603ca1" providerId="ADAL" clId="{218484E4-27C0-4EB9-9AD0-5A2FCF091B1D}" dt="2022-12-15T17:01:56.553" v="386" actId="26606"/>
          <ac:spMkLst>
            <pc:docMk/>
            <pc:sldMk cId="425873096" sldId="258"/>
            <ac:spMk id="25" creationId="{B091B163-7D61-4891-ABCF-5C13D9C418D0}"/>
          </ac:spMkLst>
        </pc:spChg>
        <pc:spChg chg="add del">
          <ac:chgData name="C19704439 Conor Farrell" userId="e84d5254-3560-4c64-a34b-59dd59603ca1" providerId="ADAL" clId="{218484E4-27C0-4EB9-9AD0-5A2FCF091B1D}" dt="2022-12-15T17:02:01.312" v="388" actId="26606"/>
          <ac:spMkLst>
            <pc:docMk/>
            <pc:sldMk cId="425873096" sldId="258"/>
            <ac:spMk id="29" creationId="{A2679492-7988-4050-9056-542444452411}"/>
          </ac:spMkLst>
        </pc:spChg>
        <pc:spChg chg="add del">
          <ac:chgData name="C19704439 Conor Farrell" userId="e84d5254-3560-4c64-a34b-59dd59603ca1" providerId="ADAL" clId="{218484E4-27C0-4EB9-9AD0-5A2FCF091B1D}" dt="2022-12-15T17:02:01.312" v="388" actId="26606"/>
          <ac:spMkLst>
            <pc:docMk/>
            <pc:sldMk cId="425873096" sldId="258"/>
            <ac:spMk id="30" creationId="{B091B163-7D61-4891-ABCF-5C13D9C418D0}"/>
          </ac:spMkLst>
        </pc:spChg>
        <pc:spChg chg="add del">
          <ac:chgData name="C19704439 Conor Farrell" userId="e84d5254-3560-4c64-a34b-59dd59603ca1" providerId="ADAL" clId="{218484E4-27C0-4EB9-9AD0-5A2FCF091B1D}" dt="2022-12-15T17:03:24.437" v="422" actId="26606"/>
          <ac:spMkLst>
            <pc:docMk/>
            <pc:sldMk cId="425873096" sldId="258"/>
            <ac:spMk id="33" creationId="{8D1AA55E-40D5-461B-A5A8-4AE8AAB71B08}"/>
          </ac:spMkLst>
        </pc:spChg>
        <pc:spChg chg="add del">
          <ac:chgData name="C19704439 Conor Farrell" userId="e84d5254-3560-4c64-a34b-59dd59603ca1" providerId="ADAL" clId="{218484E4-27C0-4EB9-9AD0-5A2FCF091B1D}" dt="2022-12-15T17:02:29.041" v="391" actId="26606"/>
          <ac:spMkLst>
            <pc:docMk/>
            <pc:sldMk cId="425873096" sldId="258"/>
            <ac:spMk id="42" creationId="{327D73B4-9F5C-4A64-A179-51B9500CB8B5}"/>
          </ac:spMkLst>
        </pc:spChg>
        <pc:spChg chg="add del">
          <ac:chgData name="C19704439 Conor Farrell" userId="e84d5254-3560-4c64-a34b-59dd59603ca1" providerId="ADAL" clId="{218484E4-27C0-4EB9-9AD0-5A2FCF091B1D}" dt="2022-12-15T17:02:29.041" v="391" actId="26606"/>
          <ac:spMkLst>
            <pc:docMk/>
            <pc:sldMk cId="425873096" sldId="258"/>
            <ac:spMk id="44" creationId="{C1F06963-6374-4B48-844F-071A9BAAAE02}"/>
          </ac:spMkLst>
        </pc:spChg>
        <pc:spChg chg="add del">
          <ac:chgData name="C19704439 Conor Farrell" userId="e84d5254-3560-4c64-a34b-59dd59603ca1" providerId="ADAL" clId="{218484E4-27C0-4EB9-9AD0-5A2FCF091B1D}" dt="2022-12-15T17:02:29.041" v="391" actId="26606"/>
          <ac:spMkLst>
            <pc:docMk/>
            <pc:sldMk cId="425873096" sldId="258"/>
            <ac:spMk id="50" creationId="{E3020543-B24B-4EC4-8FFC-8DD88EEA91A8}"/>
          </ac:spMkLst>
        </pc:spChg>
        <pc:spChg chg="add del">
          <ac:chgData name="C19704439 Conor Farrell" userId="e84d5254-3560-4c64-a34b-59dd59603ca1" providerId="ADAL" clId="{218484E4-27C0-4EB9-9AD0-5A2FCF091B1D}" dt="2022-12-15T17:02:31.436" v="393" actId="26606"/>
          <ac:spMkLst>
            <pc:docMk/>
            <pc:sldMk cId="425873096" sldId="258"/>
            <ac:spMk id="54" creationId="{B0792D4F-247E-46FE-85FC-881DEFA41D94}"/>
          </ac:spMkLst>
        </pc:spChg>
        <pc:spChg chg="add del">
          <ac:chgData name="C19704439 Conor Farrell" userId="e84d5254-3560-4c64-a34b-59dd59603ca1" providerId="ADAL" clId="{218484E4-27C0-4EB9-9AD0-5A2FCF091B1D}" dt="2022-12-15T17:03:24.309" v="421" actId="26606"/>
          <ac:spMkLst>
            <pc:docMk/>
            <pc:sldMk cId="425873096" sldId="258"/>
            <ac:spMk id="57" creationId="{4038CB10-1F5C-4D54-9DF7-12586DE5B007}"/>
          </ac:spMkLst>
        </pc:spChg>
        <pc:spChg chg="add del">
          <ac:chgData name="C19704439 Conor Farrell" userId="e84d5254-3560-4c64-a34b-59dd59603ca1" providerId="ADAL" clId="{218484E4-27C0-4EB9-9AD0-5A2FCF091B1D}" dt="2022-12-15T17:03:24.309" v="421" actId="26606"/>
          <ac:spMkLst>
            <pc:docMk/>
            <pc:sldMk cId="425873096" sldId="258"/>
            <ac:spMk id="58" creationId="{73ED6512-6858-4552-B699-9A97FE9A4EA2}"/>
          </ac:spMkLst>
        </pc:spChg>
        <pc:grpChg chg="add del">
          <ac:chgData name="C19704439 Conor Farrell" userId="e84d5254-3560-4c64-a34b-59dd59603ca1" providerId="ADAL" clId="{218484E4-27C0-4EB9-9AD0-5A2FCF091B1D}" dt="2022-12-15T17:03:24.437" v="422" actId="26606"/>
          <ac:grpSpMkLst>
            <pc:docMk/>
            <pc:sldMk cId="425873096" sldId="258"/>
            <ac:grpSpMk id="35" creationId="{34F88D19-C269-4F98-BE6B-CFB6207D3669}"/>
          </ac:grpSpMkLst>
        </pc:grpChg>
        <pc:grpChg chg="add del">
          <ac:chgData name="C19704439 Conor Farrell" userId="e84d5254-3560-4c64-a34b-59dd59603ca1" providerId="ADAL" clId="{218484E4-27C0-4EB9-9AD0-5A2FCF091B1D}" dt="2022-12-15T17:02:29.041" v="391" actId="26606"/>
          <ac:grpSpMkLst>
            <pc:docMk/>
            <pc:sldMk cId="425873096" sldId="258"/>
            <ac:grpSpMk id="46" creationId="{5614C7C0-FA1D-4105-8345-1DF76F9870A8}"/>
          </ac:grpSpMkLst>
        </pc:grpChg>
        <pc:picChg chg="add mod">
          <ac:chgData name="C19704439 Conor Farrell" userId="e84d5254-3560-4c64-a34b-59dd59603ca1" providerId="ADAL" clId="{218484E4-27C0-4EB9-9AD0-5A2FCF091B1D}" dt="2022-12-15T17:03:38.055" v="426" actId="26606"/>
          <ac:picMkLst>
            <pc:docMk/>
            <pc:sldMk cId="425873096" sldId="258"/>
            <ac:picMk id="6" creationId="{DC6FF651-9EF4-8319-3503-0261479C86F1}"/>
          </ac:picMkLst>
        </pc:picChg>
        <pc:cxnChg chg="add">
          <ac:chgData name="C19704439 Conor Farrell" userId="e84d5254-3560-4c64-a34b-59dd59603ca1" providerId="ADAL" clId="{218484E4-27C0-4EB9-9AD0-5A2FCF091B1D}" dt="2022-12-15T17:03:38.055" v="426" actId="26606"/>
          <ac:cxnSpMkLst>
            <pc:docMk/>
            <pc:sldMk cId="425873096" sldId="258"/>
            <ac:cxnSpMk id="10" creationId="{7AD0F4D2-80E7-4A78-82EE-BEAEE4945407}"/>
          </ac:cxnSpMkLst>
        </pc:cxnChg>
        <pc:cxnChg chg="add del">
          <ac:chgData name="C19704439 Conor Farrell" userId="e84d5254-3560-4c64-a34b-59dd59603ca1" providerId="ADAL" clId="{218484E4-27C0-4EB9-9AD0-5A2FCF091B1D}" dt="2022-12-15T17:01:14.926" v="377" actId="26606"/>
          <ac:cxnSpMkLst>
            <pc:docMk/>
            <pc:sldMk cId="425873096" sldId="258"/>
            <ac:cxnSpMk id="14" creationId="{67182200-4859-4C8D-BCBB-55B245C28BA3}"/>
          </ac:cxnSpMkLst>
        </pc:cxnChg>
        <pc:cxnChg chg="add del">
          <ac:chgData name="C19704439 Conor Farrell" userId="e84d5254-3560-4c64-a34b-59dd59603ca1" providerId="ADAL" clId="{218484E4-27C0-4EB9-9AD0-5A2FCF091B1D}" dt="2022-12-15T17:01:56.553" v="386" actId="26606"/>
          <ac:cxnSpMkLst>
            <pc:docMk/>
            <pc:sldMk cId="425873096" sldId="258"/>
            <ac:cxnSpMk id="27" creationId="{C49DA8F6-BCC1-4447-B54C-57856834B94B}"/>
          </ac:cxnSpMkLst>
        </pc:cxnChg>
        <pc:cxnChg chg="add del">
          <ac:chgData name="C19704439 Conor Farrell" userId="e84d5254-3560-4c64-a34b-59dd59603ca1" providerId="ADAL" clId="{218484E4-27C0-4EB9-9AD0-5A2FCF091B1D}" dt="2022-12-15T17:02:01.312" v="388" actId="26606"/>
          <ac:cxnSpMkLst>
            <pc:docMk/>
            <pc:sldMk cId="425873096" sldId="258"/>
            <ac:cxnSpMk id="31" creationId="{C49DA8F6-BCC1-4447-B54C-57856834B94B}"/>
          </ac:cxnSpMkLst>
        </pc:cxnChg>
        <pc:cxnChg chg="add del">
          <ac:chgData name="C19704439 Conor Farrell" userId="e84d5254-3560-4c64-a34b-59dd59603ca1" providerId="ADAL" clId="{218484E4-27C0-4EB9-9AD0-5A2FCF091B1D}" dt="2022-12-15T17:03:24.437" v="422" actId="26606"/>
          <ac:cxnSpMkLst>
            <pc:docMk/>
            <pc:sldMk cId="425873096" sldId="258"/>
            <ac:cxnSpMk id="34" creationId="{C49DA8F6-BCC1-4447-B54C-57856834B94B}"/>
          </ac:cxnSpMkLst>
        </pc:cxnChg>
        <pc:cxnChg chg="add del">
          <ac:chgData name="C19704439 Conor Farrell" userId="e84d5254-3560-4c64-a34b-59dd59603ca1" providerId="ADAL" clId="{218484E4-27C0-4EB9-9AD0-5A2FCF091B1D}" dt="2022-12-15T17:02:29.041" v="391" actId="26606"/>
          <ac:cxnSpMkLst>
            <pc:docMk/>
            <pc:sldMk cId="425873096" sldId="258"/>
            <ac:cxnSpMk id="52" creationId="{C49DA8F6-BCC1-4447-B54C-57856834B94B}"/>
          </ac:cxnSpMkLst>
        </pc:cxnChg>
        <pc:cxnChg chg="add del">
          <ac:chgData name="C19704439 Conor Farrell" userId="e84d5254-3560-4c64-a34b-59dd59603ca1" providerId="ADAL" clId="{218484E4-27C0-4EB9-9AD0-5A2FCF091B1D}" dt="2022-12-15T17:02:31.436" v="393" actId="26606"/>
          <ac:cxnSpMkLst>
            <pc:docMk/>
            <pc:sldMk cId="425873096" sldId="258"/>
            <ac:cxnSpMk id="55" creationId="{CE272F12-AF86-441A-BC1B-C014BBBF85B5}"/>
          </ac:cxnSpMkLst>
        </pc:cxnChg>
      </pc:sldChg>
      <pc:sldChg chg="addSp delSp modSp add mod setBg addAnim delAnim setClrOvrMap modNotesTx">
        <pc:chgData name="C19704439 Conor Farrell" userId="e84d5254-3560-4c64-a34b-59dd59603ca1" providerId="ADAL" clId="{218484E4-27C0-4EB9-9AD0-5A2FCF091B1D}" dt="2022-12-17T17:33:03.223" v="867" actId="20577"/>
        <pc:sldMkLst>
          <pc:docMk/>
          <pc:sldMk cId="991202947" sldId="259"/>
        </pc:sldMkLst>
        <pc:spChg chg="del mod">
          <ac:chgData name="C19704439 Conor Farrell" userId="e84d5254-3560-4c64-a34b-59dd59603ca1" providerId="ADAL" clId="{218484E4-27C0-4EB9-9AD0-5A2FCF091B1D}" dt="2022-12-15T17:07:35.647" v="445" actId="478"/>
          <ac:spMkLst>
            <pc:docMk/>
            <pc:sldMk cId="991202947" sldId="259"/>
            <ac:spMk id="2" creationId="{B5E34F4D-D786-5B03-E5C7-1F77E7057262}"/>
          </ac:spMkLst>
        </pc:spChg>
        <pc:spChg chg="del mod">
          <ac:chgData name="C19704439 Conor Farrell" userId="e84d5254-3560-4c64-a34b-59dd59603ca1" providerId="ADAL" clId="{218484E4-27C0-4EB9-9AD0-5A2FCF091B1D}" dt="2022-12-15T17:07:03.402" v="433" actId="478"/>
          <ac:spMkLst>
            <pc:docMk/>
            <pc:sldMk cId="991202947" sldId="259"/>
            <ac:spMk id="3" creationId="{58867E2D-8BF6-D3BC-B64E-63E1105A8123}"/>
          </ac:spMkLst>
        </pc:spChg>
        <pc:spChg chg="add del mod">
          <ac:chgData name="C19704439 Conor Farrell" userId="e84d5254-3560-4c64-a34b-59dd59603ca1" providerId="ADAL" clId="{218484E4-27C0-4EB9-9AD0-5A2FCF091B1D}" dt="2022-12-15T17:09:38.771" v="457" actId="478"/>
          <ac:spMkLst>
            <pc:docMk/>
            <pc:sldMk cId="991202947" sldId="259"/>
            <ac:spMk id="8" creationId="{39BC5C87-F077-37C3-6DB0-EC937B9A5E3B}"/>
          </ac:spMkLst>
        </pc:spChg>
        <pc:spChg chg="add del">
          <ac:chgData name="C19704439 Conor Farrell" userId="e84d5254-3560-4c64-a34b-59dd59603ca1" providerId="ADAL" clId="{218484E4-27C0-4EB9-9AD0-5A2FCF091B1D}" dt="2022-12-15T17:05:33.334" v="430" actId="26606"/>
          <ac:spMkLst>
            <pc:docMk/>
            <pc:sldMk cId="991202947" sldId="259"/>
            <ac:spMk id="10" creationId="{E49CC64F-7275-4E33-961B-0C5CDC439875}"/>
          </ac:spMkLst>
        </pc:spChg>
        <pc:spChg chg="add del mod">
          <ac:chgData name="C19704439 Conor Farrell" userId="e84d5254-3560-4c64-a34b-59dd59603ca1" providerId="ADAL" clId="{218484E4-27C0-4EB9-9AD0-5A2FCF091B1D}" dt="2022-12-15T17:35:24.977" v="632" actId="20577"/>
          <ac:spMkLst>
            <pc:docMk/>
            <pc:sldMk cId="991202947" sldId="259"/>
            <ac:spMk id="11" creationId="{C41CB5FC-B939-0E86-B6FA-23AB5416A7E0}"/>
          </ac:spMkLst>
        </pc:spChg>
        <pc:spChg chg="add del mod">
          <ac:chgData name="C19704439 Conor Farrell" userId="e84d5254-3560-4c64-a34b-59dd59603ca1" providerId="ADAL" clId="{218484E4-27C0-4EB9-9AD0-5A2FCF091B1D}" dt="2022-12-15T17:16:12.358" v="482" actId="767"/>
          <ac:spMkLst>
            <pc:docMk/>
            <pc:sldMk cId="991202947" sldId="259"/>
            <ac:spMk id="12" creationId="{C810856C-C62F-AD4E-43C1-8DF1D5695C7F}"/>
          </ac:spMkLst>
        </pc:spChg>
        <pc:spChg chg="add del mod">
          <ac:chgData name="C19704439 Conor Farrell" userId="e84d5254-3560-4c64-a34b-59dd59603ca1" providerId="ADAL" clId="{218484E4-27C0-4EB9-9AD0-5A2FCF091B1D}" dt="2022-12-15T17:16:04.844" v="476"/>
          <ac:spMkLst>
            <pc:docMk/>
            <pc:sldMk cId="991202947" sldId="259"/>
            <ac:spMk id="13" creationId="{5CF41CCB-CCC1-4AC2-B897-F6280E97F4B4}"/>
          </ac:spMkLst>
        </pc:spChg>
        <pc:spChg chg="add del mod">
          <ac:chgData name="C19704439 Conor Farrell" userId="e84d5254-3560-4c64-a34b-59dd59603ca1" providerId="ADAL" clId="{218484E4-27C0-4EB9-9AD0-5A2FCF091B1D}" dt="2022-12-15T17:16:04.844" v="476"/>
          <ac:spMkLst>
            <pc:docMk/>
            <pc:sldMk cId="991202947" sldId="259"/>
            <ac:spMk id="14" creationId="{8692CF03-7E5C-997D-8A2B-A3610ACFC613}"/>
          </ac:spMkLst>
        </pc:spChg>
        <pc:spChg chg="add mod ord">
          <ac:chgData name="C19704439 Conor Farrell" userId="e84d5254-3560-4c64-a34b-59dd59603ca1" providerId="ADAL" clId="{218484E4-27C0-4EB9-9AD0-5A2FCF091B1D}" dt="2022-12-15T17:24:13.604" v="536" actId="26606"/>
          <ac:spMkLst>
            <pc:docMk/>
            <pc:sldMk cId="991202947" sldId="259"/>
            <ac:spMk id="15" creationId="{0252C143-6734-F064-B9F6-1A30062FF806}"/>
          </ac:spMkLst>
        </pc:spChg>
        <pc:spChg chg="add del">
          <ac:chgData name="C19704439 Conor Farrell" userId="e84d5254-3560-4c64-a34b-59dd59603ca1" providerId="ADAL" clId="{218484E4-27C0-4EB9-9AD0-5A2FCF091B1D}" dt="2022-12-15T17:16:20.176" v="487" actId="26606"/>
          <ac:spMkLst>
            <pc:docMk/>
            <pc:sldMk cId="991202947" sldId="259"/>
            <ac:spMk id="16" creationId="{8537B233-9CDD-4A90-AABB-A8963DEE4FBC}"/>
          </ac:spMkLst>
        </pc:spChg>
        <pc:spChg chg="add del">
          <ac:chgData name="C19704439 Conor Farrell" userId="e84d5254-3560-4c64-a34b-59dd59603ca1" providerId="ADAL" clId="{218484E4-27C0-4EB9-9AD0-5A2FCF091B1D}" dt="2022-12-15T17:23:45.297" v="530" actId="26606"/>
          <ac:spMkLst>
            <pc:docMk/>
            <pc:sldMk cId="991202947" sldId="259"/>
            <ac:spMk id="20" creationId="{E8A8EAB8-D2FF-444D-B34B-7D32F106AD0E}"/>
          </ac:spMkLst>
        </pc:spChg>
        <pc:spChg chg="add del">
          <ac:chgData name="C19704439 Conor Farrell" userId="e84d5254-3560-4c64-a34b-59dd59603ca1" providerId="ADAL" clId="{218484E4-27C0-4EB9-9AD0-5A2FCF091B1D}" dt="2022-12-15T17:24:13.604" v="536" actId="26606"/>
          <ac:spMkLst>
            <pc:docMk/>
            <pc:sldMk cId="991202947" sldId="259"/>
            <ac:spMk id="26" creationId="{C7FA33FF-088D-4F16-95A2-2C64D353DEA8}"/>
          </ac:spMkLst>
        </pc:spChg>
        <pc:spChg chg="add del">
          <ac:chgData name="C19704439 Conor Farrell" userId="e84d5254-3560-4c64-a34b-59dd59603ca1" providerId="ADAL" clId="{218484E4-27C0-4EB9-9AD0-5A2FCF091B1D}" dt="2022-12-15T17:24:13.604" v="536" actId="26606"/>
          <ac:spMkLst>
            <pc:docMk/>
            <pc:sldMk cId="991202947" sldId="259"/>
            <ac:spMk id="27" creationId="{A376EFB1-01CF-419F-ABF1-2AF02BBFCBD1}"/>
          </ac:spMkLst>
        </pc:spChg>
        <pc:spChg chg="add del">
          <ac:chgData name="C19704439 Conor Farrell" userId="e84d5254-3560-4c64-a34b-59dd59603ca1" providerId="ADAL" clId="{218484E4-27C0-4EB9-9AD0-5A2FCF091B1D}" dt="2022-12-15T17:24:13.604" v="536" actId="26606"/>
          <ac:spMkLst>
            <pc:docMk/>
            <pc:sldMk cId="991202947" sldId="259"/>
            <ac:spMk id="28" creationId="{FF9DEA15-78BD-4750-AA18-B9F28A6D5AB8}"/>
          </ac:spMkLst>
        </pc:spChg>
        <pc:spChg chg="add">
          <ac:chgData name="C19704439 Conor Farrell" userId="e84d5254-3560-4c64-a34b-59dd59603ca1" providerId="ADAL" clId="{218484E4-27C0-4EB9-9AD0-5A2FCF091B1D}" dt="2022-12-15T17:24:13.604" v="536" actId="26606"/>
          <ac:spMkLst>
            <pc:docMk/>
            <pc:sldMk cId="991202947" sldId="259"/>
            <ac:spMk id="33" creationId="{B0792D4F-247E-46FE-85FC-881DEFA41D94}"/>
          </ac:spMkLst>
        </pc:spChg>
        <pc:picChg chg="add del mod">
          <ac:chgData name="C19704439 Conor Farrell" userId="e84d5254-3560-4c64-a34b-59dd59603ca1" providerId="ADAL" clId="{218484E4-27C0-4EB9-9AD0-5A2FCF091B1D}" dt="2022-12-15T17:05:35.242" v="431" actId="478"/>
          <ac:picMkLst>
            <pc:docMk/>
            <pc:sldMk cId="991202947" sldId="259"/>
            <ac:picMk id="5" creationId="{A2BB716C-E8FB-5123-F923-EB73C57A96D6}"/>
          </ac:picMkLst>
        </pc:picChg>
        <pc:picChg chg="add mod ord">
          <ac:chgData name="C19704439 Conor Farrell" userId="e84d5254-3560-4c64-a34b-59dd59603ca1" providerId="ADAL" clId="{218484E4-27C0-4EB9-9AD0-5A2FCF091B1D}" dt="2022-12-15T17:24:13.604" v="536" actId="26606"/>
          <ac:picMkLst>
            <pc:docMk/>
            <pc:sldMk cId="991202947" sldId="259"/>
            <ac:picMk id="7" creationId="{2A0250EB-969C-F310-85D6-E60DBEE82C73}"/>
          </ac:picMkLst>
        </pc:picChg>
        <pc:cxnChg chg="add del">
          <ac:chgData name="C19704439 Conor Farrell" userId="e84d5254-3560-4c64-a34b-59dd59603ca1" providerId="ADAL" clId="{218484E4-27C0-4EB9-9AD0-5A2FCF091B1D}" dt="2022-12-15T17:16:20.176" v="487" actId="26606"/>
          <ac:cxnSpMkLst>
            <pc:docMk/>
            <pc:sldMk cId="991202947" sldId="259"/>
            <ac:cxnSpMk id="18" creationId="{040575EE-C594-4566-BC00-663004E52AB5}"/>
          </ac:cxnSpMkLst>
        </pc:cxnChg>
        <pc:cxnChg chg="add del">
          <ac:chgData name="C19704439 Conor Farrell" userId="e84d5254-3560-4c64-a34b-59dd59603ca1" providerId="ADAL" clId="{218484E4-27C0-4EB9-9AD0-5A2FCF091B1D}" dt="2022-12-15T17:23:45.297" v="530" actId="26606"/>
          <ac:cxnSpMkLst>
            <pc:docMk/>
            <pc:sldMk cId="991202947" sldId="259"/>
            <ac:cxnSpMk id="22" creationId="{EEA38897-7BA3-4408-8083-3235339C4A60}"/>
          </ac:cxnSpMkLst>
        </pc:cxnChg>
        <pc:cxnChg chg="add del">
          <ac:chgData name="C19704439 Conor Farrell" userId="e84d5254-3560-4c64-a34b-59dd59603ca1" providerId="ADAL" clId="{218484E4-27C0-4EB9-9AD0-5A2FCF091B1D}" dt="2022-12-15T17:23:45.297" v="530" actId="26606"/>
          <ac:cxnSpMkLst>
            <pc:docMk/>
            <pc:sldMk cId="991202947" sldId="259"/>
            <ac:cxnSpMk id="24" creationId="{F11AD06B-AB20-4097-8606-5DA00DBACE88}"/>
          </ac:cxnSpMkLst>
        </pc:cxnChg>
        <pc:cxnChg chg="add">
          <ac:chgData name="C19704439 Conor Farrell" userId="e84d5254-3560-4c64-a34b-59dd59603ca1" providerId="ADAL" clId="{218484E4-27C0-4EB9-9AD0-5A2FCF091B1D}" dt="2022-12-15T17:24:13.604" v="536" actId="26606"/>
          <ac:cxnSpMkLst>
            <pc:docMk/>
            <pc:sldMk cId="991202947" sldId="259"/>
            <ac:cxnSpMk id="35" creationId="{7AD0F4D2-80E7-4A78-82EE-BEAEE4945407}"/>
          </ac:cxnSpMkLst>
        </pc:cxnChg>
      </pc:sldChg>
      <pc:sldChg chg="add del">
        <pc:chgData name="C19704439 Conor Farrell" userId="e84d5254-3560-4c64-a34b-59dd59603ca1" providerId="ADAL" clId="{218484E4-27C0-4EB9-9AD0-5A2FCF091B1D}" dt="2022-12-15T17:25:55.631" v="538" actId="2696"/>
        <pc:sldMkLst>
          <pc:docMk/>
          <pc:sldMk cId="2908889707" sldId="260"/>
        </pc:sldMkLst>
      </pc:sldChg>
      <pc:sldChg chg="addSp modSp add mod setBg setClrOvrMap modNotesTx">
        <pc:chgData name="C19704439 Conor Farrell" userId="e84d5254-3560-4c64-a34b-59dd59603ca1" providerId="ADAL" clId="{218484E4-27C0-4EB9-9AD0-5A2FCF091B1D}" dt="2022-12-17T17:33:04.874" v="868" actId="20577"/>
        <pc:sldMkLst>
          <pc:docMk/>
          <pc:sldMk cId="2953316972" sldId="261"/>
        </pc:sldMkLst>
        <pc:spChg chg="mod">
          <ac:chgData name="C19704439 Conor Farrell" userId="e84d5254-3560-4c64-a34b-59dd59603ca1" providerId="ADAL" clId="{218484E4-27C0-4EB9-9AD0-5A2FCF091B1D}" dt="2022-12-15T17:32:16.082" v="606" actId="14100"/>
          <ac:spMkLst>
            <pc:docMk/>
            <pc:sldMk cId="2953316972" sldId="261"/>
            <ac:spMk id="2" creationId="{B5E34F4D-D786-5B03-E5C7-1F77E7057262}"/>
          </ac:spMkLst>
        </pc:spChg>
        <pc:spChg chg="mod">
          <ac:chgData name="C19704439 Conor Farrell" userId="e84d5254-3560-4c64-a34b-59dd59603ca1" providerId="ADAL" clId="{218484E4-27C0-4EB9-9AD0-5A2FCF091B1D}" dt="2022-12-15T17:32:19.230" v="607" actId="14100"/>
          <ac:spMkLst>
            <pc:docMk/>
            <pc:sldMk cId="2953316972" sldId="261"/>
            <ac:spMk id="3" creationId="{58867E2D-8BF6-D3BC-B64E-63E1105A8123}"/>
          </ac:spMkLst>
        </pc:spChg>
        <pc:spChg chg="add">
          <ac:chgData name="C19704439 Conor Farrell" userId="e84d5254-3560-4c64-a34b-59dd59603ca1" providerId="ADAL" clId="{218484E4-27C0-4EB9-9AD0-5A2FCF091B1D}" dt="2022-12-15T17:30:15.505" v="541" actId="26606"/>
          <ac:spMkLst>
            <pc:docMk/>
            <pc:sldMk cId="2953316972" sldId="261"/>
            <ac:spMk id="10" creationId="{8537B233-9CDD-4A90-AABB-A8963DEE4FBC}"/>
          </ac:spMkLst>
        </pc:spChg>
        <pc:picChg chg="add mod">
          <ac:chgData name="C19704439 Conor Farrell" userId="e84d5254-3560-4c64-a34b-59dd59603ca1" providerId="ADAL" clId="{218484E4-27C0-4EB9-9AD0-5A2FCF091B1D}" dt="2022-12-15T17:30:15.505" v="541" actId="26606"/>
          <ac:picMkLst>
            <pc:docMk/>
            <pc:sldMk cId="2953316972" sldId="261"/>
            <ac:picMk id="5" creationId="{C97DCD7D-D5D6-8E33-AA64-633D6D58770B}"/>
          </ac:picMkLst>
        </pc:picChg>
        <pc:cxnChg chg="add">
          <ac:chgData name="C19704439 Conor Farrell" userId="e84d5254-3560-4c64-a34b-59dd59603ca1" providerId="ADAL" clId="{218484E4-27C0-4EB9-9AD0-5A2FCF091B1D}" dt="2022-12-15T17:30:15.505" v="541" actId="26606"/>
          <ac:cxnSpMkLst>
            <pc:docMk/>
            <pc:sldMk cId="2953316972" sldId="261"/>
            <ac:cxnSpMk id="12" creationId="{040575EE-C594-4566-BC00-663004E52AB5}"/>
          </ac:cxnSpMkLst>
        </pc:cxnChg>
      </pc:sldChg>
      <pc:sldChg chg="addSp delSp modSp add mod setBg setClrOvrMap modNotesTx">
        <pc:chgData name="C19704439 Conor Farrell" userId="e84d5254-3560-4c64-a34b-59dd59603ca1" providerId="ADAL" clId="{218484E4-27C0-4EB9-9AD0-5A2FCF091B1D}" dt="2022-12-17T17:33:07.200" v="869" actId="20577"/>
        <pc:sldMkLst>
          <pc:docMk/>
          <pc:sldMk cId="3108785022" sldId="262"/>
        </pc:sldMkLst>
        <pc:spChg chg="mod">
          <ac:chgData name="C19704439 Conor Farrell" userId="e84d5254-3560-4c64-a34b-59dd59603ca1" providerId="ADAL" clId="{218484E4-27C0-4EB9-9AD0-5A2FCF091B1D}" dt="2022-12-15T17:52:35.387" v="724" actId="20577"/>
          <ac:spMkLst>
            <pc:docMk/>
            <pc:sldMk cId="3108785022" sldId="262"/>
            <ac:spMk id="2" creationId="{B5E34F4D-D786-5B03-E5C7-1F77E7057262}"/>
          </ac:spMkLst>
        </pc:spChg>
        <pc:spChg chg="mod">
          <ac:chgData name="C19704439 Conor Farrell" userId="e84d5254-3560-4c64-a34b-59dd59603ca1" providerId="ADAL" clId="{218484E4-27C0-4EB9-9AD0-5A2FCF091B1D}" dt="2022-12-15T17:52:28.329" v="720" actId="26606"/>
          <ac:spMkLst>
            <pc:docMk/>
            <pc:sldMk cId="3108785022" sldId="262"/>
            <ac:spMk id="3" creationId="{58867E2D-8BF6-D3BC-B64E-63E1105A8123}"/>
          </ac:spMkLst>
        </pc:spChg>
        <pc:spChg chg="add del">
          <ac:chgData name="C19704439 Conor Farrell" userId="e84d5254-3560-4c64-a34b-59dd59603ca1" providerId="ADAL" clId="{218484E4-27C0-4EB9-9AD0-5A2FCF091B1D}" dt="2022-12-15T17:52:28.325" v="719" actId="26606"/>
          <ac:spMkLst>
            <pc:docMk/>
            <pc:sldMk cId="3108785022" sldId="262"/>
            <ac:spMk id="10" creationId="{0DE6A193-4755-479A-BC6F-A7EBCA73BE1A}"/>
          </ac:spMkLst>
        </pc:spChg>
        <pc:spChg chg="add del">
          <ac:chgData name="C19704439 Conor Farrell" userId="e84d5254-3560-4c64-a34b-59dd59603ca1" providerId="ADAL" clId="{218484E4-27C0-4EB9-9AD0-5A2FCF091B1D}" dt="2022-12-15T17:52:28.325" v="719" actId="26606"/>
          <ac:spMkLst>
            <pc:docMk/>
            <pc:sldMk cId="3108785022" sldId="262"/>
            <ac:spMk id="12" creationId="{5A55B759-31A7-423C-9BC2-A8BC09FE98B9}"/>
          </ac:spMkLst>
        </pc:spChg>
        <pc:spChg chg="add del">
          <ac:chgData name="C19704439 Conor Farrell" userId="e84d5254-3560-4c64-a34b-59dd59603ca1" providerId="ADAL" clId="{218484E4-27C0-4EB9-9AD0-5A2FCF091B1D}" dt="2022-12-15T17:52:28.325" v="719" actId="26606"/>
          <ac:spMkLst>
            <pc:docMk/>
            <pc:sldMk cId="3108785022" sldId="262"/>
            <ac:spMk id="14" creationId="{F78796AF-79A0-47AC-BEFD-BFFC00F968C4}"/>
          </ac:spMkLst>
        </pc:spChg>
        <pc:spChg chg="add">
          <ac:chgData name="C19704439 Conor Farrell" userId="e84d5254-3560-4c64-a34b-59dd59603ca1" providerId="ADAL" clId="{218484E4-27C0-4EB9-9AD0-5A2FCF091B1D}" dt="2022-12-15T17:52:28.329" v="720" actId="26606"/>
          <ac:spMkLst>
            <pc:docMk/>
            <pc:sldMk cId="3108785022" sldId="262"/>
            <ac:spMk id="16" creationId="{8537B233-9CDD-4A90-AABB-A8963DEE4FBC}"/>
          </ac:spMkLst>
        </pc:spChg>
        <pc:picChg chg="add mod ord">
          <ac:chgData name="C19704439 Conor Farrell" userId="e84d5254-3560-4c64-a34b-59dd59603ca1" providerId="ADAL" clId="{218484E4-27C0-4EB9-9AD0-5A2FCF091B1D}" dt="2022-12-15T17:52:28.329" v="720" actId="26606"/>
          <ac:picMkLst>
            <pc:docMk/>
            <pc:sldMk cId="3108785022" sldId="262"/>
            <ac:picMk id="5" creationId="{79C646B4-231C-7BB1-B558-07D8A06CC6D4}"/>
          </ac:picMkLst>
        </pc:picChg>
        <pc:cxnChg chg="add">
          <ac:chgData name="C19704439 Conor Farrell" userId="e84d5254-3560-4c64-a34b-59dd59603ca1" providerId="ADAL" clId="{218484E4-27C0-4EB9-9AD0-5A2FCF091B1D}" dt="2022-12-15T17:52:28.329" v="720" actId="26606"/>
          <ac:cxnSpMkLst>
            <pc:docMk/>
            <pc:sldMk cId="3108785022" sldId="262"/>
            <ac:cxnSpMk id="17" creationId="{040575EE-C594-4566-BC00-663004E52AB5}"/>
          </ac:cxnSpMkLst>
        </pc:cxnChg>
      </pc:sldChg>
      <pc:sldChg chg="addSp delSp modSp new mod ord setBg setClrOvrMap">
        <pc:chgData name="C19704439 Conor Farrell" userId="e84d5254-3560-4c64-a34b-59dd59603ca1" providerId="ADAL" clId="{218484E4-27C0-4EB9-9AD0-5A2FCF091B1D}" dt="2022-12-15T17:56:09.587" v="864" actId="113"/>
        <pc:sldMkLst>
          <pc:docMk/>
          <pc:sldMk cId="310812421" sldId="263"/>
        </pc:sldMkLst>
        <pc:spChg chg="mod">
          <ac:chgData name="C19704439 Conor Farrell" userId="e84d5254-3560-4c64-a34b-59dd59603ca1" providerId="ADAL" clId="{218484E4-27C0-4EB9-9AD0-5A2FCF091B1D}" dt="2022-12-15T17:55:59.350" v="861" actId="27636"/>
          <ac:spMkLst>
            <pc:docMk/>
            <pc:sldMk cId="310812421" sldId="263"/>
            <ac:spMk id="2" creationId="{974B6396-3379-352D-046E-DF8BFB9E5288}"/>
          </ac:spMkLst>
        </pc:spChg>
        <pc:spChg chg="del">
          <ac:chgData name="C19704439 Conor Farrell" userId="e84d5254-3560-4c64-a34b-59dd59603ca1" providerId="ADAL" clId="{218484E4-27C0-4EB9-9AD0-5A2FCF091B1D}" dt="2022-12-15T17:54:29.397" v="775" actId="478"/>
          <ac:spMkLst>
            <pc:docMk/>
            <pc:sldMk cId="310812421" sldId="263"/>
            <ac:spMk id="3" creationId="{75464BE5-18BC-4247-22C1-CB5DC80F712D}"/>
          </ac:spMkLst>
        </pc:spChg>
        <pc:spChg chg="add mod ord">
          <ac:chgData name="C19704439 Conor Farrell" userId="e84d5254-3560-4c64-a34b-59dd59603ca1" providerId="ADAL" clId="{218484E4-27C0-4EB9-9AD0-5A2FCF091B1D}" dt="2022-12-15T17:55:10.528" v="844" actId="26606"/>
          <ac:spMkLst>
            <pc:docMk/>
            <pc:sldMk cId="310812421" sldId="263"/>
            <ac:spMk id="4" creationId="{AAC45D76-54E9-E6E0-86D5-D0F5A3B71D0B}"/>
          </ac:spMkLst>
        </pc:spChg>
        <pc:spChg chg="add mod">
          <ac:chgData name="C19704439 Conor Farrell" userId="e84d5254-3560-4c64-a34b-59dd59603ca1" providerId="ADAL" clId="{218484E4-27C0-4EB9-9AD0-5A2FCF091B1D}" dt="2022-12-15T17:56:09.587" v="864" actId="113"/>
          <ac:spMkLst>
            <pc:docMk/>
            <pc:sldMk cId="310812421" sldId="263"/>
            <ac:spMk id="5" creationId="{CA1BB266-41F0-7F76-638F-EC7B7BCB5FF4}"/>
          </ac:spMkLst>
        </pc:spChg>
        <pc:spChg chg="add del">
          <ac:chgData name="C19704439 Conor Farrell" userId="e84d5254-3560-4c64-a34b-59dd59603ca1" providerId="ADAL" clId="{218484E4-27C0-4EB9-9AD0-5A2FCF091B1D}" dt="2022-12-15T17:55:10.516" v="843" actId="26606"/>
          <ac:spMkLst>
            <pc:docMk/>
            <pc:sldMk cId="310812421" sldId="263"/>
            <ac:spMk id="11" creationId="{9AA72BD9-2C5A-4EDC-931F-5AA08EACA0F3}"/>
          </ac:spMkLst>
        </pc:spChg>
        <pc:spChg chg="add del">
          <ac:chgData name="C19704439 Conor Farrell" userId="e84d5254-3560-4c64-a34b-59dd59603ca1" providerId="ADAL" clId="{218484E4-27C0-4EB9-9AD0-5A2FCF091B1D}" dt="2022-12-15T17:55:10.516" v="843" actId="26606"/>
          <ac:spMkLst>
            <pc:docMk/>
            <pc:sldMk cId="310812421" sldId="263"/>
            <ac:spMk id="13" creationId="{DD3981AC-7B61-4947-BCF3-F7AA7FA385B9}"/>
          </ac:spMkLst>
        </pc:spChg>
        <pc:spChg chg="add del">
          <ac:chgData name="C19704439 Conor Farrell" userId="e84d5254-3560-4c64-a34b-59dd59603ca1" providerId="ADAL" clId="{218484E4-27C0-4EB9-9AD0-5A2FCF091B1D}" dt="2022-12-15T17:55:10.516" v="843" actId="26606"/>
          <ac:spMkLst>
            <pc:docMk/>
            <pc:sldMk cId="310812421" sldId="263"/>
            <ac:spMk id="15" creationId="{55D4142C-5077-457F-A6AD-3FECFDB39685}"/>
          </ac:spMkLst>
        </pc:spChg>
        <pc:spChg chg="add del">
          <ac:chgData name="C19704439 Conor Farrell" userId="e84d5254-3560-4c64-a34b-59dd59603ca1" providerId="ADAL" clId="{218484E4-27C0-4EB9-9AD0-5A2FCF091B1D}" dt="2022-12-15T17:55:10.516" v="843" actId="26606"/>
          <ac:spMkLst>
            <pc:docMk/>
            <pc:sldMk cId="310812421" sldId="263"/>
            <ac:spMk id="17" creationId="{7A5F0580-5EE9-419F-96EE-B6529EF6E7D0}"/>
          </ac:spMkLst>
        </pc:spChg>
        <pc:spChg chg="add">
          <ac:chgData name="C19704439 Conor Farrell" userId="e84d5254-3560-4c64-a34b-59dd59603ca1" providerId="ADAL" clId="{218484E4-27C0-4EB9-9AD0-5A2FCF091B1D}" dt="2022-12-15T17:55:10.528" v="844" actId="26606"/>
          <ac:spMkLst>
            <pc:docMk/>
            <pc:sldMk cId="310812421" sldId="263"/>
            <ac:spMk id="20" creationId="{8F23F8A3-8FD7-4779-8323-FDC26BE99889}"/>
          </ac:spMkLst>
        </pc:spChg>
        <pc:spChg chg="add">
          <ac:chgData name="C19704439 Conor Farrell" userId="e84d5254-3560-4c64-a34b-59dd59603ca1" providerId="ADAL" clId="{218484E4-27C0-4EB9-9AD0-5A2FCF091B1D}" dt="2022-12-15T17:55:10.528" v="844" actId="26606"/>
          <ac:spMkLst>
            <pc:docMk/>
            <pc:sldMk cId="310812421" sldId="263"/>
            <ac:spMk id="21" creationId="{F605C4CC-A25C-416F-8333-7CB7DC97D870}"/>
          </ac:spMkLst>
        </pc:spChg>
        <pc:picChg chg="add del">
          <ac:chgData name="C19704439 Conor Farrell" userId="e84d5254-3560-4c64-a34b-59dd59603ca1" providerId="ADAL" clId="{218484E4-27C0-4EB9-9AD0-5A2FCF091B1D}" dt="2022-12-15T17:55:10.516" v="843" actId="26606"/>
          <ac:picMkLst>
            <pc:docMk/>
            <pc:sldMk cId="310812421" sldId="263"/>
            <ac:picMk id="7" creationId="{5FF23CA7-5DA5-567D-1269-F6BB5994FDFC}"/>
          </ac:picMkLst>
        </pc:picChg>
        <pc:picChg chg="add">
          <ac:chgData name="C19704439 Conor Farrell" userId="e84d5254-3560-4c64-a34b-59dd59603ca1" providerId="ADAL" clId="{218484E4-27C0-4EB9-9AD0-5A2FCF091B1D}" dt="2022-12-15T17:55:10.528" v="844" actId="26606"/>
          <ac:picMkLst>
            <pc:docMk/>
            <pc:sldMk cId="310812421" sldId="263"/>
            <ac:picMk id="19" creationId="{86010EED-3010-05CC-9AAD-2E922804B850}"/>
          </ac:picMkLst>
        </pc:picChg>
      </pc:sldChg>
      <pc:sldChg chg="add del">
        <pc:chgData name="C19704439 Conor Farrell" userId="e84d5254-3560-4c64-a34b-59dd59603ca1" providerId="ADAL" clId="{218484E4-27C0-4EB9-9AD0-5A2FCF091B1D}" dt="2022-12-15T17:52:42.411" v="725" actId="2696"/>
        <pc:sldMkLst>
          <pc:docMk/>
          <pc:sldMk cId="188449353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04A-8A57-43DB-9A9E-B6AF9D54ACE0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B696-F5B2-4A3E-B81F-DA40532E7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5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B696-F5B2-4A3E-B81F-DA40532E7E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22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B696-F5B2-4A3E-B81F-DA40532E7E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98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B696-F5B2-4A3E-B81F-DA40532E7EA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3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B696-F5B2-4A3E-B81F-DA40532E7EA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102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B696-F5B2-4A3E-B81F-DA40532E7EA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25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5397-6319-9317-FFE1-6466FF9EE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52BE9-4118-F742-2E30-5D0D7949B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04C9-0322-AE15-1A5A-BBB7C99B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D553-506A-DD48-3127-B3810031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2D9E-557F-86C5-B1AD-DA62AD2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5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5949-2795-6856-1F2B-B4A01932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6B3DB-DDEF-96B4-65AF-D9266544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DF9B-1185-7894-60D9-97FA5501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94CC-A31C-5B44-80D7-9B352B0A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7EC0-2129-10A5-3FB9-013C7D68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72BA2-5745-70CC-4018-A0E1C6179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8545-A187-4E78-3AB8-ECD23993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6A08-B2D2-7529-58DB-61BF15E5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1F25-CB2B-F187-D65C-3297E4B1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A60E-D3C8-B488-5974-A26DD991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9B9F-0B63-E978-48CA-73A174D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3115-02B2-3496-8A41-5210801A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979E-15AD-F8B6-5ABD-B6E01A79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978F-0113-FF2A-A6E8-E136CB5E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F9A9-C3FD-2511-D162-A5FC2A5F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5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2665-C94A-1923-E2ED-3E3E668A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D062-E731-182C-FD17-D9C8C5C77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54547-7F0F-C7CE-70EE-44E26D78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F0B7-D563-5DED-EE70-28B70568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7E2D-49C1-15D6-633B-0D52BD4F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68E3-F36D-9462-408B-1AA4922A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DC9B-6AC8-B5F2-856D-FB7A924A9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C8036-BD5E-88C3-B9E0-CF4FF604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91EF4-4D1A-C5FE-D331-BDC2A0C8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B758-547F-F591-62C4-E2021259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940C-8F3B-B25F-06B8-DCFDFEE8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78F0-FE07-0199-84BB-A531CE63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DB83A-2358-3C5F-6277-6ADCBF63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1EA03-B949-AD71-E073-F65CE1D98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AD382-2D30-81AA-21D6-34BDC887D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C71F3-B05E-63EA-0663-185D8A1E0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C3D74-CD9B-F1D7-7E3E-F9231C0B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CC535-E98D-8F13-0B39-A87D83FA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66B22-83E8-FB48-AB52-B13913A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613-8083-0044-FCD3-167BE79C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E2C9-1AF4-4F79-79CA-0C40392D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6BEBB-6B87-F4E6-CB54-A0B7E9FB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6D623-0689-9E76-7026-90BAFAC6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53A04-90D4-4A88-5FF0-6771B36B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BCF1F-F491-36F9-2351-F1FD82E1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6137-31F0-D218-1514-CB1705B4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5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AEA1-3865-D70B-D6DD-848C59C0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6174-B0AD-16DC-7B2C-0502DB9D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C02D8-6ADF-4BC1-05BD-A916F4B3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23F8C-CDFE-9E4F-FDD9-C810362A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424C-A86C-9039-3370-029126B6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6B5A3-48FD-1341-198B-251A0147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3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DD22-E6BF-0471-4F2E-101D214B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8A8CC-4D7C-EF9D-2CEC-8BAF4E047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65F4B-D6DD-66EE-96D9-6CE13F520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E2BF8-76FE-CDCA-24CD-9CEAE1B7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014FE-DC5D-2BBE-8F3C-6B450984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70060-CF2A-402C-FEAD-B6413650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1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93BCB-5747-5A77-C639-AAADA7B3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F849F-318D-481F-269E-767EA503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FC31D-1232-6D24-5CEC-16DD0E651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A35B-6738-4CF2-B9D8-8E5EC49A44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D44D-7FBE-EB85-9F7C-43460417A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2C7A-33BD-F7A3-2809-C8DDE35C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0F6F-BE2C-4553-95D4-699BF905C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8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Padlock on computer motherboard">
            <a:extLst>
              <a:ext uri="{FF2B5EF4-FFF2-40B4-BE49-F238E27FC236}">
                <a16:creationId xmlns:a16="http://schemas.microsoft.com/office/drawing/2014/main" id="{86010EED-3010-05CC-9AAD-2E922804B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B6396-3379-352D-046E-DF8BFB9E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6"/>
            <a:ext cx="5266155" cy="22695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C19704439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Conor Farrell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1BB266-41F0-7F76-638F-EC7B7BCB5FF4}"/>
              </a:ext>
            </a:extLst>
          </p:cNvPr>
          <p:cNvSpPr txBox="1">
            <a:spLocks/>
          </p:cNvSpPr>
          <p:nvPr/>
        </p:nvSpPr>
        <p:spPr>
          <a:xfrm>
            <a:off x="804672" y="3226720"/>
            <a:ext cx="3941499" cy="2950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latin typeface="+mn-lt"/>
                <a:ea typeface="+mn-ea"/>
                <a:cs typeface="+mn-cs"/>
              </a:rPr>
              <a:t>Advanced Security 1 Assignment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C45D76-54E9-E6E0-86D5-D0F5A3B71D0B}"/>
              </a:ext>
            </a:extLst>
          </p:cNvPr>
          <p:cNvSpPr txBox="1">
            <a:spLocks/>
          </p:cNvSpPr>
          <p:nvPr/>
        </p:nvSpPr>
        <p:spPr>
          <a:xfrm>
            <a:off x="838200" y="19011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12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34F4D-D786-5B03-E5C7-1F77E7057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A 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 or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FBA27-1B0C-88ED-E907-B586F0FF75B6}"/>
              </a:ext>
            </a:extLst>
          </p:cNvPr>
          <p:cNvSpPr txBox="1"/>
          <p:nvPr/>
        </p:nvSpPr>
        <p:spPr>
          <a:xfrm>
            <a:off x="841248" y="2898648"/>
            <a:ext cx="4892040" cy="3209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Miller – Rabin Algorithm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 = Number to be tested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K = Number of rounds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52" name="Straight Connector 55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A33773D-BD34-DF0E-5747-167F3772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29" y="576072"/>
            <a:ext cx="44434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2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34F4D-D786-5B03-E5C7-1F77E7057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4264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B  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Expansion of AES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FF651-9EF4-8319-3503-0261479C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8" y="2183473"/>
            <a:ext cx="5025525" cy="2500198"/>
          </a:xfrm>
          <a:prstGeom prst="rect">
            <a:avLst/>
          </a:prstGeom>
        </p:spPr>
      </p:pic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5B9195-6634-09F3-6FFC-844598884BAE}"/>
              </a:ext>
            </a:extLst>
          </p:cNvPr>
          <p:cNvSpPr txBox="1"/>
          <p:nvPr/>
        </p:nvSpPr>
        <p:spPr>
          <a:xfrm>
            <a:off x="6684264" y="2898648"/>
            <a:ext cx="4892040" cy="3209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key expansion process is used to generate a set of round keys from a given cipher key, which are then used in the actual encryption/decryption process.</a:t>
            </a:r>
          </a:p>
        </p:txBody>
      </p:sp>
    </p:spTree>
    <p:extLst>
      <p:ext uri="{BB962C8B-B14F-4D97-AF65-F5344CB8AC3E}">
        <p14:creationId xmlns:p14="http://schemas.microsoft.com/office/powerpoint/2010/main" val="425873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41CB5FC-B939-0E86-B6FA-23AB5416A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4264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250EB-969C-F310-85D6-E60DBEE8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0" y="576072"/>
            <a:ext cx="4614860" cy="57150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52C143-6734-F064-B9F6-1A30062FF806}"/>
              </a:ext>
            </a:extLst>
          </p:cNvPr>
          <p:cNvSpPr txBox="1"/>
          <p:nvPr/>
        </p:nvSpPr>
        <p:spPr>
          <a:xfrm>
            <a:off x="6684264" y="2898648"/>
            <a:ext cx="4892040" cy="3209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16-byte Key: 0f1571c947d9e8590cb7add6af7f6798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</a:t>
            </a:r>
            <a:r>
              <a:rPr lang="en-US" sz="2000">
                <a:effectLst/>
              </a:rPr>
              <a:t>utput is keywords (w0 to w43)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91202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34F4D-D786-5B03-E5C7-1F77E7057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417320"/>
            <a:ext cx="4597022" cy="223045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dirty="0"/>
              <a:t>Part C</a:t>
            </a:r>
            <a:br>
              <a:rPr lang="en-GB" dirty="0"/>
            </a:br>
            <a:r>
              <a:rPr lang="en-GB" dirty="0"/>
              <a:t>Encrypted Email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67E2D-8BF6-D3BC-B64E-63E1105A8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862136"/>
            <a:ext cx="4724529" cy="2025915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err="1"/>
              <a:t>PostBox</a:t>
            </a: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err="1"/>
              <a:t>Enigmail</a:t>
            </a: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Private and Public Key Pair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012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7DCD7D-D5D6-8E33-AA64-633D6D58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24" y="2013572"/>
            <a:ext cx="5077769" cy="28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1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34F4D-D786-5B03-E5C7-1F77E7057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/>
              <a:t>Part D</a:t>
            </a:r>
            <a:br>
              <a:rPr lang="en-GB" sz="4400" dirty="0"/>
            </a:br>
            <a:r>
              <a:rPr lang="en-GB" sz="4400" dirty="0"/>
              <a:t>Letter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67E2D-8BF6-D3BC-B64E-63E1105A8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948158"/>
            <a:ext cx="3322316" cy="1692066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Letter frequency attack on a monoalphabetic substitution cipher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C646B4-231C-7BB1-B558-07D8A06CC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78" y="1723315"/>
            <a:ext cx="6436548" cy="34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8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112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C19704439  Conor Farrell</vt:lpstr>
      <vt:lpstr>Part A  Prime or Not</vt:lpstr>
      <vt:lpstr>Part B   Key Expansion of AES</vt:lpstr>
      <vt:lpstr>Method</vt:lpstr>
      <vt:lpstr>Part C Encrypted Email</vt:lpstr>
      <vt:lpstr>Part D Letter Frequency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C19704439  Conor Farrell</dc:title>
  <dc:creator>C19704439 Conor Farrell</dc:creator>
  <cp:lastModifiedBy>C19704439 Conor Farrell</cp:lastModifiedBy>
  <cp:revision>1</cp:revision>
  <dcterms:created xsi:type="dcterms:W3CDTF">2022-12-15T16:38:21Z</dcterms:created>
  <dcterms:modified xsi:type="dcterms:W3CDTF">2022-12-17T17:33:07Z</dcterms:modified>
</cp:coreProperties>
</file>