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1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23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14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7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83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0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73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4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13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41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0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5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93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0885D9-7F6B-4770-ADCE-FE8DA33C12F6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73C3223-B948-4476-807B-44B72066F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29C1-2C19-2B68-3EEA-027F1C19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CA2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4274A-803D-AB28-EEA2-3246D96B8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Mobile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20138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1B675-B4D3-0042-BA78-A8EC2360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Vibrate Feature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313FAF7-38F4-85D1-EB7A-7BCF10081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869840"/>
            <a:ext cx="6391533" cy="51183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BF5A-9509-83DC-8C3C-A2FFAE4C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FFFF"/>
                </a:solidFill>
              </a:rPr>
              <a:t>For the likes of the image carousel animation, we could implement a feature that makes the phone vibrate when the image lands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446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8C16-B4D6-7AA3-E7A6-F9EBC007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00">
                <a:solidFill>
                  <a:srgbClr val="EBEBEB"/>
                </a:solidFill>
              </a:rPr>
              <a:t>Upload Sketches Directly into App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789E19-407D-C61E-62F4-1F98B7D57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5C15-7811-5C4F-E0E7-522331AC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FFFF"/>
                </a:solidFill>
              </a:rPr>
              <a:t>We could also implement a feature that allows Creators to take images of their creations within the application and upload them instantly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946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8C16-B4D6-7AA3-E7A6-F9EBC007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Voiceover</a:t>
            </a:r>
            <a:endParaRPr lang="en-GB" sz="25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89E19-407D-C61E-62F4-1F98B7D57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5C15-7811-5C4F-E0E7-522331AC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Ability to record a voiceover within app that could be used to talk a user through the likes of a creators Storyboard.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5035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8C16-B4D6-7AA3-E7A6-F9EBC007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</a:rPr>
              <a:t>Follow Feature (Notifications)</a:t>
            </a:r>
            <a:endParaRPr lang="en-GB" sz="25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89E19-407D-C61E-62F4-1F98B7D57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5C15-7811-5C4F-E0E7-522331AC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Ability for anyone viewing the application to follow the content creator and receive notifications when they change the content in their pages, whether that be text or images.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374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114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CA2</vt:lpstr>
      <vt:lpstr>Vibrate Feature</vt:lpstr>
      <vt:lpstr>Upload Sketches Directly into App</vt:lpstr>
      <vt:lpstr>Voiceover</vt:lpstr>
      <vt:lpstr>Follow Feature (Notifications)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</dc:title>
  <dc:creator>sean stephens</dc:creator>
  <cp:lastModifiedBy>sean stephens</cp:lastModifiedBy>
  <cp:revision>1</cp:revision>
  <dcterms:created xsi:type="dcterms:W3CDTF">2023-04-19T08:50:01Z</dcterms:created>
  <dcterms:modified xsi:type="dcterms:W3CDTF">2023-04-19T09:12:25Z</dcterms:modified>
</cp:coreProperties>
</file>