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EA6BB4-6758-47BD-AD84-25AE14C23B69}" type="datetimeFigureOut">
              <a:rPr lang="en-IE" smtClean="0"/>
              <a:t>04/01/2019</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0EF4F30E-C1BB-4975-A1FD-2A7A70A722B5}" type="slidenum">
              <a:rPr lang="en-IE" smtClean="0"/>
              <a:t>‹#›</a:t>
            </a:fld>
            <a:endParaRPr lang="en-IE"/>
          </a:p>
        </p:txBody>
      </p:sp>
    </p:spTree>
    <p:extLst>
      <p:ext uri="{BB962C8B-B14F-4D97-AF65-F5344CB8AC3E}">
        <p14:creationId xmlns:p14="http://schemas.microsoft.com/office/powerpoint/2010/main" val="3420743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1EA6BB4-6758-47BD-AD84-25AE14C23B69}" type="datetimeFigureOut">
              <a:rPr lang="en-IE" smtClean="0"/>
              <a:t>04/01/2019</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0EF4F30E-C1BB-4975-A1FD-2A7A70A722B5}" type="slidenum">
              <a:rPr lang="en-IE" smtClean="0"/>
              <a:t>‹#›</a:t>
            </a:fld>
            <a:endParaRPr lang="en-IE"/>
          </a:p>
        </p:txBody>
      </p:sp>
    </p:spTree>
    <p:extLst>
      <p:ext uri="{BB962C8B-B14F-4D97-AF65-F5344CB8AC3E}">
        <p14:creationId xmlns:p14="http://schemas.microsoft.com/office/powerpoint/2010/main" val="4219283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1EA6BB4-6758-47BD-AD84-25AE14C23B69}" type="datetimeFigureOut">
              <a:rPr lang="en-IE" smtClean="0"/>
              <a:t>04/01/2019</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0EF4F30E-C1BB-4975-A1FD-2A7A70A722B5}" type="slidenum">
              <a:rPr lang="en-IE" smtClean="0"/>
              <a:t>‹#›</a:t>
            </a:fld>
            <a:endParaRPr lang="en-IE"/>
          </a:p>
        </p:txBody>
      </p:sp>
    </p:spTree>
    <p:extLst>
      <p:ext uri="{BB962C8B-B14F-4D97-AF65-F5344CB8AC3E}">
        <p14:creationId xmlns:p14="http://schemas.microsoft.com/office/powerpoint/2010/main" val="2114754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1EA6BB4-6758-47BD-AD84-25AE14C23B69}" type="datetimeFigureOut">
              <a:rPr lang="en-IE" smtClean="0"/>
              <a:t>04/01/2019</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0EF4F30E-C1BB-4975-A1FD-2A7A70A722B5}" type="slidenum">
              <a:rPr lang="en-IE" smtClean="0"/>
              <a:t>‹#›</a:t>
            </a:fld>
            <a:endParaRPr lang="en-IE"/>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5107804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1EA6BB4-6758-47BD-AD84-25AE14C23B69}" type="datetimeFigureOut">
              <a:rPr lang="en-IE" smtClean="0"/>
              <a:t>04/01/2019</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0EF4F30E-C1BB-4975-A1FD-2A7A70A722B5}" type="slidenum">
              <a:rPr lang="en-IE" smtClean="0"/>
              <a:t>‹#›</a:t>
            </a:fld>
            <a:endParaRPr lang="en-IE"/>
          </a:p>
        </p:txBody>
      </p:sp>
    </p:spTree>
    <p:extLst>
      <p:ext uri="{BB962C8B-B14F-4D97-AF65-F5344CB8AC3E}">
        <p14:creationId xmlns:p14="http://schemas.microsoft.com/office/powerpoint/2010/main" val="34856561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1EA6BB4-6758-47BD-AD84-25AE14C23B69}" type="datetimeFigureOut">
              <a:rPr lang="en-IE" smtClean="0"/>
              <a:t>04/01/2019</a:t>
            </a:fld>
            <a:endParaRPr lang="en-IE"/>
          </a:p>
        </p:txBody>
      </p:sp>
      <p:sp>
        <p:nvSpPr>
          <p:cNvPr id="4"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0EF4F30E-C1BB-4975-A1FD-2A7A70A722B5}" type="slidenum">
              <a:rPr lang="en-IE" smtClean="0"/>
              <a:t>‹#›</a:t>
            </a:fld>
            <a:endParaRPr lang="en-IE"/>
          </a:p>
        </p:txBody>
      </p:sp>
    </p:spTree>
    <p:extLst>
      <p:ext uri="{BB962C8B-B14F-4D97-AF65-F5344CB8AC3E}">
        <p14:creationId xmlns:p14="http://schemas.microsoft.com/office/powerpoint/2010/main" val="36576846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1EA6BB4-6758-47BD-AD84-25AE14C23B69}" type="datetimeFigureOut">
              <a:rPr lang="en-IE" smtClean="0"/>
              <a:t>04/01/2019</a:t>
            </a:fld>
            <a:endParaRPr lang="en-IE"/>
          </a:p>
        </p:txBody>
      </p:sp>
      <p:sp>
        <p:nvSpPr>
          <p:cNvPr id="4"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0EF4F30E-C1BB-4975-A1FD-2A7A70A722B5}" type="slidenum">
              <a:rPr lang="en-IE" smtClean="0"/>
              <a:t>‹#›</a:t>
            </a:fld>
            <a:endParaRPr lang="en-IE"/>
          </a:p>
        </p:txBody>
      </p:sp>
    </p:spTree>
    <p:extLst>
      <p:ext uri="{BB962C8B-B14F-4D97-AF65-F5344CB8AC3E}">
        <p14:creationId xmlns:p14="http://schemas.microsoft.com/office/powerpoint/2010/main" val="38428574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EA6BB4-6758-47BD-AD84-25AE14C23B69}" type="datetimeFigureOut">
              <a:rPr lang="en-IE" smtClean="0"/>
              <a:t>04/01/2019</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0EF4F30E-C1BB-4975-A1FD-2A7A70A722B5}" type="slidenum">
              <a:rPr lang="en-IE" smtClean="0"/>
              <a:t>‹#›</a:t>
            </a:fld>
            <a:endParaRPr lang="en-IE"/>
          </a:p>
        </p:txBody>
      </p:sp>
    </p:spTree>
    <p:extLst>
      <p:ext uri="{BB962C8B-B14F-4D97-AF65-F5344CB8AC3E}">
        <p14:creationId xmlns:p14="http://schemas.microsoft.com/office/powerpoint/2010/main" val="4685455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EA6BB4-6758-47BD-AD84-25AE14C23B69}" type="datetimeFigureOut">
              <a:rPr lang="en-IE" smtClean="0"/>
              <a:t>04/01/2019</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0EF4F30E-C1BB-4975-A1FD-2A7A70A722B5}" type="slidenum">
              <a:rPr lang="en-IE" smtClean="0"/>
              <a:t>‹#›</a:t>
            </a:fld>
            <a:endParaRPr lang="en-IE"/>
          </a:p>
        </p:txBody>
      </p:sp>
    </p:spTree>
    <p:extLst>
      <p:ext uri="{BB962C8B-B14F-4D97-AF65-F5344CB8AC3E}">
        <p14:creationId xmlns:p14="http://schemas.microsoft.com/office/powerpoint/2010/main" val="1653784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1EA6BB4-6758-47BD-AD84-25AE14C23B69}" type="datetimeFigureOut">
              <a:rPr lang="en-IE" smtClean="0"/>
              <a:t>04/01/2019</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0EF4F30E-C1BB-4975-A1FD-2A7A70A722B5}" type="slidenum">
              <a:rPr lang="en-IE" smtClean="0"/>
              <a:t>‹#›</a:t>
            </a:fld>
            <a:endParaRPr lang="en-IE"/>
          </a:p>
        </p:txBody>
      </p:sp>
    </p:spTree>
    <p:extLst>
      <p:ext uri="{BB962C8B-B14F-4D97-AF65-F5344CB8AC3E}">
        <p14:creationId xmlns:p14="http://schemas.microsoft.com/office/powerpoint/2010/main" val="1598169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1EA6BB4-6758-47BD-AD84-25AE14C23B69}" type="datetimeFigureOut">
              <a:rPr lang="en-IE" smtClean="0"/>
              <a:t>04/01/2019</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0EF4F30E-C1BB-4975-A1FD-2A7A70A722B5}" type="slidenum">
              <a:rPr lang="en-IE" smtClean="0"/>
              <a:t>‹#›</a:t>
            </a:fld>
            <a:endParaRPr lang="en-IE"/>
          </a:p>
        </p:txBody>
      </p:sp>
    </p:spTree>
    <p:extLst>
      <p:ext uri="{BB962C8B-B14F-4D97-AF65-F5344CB8AC3E}">
        <p14:creationId xmlns:p14="http://schemas.microsoft.com/office/powerpoint/2010/main" val="921186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EA6BB4-6758-47BD-AD84-25AE14C23B69}" type="datetimeFigureOut">
              <a:rPr lang="en-IE" smtClean="0"/>
              <a:t>04/01/2019</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0EF4F30E-C1BB-4975-A1FD-2A7A70A722B5}" type="slidenum">
              <a:rPr lang="en-IE" smtClean="0"/>
              <a:t>‹#›</a:t>
            </a:fld>
            <a:endParaRPr lang="en-IE"/>
          </a:p>
        </p:txBody>
      </p:sp>
    </p:spTree>
    <p:extLst>
      <p:ext uri="{BB962C8B-B14F-4D97-AF65-F5344CB8AC3E}">
        <p14:creationId xmlns:p14="http://schemas.microsoft.com/office/powerpoint/2010/main" val="2014023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EA6BB4-6758-47BD-AD84-25AE14C23B69}" type="datetimeFigureOut">
              <a:rPr lang="en-IE" smtClean="0"/>
              <a:t>04/01/2019</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0EF4F30E-C1BB-4975-A1FD-2A7A70A722B5}" type="slidenum">
              <a:rPr lang="en-IE" smtClean="0"/>
              <a:t>‹#›</a:t>
            </a:fld>
            <a:endParaRPr lang="en-IE"/>
          </a:p>
        </p:txBody>
      </p:sp>
    </p:spTree>
    <p:extLst>
      <p:ext uri="{BB962C8B-B14F-4D97-AF65-F5344CB8AC3E}">
        <p14:creationId xmlns:p14="http://schemas.microsoft.com/office/powerpoint/2010/main" val="3349130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1EA6BB4-6758-47BD-AD84-25AE14C23B69}" type="datetimeFigureOut">
              <a:rPr lang="en-IE" smtClean="0"/>
              <a:t>04/01/2019</a:t>
            </a:fld>
            <a:endParaRPr lang="en-IE"/>
          </a:p>
        </p:txBody>
      </p:sp>
      <p:sp>
        <p:nvSpPr>
          <p:cNvPr id="5" name="Footer Placeholder 3"/>
          <p:cNvSpPr>
            <a:spLocks noGrp="1"/>
          </p:cNvSpPr>
          <p:nvPr>
            <p:ph type="ftr" sz="quarter" idx="11"/>
          </p:nvPr>
        </p:nvSpPr>
        <p:spPr/>
        <p:txBody>
          <a:bodyPr/>
          <a:lstStyle/>
          <a:p>
            <a:endParaRPr lang="en-IE"/>
          </a:p>
        </p:txBody>
      </p:sp>
      <p:sp>
        <p:nvSpPr>
          <p:cNvPr id="6" name="Slide Number Placeholder 4"/>
          <p:cNvSpPr>
            <a:spLocks noGrp="1"/>
          </p:cNvSpPr>
          <p:nvPr>
            <p:ph type="sldNum" sz="quarter" idx="12"/>
          </p:nvPr>
        </p:nvSpPr>
        <p:spPr/>
        <p:txBody>
          <a:bodyPr/>
          <a:lstStyle/>
          <a:p>
            <a:fld id="{0EF4F30E-C1BB-4975-A1FD-2A7A70A722B5}" type="slidenum">
              <a:rPr lang="en-IE" smtClean="0"/>
              <a:t>‹#›</a:t>
            </a:fld>
            <a:endParaRPr lang="en-IE"/>
          </a:p>
        </p:txBody>
      </p:sp>
    </p:spTree>
    <p:extLst>
      <p:ext uri="{BB962C8B-B14F-4D97-AF65-F5344CB8AC3E}">
        <p14:creationId xmlns:p14="http://schemas.microsoft.com/office/powerpoint/2010/main" val="1807577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1EA6BB4-6758-47BD-AD84-25AE14C23B69}" type="datetimeFigureOut">
              <a:rPr lang="en-IE" smtClean="0"/>
              <a:t>04/01/2019</a:t>
            </a:fld>
            <a:endParaRPr lang="en-IE"/>
          </a:p>
        </p:txBody>
      </p:sp>
      <p:sp>
        <p:nvSpPr>
          <p:cNvPr id="5" name="Footer Placeholder 2"/>
          <p:cNvSpPr>
            <a:spLocks noGrp="1"/>
          </p:cNvSpPr>
          <p:nvPr>
            <p:ph type="ftr" sz="quarter" idx="11"/>
          </p:nvPr>
        </p:nvSpPr>
        <p:spPr/>
        <p:txBody>
          <a:bodyPr/>
          <a:lstStyle/>
          <a:p>
            <a:endParaRPr lang="en-IE"/>
          </a:p>
        </p:txBody>
      </p:sp>
      <p:sp>
        <p:nvSpPr>
          <p:cNvPr id="6" name="Slide Number Placeholder 3"/>
          <p:cNvSpPr>
            <a:spLocks noGrp="1"/>
          </p:cNvSpPr>
          <p:nvPr>
            <p:ph type="sldNum" sz="quarter" idx="12"/>
          </p:nvPr>
        </p:nvSpPr>
        <p:spPr/>
        <p:txBody>
          <a:bodyPr/>
          <a:lstStyle/>
          <a:p>
            <a:fld id="{0EF4F30E-C1BB-4975-A1FD-2A7A70A722B5}" type="slidenum">
              <a:rPr lang="en-IE" smtClean="0"/>
              <a:t>‹#›</a:t>
            </a:fld>
            <a:endParaRPr lang="en-IE"/>
          </a:p>
        </p:txBody>
      </p:sp>
    </p:spTree>
    <p:extLst>
      <p:ext uri="{BB962C8B-B14F-4D97-AF65-F5344CB8AC3E}">
        <p14:creationId xmlns:p14="http://schemas.microsoft.com/office/powerpoint/2010/main" val="3353577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1EA6BB4-6758-47BD-AD84-25AE14C23B69}" type="datetimeFigureOut">
              <a:rPr lang="en-IE" smtClean="0"/>
              <a:t>04/01/2019</a:t>
            </a:fld>
            <a:endParaRPr lang="en-IE"/>
          </a:p>
        </p:txBody>
      </p:sp>
      <p:sp>
        <p:nvSpPr>
          <p:cNvPr id="5" name="Footer Placeholder 5"/>
          <p:cNvSpPr>
            <a:spLocks noGrp="1"/>
          </p:cNvSpPr>
          <p:nvPr>
            <p:ph type="ftr" sz="quarter" idx="11"/>
          </p:nvPr>
        </p:nvSpPr>
        <p:spPr/>
        <p:txBody>
          <a:bodyPr/>
          <a:lstStyle/>
          <a:p>
            <a:endParaRPr lang="en-IE"/>
          </a:p>
        </p:txBody>
      </p:sp>
      <p:sp>
        <p:nvSpPr>
          <p:cNvPr id="6" name="Slide Number Placeholder 6"/>
          <p:cNvSpPr>
            <a:spLocks noGrp="1"/>
          </p:cNvSpPr>
          <p:nvPr>
            <p:ph type="sldNum" sz="quarter" idx="12"/>
          </p:nvPr>
        </p:nvSpPr>
        <p:spPr/>
        <p:txBody>
          <a:bodyPr/>
          <a:lstStyle/>
          <a:p>
            <a:fld id="{0EF4F30E-C1BB-4975-A1FD-2A7A70A722B5}" type="slidenum">
              <a:rPr lang="en-IE" smtClean="0"/>
              <a:t>‹#›</a:t>
            </a:fld>
            <a:endParaRPr lang="en-IE"/>
          </a:p>
        </p:txBody>
      </p:sp>
    </p:spTree>
    <p:extLst>
      <p:ext uri="{BB962C8B-B14F-4D97-AF65-F5344CB8AC3E}">
        <p14:creationId xmlns:p14="http://schemas.microsoft.com/office/powerpoint/2010/main" val="1126714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1EA6BB4-6758-47BD-AD84-25AE14C23B69}" type="datetimeFigureOut">
              <a:rPr lang="en-IE" smtClean="0"/>
              <a:t>04/01/2019</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0EF4F30E-C1BB-4975-A1FD-2A7A70A722B5}" type="slidenum">
              <a:rPr lang="en-IE" smtClean="0"/>
              <a:t>‹#›</a:t>
            </a:fld>
            <a:endParaRPr lang="en-IE"/>
          </a:p>
        </p:txBody>
      </p:sp>
    </p:spTree>
    <p:extLst>
      <p:ext uri="{BB962C8B-B14F-4D97-AF65-F5344CB8AC3E}">
        <p14:creationId xmlns:p14="http://schemas.microsoft.com/office/powerpoint/2010/main" val="3454979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1EA6BB4-6758-47BD-AD84-25AE14C23B69}" type="datetimeFigureOut">
              <a:rPr lang="en-IE" smtClean="0"/>
              <a:t>04/01/2019</a:t>
            </a:fld>
            <a:endParaRPr lang="en-IE"/>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E"/>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EF4F30E-C1BB-4975-A1FD-2A7A70A722B5}" type="slidenum">
              <a:rPr lang="en-IE" smtClean="0"/>
              <a:t>‹#›</a:t>
            </a:fld>
            <a:endParaRPr lang="en-IE"/>
          </a:p>
        </p:txBody>
      </p:sp>
    </p:spTree>
    <p:extLst>
      <p:ext uri="{BB962C8B-B14F-4D97-AF65-F5344CB8AC3E}">
        <p14:creationId xmlns:p14="http://schemas.microsoft.com/office/powerpoint/2010/main" val="22129000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E1F2C-9B0B-4386-9D47-B621ADCB1A9D}"/>
              </a:ext>
            </a:extLst>
          </p:cNvPr>
          <p:cNvSpPr>
            <a:spLocks noGrp="1"/>
          </p:cNvSpPr>
          <p:nvPr>
            <p:ph type="ctrTitle"/>
          </p:nvPr>
        </p:nvSpPr>
        <p:spPr>
          <a:xfrm>
            <a:off x="1154955" y="1447800"/>
            <a:ext cx="8825658" cy="3329581"/>
          </a:xfrm>
        </p:spPr>
        <p:txBody>
          <a:bodyPr/>
          <a:lstStyle/>
          <a:p>
            <a:r>
              <a:rPr lang="en-IE" dirty="0">
                <a:latin typeface="Arial" panose="020B0604020202020204" pitchFamily="34" charset="0"/>
                <a:cs typeface="Arial" panose="020B0604020202020204" pitchFamily="34" charset="0"/>
              </a:rPr>
              <a:t>Year 3 Group Project</a:t>
            </a:r>
          </a:p>
        </p:txBody>
      </p:sp>
      <p:sp>
        <p:nvSpPr>
          <p:cNvPr id="3" name="Subtitle 2">
            <a:extLst>
              <a:ext uri="{FF2B5EF4-FFF2-40B4-BE49-F238E27FC236}">
                <a16:creationId xmlns:a16="http://schemas.microsoft.com/office/drawing/2014/main" id="{00F3B728-7350-4FAC-A635-1C7E73C2CB30}"/>
              </a:ext>
            </a:extLst>
          </p:cNvPr>
          <p:cNvSpPr>
            <a:spLocks noGrp="1"/>
          </p:cNvSpPr>
          <p:nvPr>
            <p:ph type="subTitle" idx="1"/>
          </p:nvPr>
        </p:nvSpPr>
        <p:spPr/>
        <p:txBody>
          <a:bodyPr/>
          <a:lstStyle/>
          <a:p>
            <a:r>
              <a:rPr lang="en-IE" dirty="0"/>
              <a:t>Uber-based Taxi Application by Eoin, Bartek, Conor and Thomas.</a:t>
            </a:r>
          </a:p>
        </p:txBody>
      </p:sp>
      <p:pic>
        <p:nvPicPr>
          <p:cNvPr id="1028" name="Picture 4" descr="Image result for gps symbol png">
            <a:extLst>
              <a:ext uri="{FF2B5EF4-FFF2-40B4-BE49-F238E27FC236}">
                <a16:creationId xmlns:a16="http://schemas.microsoft.com/office/drawing/2014/main" id="{08BBB1A5-9BB0-48B8-9AF4-213505F7B4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0450" y="571500"/>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39827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5D2FE-332A-47AA-9229-EB355BD158BF}"/>
              </a:ext>
            </a:extLst>
          </p:cNvPr>
          <p:cNvSpPr>
            <a:spLocks noGrp="1"/>
          </p:cNvSpPr>
          <p:nvPr>
            <p:ph type="title"/>
          </p:nvPr>
        </p:nvSpPr>
        <p:spPr/>
        <p:txBody>
          <a:bodyPr>
            <a:normAutofit fontScale="90000"/>
          </a:bodyPr>
          <a:lstStyle/>
          <a:p>
            <a:pPr lvl="0"/>
            <a:r>
              <a:rPr lang="en-IE" sz="1600" dirty="0"/>
              <a:t>Trip request is pushed to Firebase live database with a state of pending</a:t>
            </a:r>
            <a:br>
              <a:rPr lang="en-IE" sz="1600" dirty="0"/>
            </a:br>
            <a:r>
              <a:rPr lang="en-IE" sz="1600" dirty="0"/>
              <a:t>The code listens for changes to the elements of the database and checks if the request has been approved or denied</a:t>
            </a:r>
            <a:br>
              <a:rPr lang="en-IE" sz="1600" dirty="0"/>
            </a:br>
            <a:r>
              <a:rPr lang="en-IE" sz="1600" dirty="0"/>
              <a:t>User can cancel the request at this point</a:t>
            </a:r>
            <a:br>
              <a:rPr lang="en-IE" dirty="0"/>
            </a:br>
            <a:endParaRPr lang="en-IE" sz="1400" dirty="0"/>
          </a:p>
        </p:txBody>
      </p:sp>
      <p:sp>
        <p:nvSpPr>
          <p:cNvPr id="4" name="Text Placeholder 3">
            <a:extLst>
              <a:ext uri="{FF2B5EF4-FFF2-40B4-BE49-F238E27FC236}">
                <a16:creationId xmlns:a16="http://schemas.microsoft.com/office/drawing/2014/main" id="{09644F08-89A4-4C86-AB71-C1F3F7E4EF3F}"/>
              </a:ext>
            </a:extLst>
          </p:cNvPr>
          <p:cNvSpPr>
            <a:spLocks noGrp="1"/>
          </p:cNvSpPr>
          <p:nvPr>
            <p:ph type="body" sz="half" idx="2"/>
          </p:nvPr>
        </p:nvSpPr>
        <p:spPr>
          <a:xfrm>
            <a:off x="1153907" y="4550252"/>
            <a:ext cx="5084979" cy="1371600"/>
          </a:xfrm>
        </p:spPr>
        <p:txBody>
          <a:bodyPr/>
          <a:lstStyle/>
          <a:p>
            <a:r>
              <a:rPr lang="en-IE" dirty="0"/>
              <a:t>Admin can refuse to accept the trip and the user will be informed</a:t>
            </a:r>
          </a:p>
          <a:p>
            <a:endParaRPr lang="en-IE" dirty="0"/>
          </a:p>
        </p:txBody>
      </p:sp>
      <p:pic>
        <p:nvPicPr>
          <p:cNvPr id="6" name="Picture 5">
            <a:extLst>
              <a:ext uri="{FF2B5EF4-FFF2-40B4-BE49-F238E27FC236}">
                <a16:creationId xmlns:a16="http://schemas.microsoft.com/office/drawing/2014/main" id="{2863520D-9730-4E28-BEE4-82EC7E31AF6A}"/>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7572693" y="508953"/>
            <a:ext cx="1857057" cy="31486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4E0C1017-F09E-445A-8E0F-A0CEA749FFA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7572692" y="3823653"/>
            <a:ext cx="1857057" cy="28247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50051956"/>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44B35-BCA7-40E9-AC87-BB57135A1DBC}"/>
              </a:ext>
            </a:extLst>
          </p:cNvPr>
          <p:cNvSpPr>
            <a:spLocks noGrp="1"/>
          </p:cNvSpPr>
          <p:nvPr>
            <p:ph type="title"/>
          </p:nvPr>
        </p:nvSpPr>
        <p:spPr/>
        <p:txBody>
          <a:bodyPr>
            <a:normAutofit/>
          </a:bodyPr>
          <a:lstStyle/>
          <a:p>
            <a:pPr lvl="0"/>
            <a:r>
              <a:rPr lang="en-IE" sz="1600" dirty="0"/>
              <a:t>User will see a live view of the vehicle’s position as it approaches and throughout the journey.</a:t>
            </a:r>
            <a:br>
              <a:rPr lang="en-IE" sz="1600" dirty="0"/>
            </a:br>
            <a:br>
              <a:rPr lang="en-IE" dirty="0"/>
            </a:br>
            <a:endParaRPr lang="en-IE" sz="1400" dirty="0"/>
          </a:p>
        </p:txBody>
      </p:sp>
      <p:sp>
        <p:nvSpPr>
          <p:cNvPr id="4" name="Text Placeholder 3">
            <a:extLst>
              <a:ext uri="{FF2B5EF4-FFF2-40B4-BE49-F238E27FC236}">
                <a16:creationId xmlns:a16="http://schemas.microsoft.com/office/drawing/2014/main" id="{AB15B416-4774-4A36-B005-DA743A831477}"/>
              </a:ext>
            </a:extLst>
          </p:cNvPr>
          <p:cNvSpPr>
            <a:spLocks noGrp="1"/>
          </p:cNvSpPr>
          <p:nvPr>
            <p:ph type="body" sz="half" idx="2"/>
          </p:nvPr>
        </p:nvSpPr>
        <p:spPr/>
        <p:txBody>
          <a:bodyPr/>
          <a:lstStyle/>
          <a:p>
            <a:pPr lvl="0"/>
            <a:r>
              <a:rPr lang="en-IE" dirty="0"/>
              <a:t>When the vehicle is close to the pickup point, the user will be informed of the vehicles details via notification</a:t>
            </a:r>
          </a:p>
          <a:p>
            <a:br>
              <a:rPr lang="en-IE" dirty="0"/>
            </a:br>
            <a:endParaRPr lang="en-IE" dirty="0"/>
          </a:p>
        </p:txBody>
      </p:sp>
      <p:pic>
        <p:nvPicPr>
          <p:cNvPr id="5" name="Picture 4">
            <a:extLst>
              <a:ext uri="{FF2B5EF4-FFF2-40B4-BE49-F238E27FC236}">
                <a16:creationId xmlns:a16="http://schemas.microsoft.com/office/drawing/2014/main" id="{F08C25B3-E9D3-4D41-81E4-D54AF3843A58}"/>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7778539" y="337502"/>
            <a:ext cx="1822662" cy="30914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74B34D6C-6348-40F5-956D-7FA8A684DCEF}"/>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7778539" y="3741938"/>
            <a:ext cx="1822662" cy="29152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95538715"/>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62AE301-F368-4936-BAC3-D2D82FFB0481}"/>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7591742" y="108903"/>
            <a:ext cx="1733232" cy="32057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C1A7C68F-0DFA-4426-BC4E-460BEA3FD882}"/>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7591742" y="3543302"/>
            <a:ext cx="1733232" cy="296227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Rectangle 5">
            <a:extLst>
              <a:ext uri="{FF2B5EF4-FFF2-40B4-BE49-F238E27FC236}">
                <a16:creationId xmlns:a16="http://schemas.microsoft.com/office/drawing/2014/main" id="{A3E71CEB-FFBE-4883-83B3-DC694B4398EF}"/>
              </a:ext>
            </a:extLst>
          </p:cNvPr>
          <p:cNvSpPr/>
          <p:nvPr/>
        </p:nvSpPr>
        <p:spPr>
          <a:xfrm>
            <a:off x="1085850" y="1548501"/>
            <a:ext cx="6096000" cy="1341649"/>
          </a:xfrm>
          <a:prstGeom prst="rect">
            <a:avLst/>
          </a:prstGeom>
        </p:spPr>
        <p:txBody>
          <a:bodyPr>
            <a:spAutoFit/>
          </a:bodyPr>
          <a:lstStyle/>
          <a:p>
            <a:pPr lvl="0">
              <a:lnSpc>
                <a:spcPct val="107000"/>
              </a:lnSpc>
              <a:spcAft>
                <a:spcPts val="800"/>
              </a:spcAft>
            </a:pPr>
            <a:r>
              <a:rPr lang="en-IE" dirty="0">
                <a:latin typeface="+mj-lt"/>
                <a:ea typeface="Calibri" panose="020F0502020204030204" pitchFamily="34" charset="0"/>
                <a:cs typeface="Times New Roman" panose="02020603050405020304" pitchFamily="18" charset="0"/>
              </a:rPr>
              <a:t>Prompt for review when the vehicle reaches the destination</a:t>
            </a:r>
            <a:r>
              <a:rPr lang="en-IE" dirty="0">
                <a:latin typeface="Calibri" panose="020F0502020204030204" pitchFamily="34" charset="0"/>
                <a:ea typeface="Calibri" panose="020F0502020204030204" pitchFamily="34" charset="0"/>
                <a:cs typeface="Times New Roman" panose="02020603050405020304" pitchFamily="18" charset="0"/>
              </a:rPr>
              <a:t>.</a:t>
            </a:r>
          </a:p>
          <a:p>
            <a:br>
              <a:rPr lang="en-IE" dirty="0">
                <a:latin typeface="Calibri" panose="020F0502020204030204" pitchFamily="34" charset="0"/>
                <a:ea typeface="Calibri" panose="020F0502020204030204" pitchFamily="34" charset="0"/>
                <a:cs typeface="Times New Roman" panose="02020603050405020304" pitchFamily="18" charset="0"/>
              </a:rPr>
            </a:br>
            <a:endParaRPr lang="en-IE" dirty="0"/>
          </a:p>
        </p:txBody>
      </p:sp>
      <p:sp>
        <p:nvSpPr>
          <p:cNvPr id="7" name="Rectangle 6">
            <a:extLst>
              <a:ext uri="{FF2B5EF4-FFF2-40B4-BE49-F238E27FC236}">
                <a16:creationId xmlns:a16="http://schemas.microsoft.com/office/drawing/2014/main" id="{5D1AF3EA-C8E8-400C-9F75-B0C1924558AD}"/>
              </a:ext>
            </a:extLst>
          </p:cNvPr>
          <p:cNvSpPr/>
          <p:nvPr/>
        </p:nvSpPr>
        <p:spPr>
          <a:xfrm>
            <a:off x="990600" y="4570909"/>
            <a:ext cx="6096000" cy="662233"/>
          </a:xfrm>
          <a:prstGeom prst="rect">
            <a:avLst/>
          </a:prstGeom>
        </p:spPr>
        <p:txBody>
          <a:bodyPr>
            <a:spAutoFit/>
          </a:bodyPr>
          <a:lstStyle/>
          <a:p>
            <a:pPr lvl="0">
              <a:lnSpc>
                <a:spcPct val="107000"/>
              </a:lnSpc>
              <a:spcAft>
                <a:spcPts val="800"/>
              </a:spcAft>
            </a:pPr>
            <a:r>
              <a:rPr lang="en-IE" dirty="0">
                <a:latin typeface="+mj-lt"/>
                <a:ea typeface="Calibri" panose="020F0502020204030204" pitchFamily="34" charset="0"/>
                <a:cs typeface="Times New Roman" panose="02020603050405020304" pitchFamily="18" charset="0"/>
              </a:rPr>
              <a:t>Reviews are tied to the trip ID and pushed to the firebase live database</a:t>
            </a:r>
          </a:p>
        </p:txBody>
      </p:sp>
    </p:spTree>
    <p:extLst>
      <p:ext uri="{BB962C8B-B14F-4D97-AF65-F5344CB8AC3E}">
        <p14:creationId xmlns:p14="http://schemas.microsoft.com/office/powerpoint/2010/main" val="4274804231"/>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639F6-D29E-4D47-8C4E-21707EAD7843}"/>
              </a:ext>
            </a:extLst>
          </p:cNvPr>
          <p:cNvSpPr>
            <a:spLocks noGrp="1"/>
          </p:cNvSpPr>
          <p:nvPr>
            <p:ph type="title"/>
          </p:nvPr>
        </p:nvSpPr>
        <p:spPr>
          <a:xfrm>
            <a:off x="646110" y="1595718"/>
            <a:ext cx="9404723" cy="1400530"/>
          </a:xfrm>
        </p:spPr>
        <p:txBody>
          <a:bodyPr/>
          <a:lstStyle/>
          <a:p>
            <a:r>
              <a:rPr lang="en-IE" dirty="0"/>
              <a:t>Admin Panel/Web App</a:t>
            </a:r>
          </a:p>
        </p:txBody>
      </p:sp>
      <p:pic>
        <p:nvPicPr>
          <p:cNvPr id="4098" name="Picture 2" descr="Image result for web page symbol">
            <a:extLst>
              <a:ext uri="{FF2B5EF4-FFF2-40B4-BE49-F238E27FC236}">
                <a16:creationId xmlns:a16="http://schemas.microsoft.com/office/drawing/2014/main" id="{35DCE5B5-CCFE-40BF-BB1D-4E34B3E7EF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50812">
            <a:off x="7799794" y="1766888"/>
            <a:ext cx="3324225" cy="3324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60898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5BB246-BC32-4B5C-8870-5CCA94976DEB}"/>
              </a:ext>
            </a:extLst>
          </p:cNvPr>
          <p:cNvSpPr>
            <a:spLocks noGrp="1"/>
          </p:cNvSpPr>
          <p:nvPr>
            <p:ph idx="1"/>
          </p:nvPr>
        </p:nvSpPr>
        <p:spPr>
          <a:xfrm>
            <a:off x="1093787" y="1926431"/>
            <a:ext cx="5119935" cy="3270496"/>
          </a:xfrm>
        </p:spPr>
        <p:txBody>
          <a:bodyPr/>
          <a:lstStyle/>
          <a:p>
            <a:r>
              <a:rPr lang="en-IE" dirty="0"/>
              <a:t>The initial page of the admin panel allows a user to see the current vehicles that’re already available for duty (vehicles that’re already allowed in the database), and then an admin can add more vehicles as they see fitting below in the registration form. These vehicles will appear in the box below as they are registered into the web app.</a:t>
            </a:r>
          </a:p>
        </p:txBody>
      </p:sp>
      <p:pic>
        <p:nvPicPr>
          <p:cNvPr id="4" name="Picture 3">
            <a:extLst>
              <a:ext uri="{FF2B5EF4-FFF2-40B4-BE49-F238E27FC236}">
                <a16:creationId xmlns:a16="http://schemas.microsoft.com/office/drawing/2014/main" id="{19882535-557A-4E3E-B574-49B66D31CAD1}"/>
              </a:ext>
            </a:extLst>
          </p:cNvPr>
          <p:cNvPicPr>
            <a:picLocks noChangeAspect="1"/>
          </p:cNvPicPr>
          <p:nvPr/>
        </p:nvPicPr>
        <p:blipFill>
          <a:blip r:embed="rId2"/>
          <a:stretch>
            <a:fillRect/>
          </a:stretch>
        </p:blipFill>
        <p:spPr>
          <a:xfrm>
            <a:off x="7062788" y="1926431"/>
            <a:ext cx="4715916" cy="30051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797282367"/>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3814A3-9A30-48DF-A80E-171F30F26C13}"/>
              </a:ext>
            </a:extLst>
          </p:cNvPr>
          <p:cNvSpPr>
            <a:spLocks noGrp="1"/>
          </p:cNvSpPr>
          <p:nvPr>
            <p:ph idx="1"/>
          </p:nvPr>
        </p:nvSpPr>
        <p:spPr>
          <a:xfrm>
            <a:off x="914400" y="2447925"/>
            <a:ext cx="5620728" cy="2819399"/>
          </a:xfrm>
        </p:spPr>
        <p:txBody>
          <a:bodyPr>
            <a:normAutofit lnSpcReduction="10000"/>
          </a:bodyPr>
          <a:lstStyle/>
          <a:p>
            <a:r>
              <a:rPr lang="en-IE" dirty="0"/>
              <a:t>This part of the web app allows the admin to register new vehicles that will display above with the other vehicles, these vehicles by default will be set as on duty unless specified otherwise by the admin. It takes the cars name and plate, and then a button beneath has an </a:t>
            </a:r>
            <a:r>
              <a:rPr lang="en-IE" dirty="0" err="1"/>
              <a:t>onClick</a:t>
            </a:r>
            <a:r>
              <a:rPr lang="en-IE" dirty="0"/>
              <a:t> to submit these into the database.</a:t>
            </a:r>
          </a:p>
        </p:txBody>
      </p:sp>
      <p:pic>
        <p:nvPicPr>
          <p:cNvPr id="4" name="Picture 3">
            <a:extLst>
              <a:ext uri="{FF2B5EF4-FFF2-40B4-BE49-F238E27FC236}">
                <a16:creationId xmlns:a16="http://schemas.microsoft.com/office/drawing/2014/main" id="{F86111BF-2BE5-479D-83DB-DCDCBEE68016}"/>
              </a:ext>
            </a:extLst>
          </p:cNvPr>
          <p:cNvPicPr>
            <a:picLocks noChangeAspect="1"/>
          </p:cNvPicPr>
          <p:nvPr/>
        </p:nvPicPr>
        <p:blipFill>
          <a:blip r:embed="rId2"/>
          <a:stretch>
            <a:fillRect/>
          </a:stretch>
        </p:blipFill>
        <p:spPr>
          <a:xfrm>
            <a:off x="7091363" y="2052918"/>
            <a:ext cx="4262438" cy="40677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24675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6F4796-CE3F-4C92-B817-1C7FB5B7D02C}"/>
              </a:ext>
            </a:extLst>
          </p:cNvPr>
          <p:cNvSpPr>
            <a:spLocks noGrp="1"/>
          </p:cNvSpPr>
          <p:nvPr>
            <p:ph idx="1"/>
          </p:nvPr>
        </p:nvSpPr>
        <p:spPr>
          <a:xfrm>
            <a:off x="1169987" y="3319744"/>
            <a:ext cx="8946541" cy="1376082"/>
          </a:xfrm>
        </p:spPr>
        <p:txBody>
          <a:bodyPr/>
          <a:lstStyle/>
          <a:p>
            <a:r>
              <a:rPr lang="en-IE" dirty="0"/>
              <a:t>There is also a navigation bar on top that allows the admin for quick navigation throughout the website as they see fit, when they click on a certain part of the bar, it’ll automatically scroll them down to the part they wish to review.</a:t>
            </a:r>
          </a:p>
        </p:txBody>
      </p:sp>
      <p:pic>
        <p:nvPicPr>
          <p:cNvPr id="4" name="Picture 3">
            <a:extLst>
              <a:ext uri="{FF2B5EF4-FFF2-40B4-BE49-F238E27FC236}">
                <a16:creationId xmlns:a16="http://schemas.microsoft.com/office/drawing/2014/main" id="{BCC160C2-CA79-4DC2-8F46-1E49676F9A13}"/>
              </a:ext>
            </a:extLst>
          </p:cNvPr>
          <p:cNvPicPr>
            <a:picLocks noChangeAspect="1"/>
          </p:cNvPicPr>
          <p:nvPr/>
        </p:nvPicPr>
        <p:blipFill>
          <a:blip r:embed="rId2"/>
          <a:stretch>
            <a:fillRect/>
          </a:stretch>
        </p:blipFill>
        <p:spPr>
          <a:xfrm>
            <a:off x="1393215" y="704850"/>
            <a:ext cx="8207985" cy="68580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971272960"/>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EF124A-942D-4566-B1DA-00D80B08DE63}"/>
              </a:ext>
            </a:extLst>
          </p:cNvPr>
          <p:cNvSpPr>
            <a:spLocks noGrp="1"/>
          </p:cNvSpPr>
          <p:nvPr>
            <p:ph idx="1"/>
          </p:nvPr>
        </p:nvSpPr>
        <p:spPr>
          <a:xfrm>
            <a:off x="400050" y="2230512"/>
            <a:ext cx="6524625" cy="3170163"/>
          </a:xfrm>
        </p:spPr>
        <p:txBody>
          <a:bodyPr/>
          <a:lstStyle/>
          <a:p>
            <a:r>
              <a:rPr lang="en-IE" dirty="0"/>
              <a:t>The notifications section will display a clients longitude and latitude in the green squares, and will display a google maps beneath it. I wasn’t able to acquire a route to for the google maps, as it involved money according to google if I was to integrate it into firebase.</a:t>
            </a:r>
          </a:p>
        </p:txBody>
      </p:sp>
      <p:pic>
        <p:nvPicPr>
          <p:cNvPr id="4" name="Picture 3">
            <a:extLst>
              <a:ext uri="{FF2B5EF4-FFF2-40B4-BE49-F238E27FC236}">
                <a16:creationId xmlns:a16="http://schemas.microsoft.com/office/drawing/2014/main" id="{D5A7ADF3-69B3-4EDE-8EC0-E27E2218D8B3}"/>
              </a:ext>
            </a:extLst>
          </p:cNvPr>
          <p:cNvPicPr>
            <a:picLocks noChangeAspect="1"/>
          </p:cNvPicPr>
          <p:nvPr/>
        </p:nvPicPr>
        <p:blipFill>
          <a:blip r:embed="rId2"/>
          <a:stretch>
            <a:fillRect/>
          </a:stretch>
        </p:blipFill>
        <p:spPr>
          <a:xfrm>
            <a:off x="7728424" y="2052918"/>
            <a:ext cx="3587276" cy="37365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729226296"/>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289EF6-17F7-4FDD-8056-C44863AEDDAD}"/>
              </a:ext>
            </a:extLst>
          </p:cNvPr>
          <p:cNvSpPr>
            <a:spLocks noGrp="1"/>
          </p:cNvSpPr>
          <p:nvPr>
            <p:ph idx="1"/>
          </p:nvPr>
        </p:nvSpPr>
        <p:spPr>
          <a:xfrm>
            <a:off x="1169988" y="2652994"/>
            <a:ext cx="6265154" cy="1776131"/>
          </a:xfrm>
        </p:spPr>
        <p:txBody>
          <a:bodyPr/>
          <a:lstStyle/>
          <a:p>
            <a:r>
              <a:rPr lang="en-IE" dirty="0"/>
              <a:t>Booking will display a clients longitude and latitude in the firebase in these green squares, it’ll show their current location and where they wish to go to. </a:t>
            </a:r>
          </a:p>
        </p:txBody>
      </p:sp>
      <p:pic>
        <p:nvPicPr>
          <p:cNvPr id="5" name="Picture 4">
            <a:extLst>
              <a:ext uri="{FF2B5EF4-FFF2-40B4-BE49-F238E27FC236}">
                <a16:creationId xmlns:a16="http://schemas.microsoft.com/office/drawing/2014/main" id="{47E8CD3C-FD54-42F5-A317-4BC88C220400}"/>
              </a:ext>
            </a:extLst>
          </p:cNvPr>
          <p:cNvPicPr>
            <a:picLocks noChangeAspect="1"/>
          </p:cNvPicPr>
          <p:nvPr/>
        </p:nvPicPr>
        <p:blipFill>
          <a:blip r:embed="rId2"/>
          <a:stretch>
            <a:fillRect/>
          </a:stretch>
        </p:blipFill>
        <p:spPr>
          <a:xfrm>
            <a:off x="7765921" y="1371600"/>
            <a:ext cx="3787904" cy="489322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86009382"/>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3856B8-89C0-41E8-A113-EFBB2C5AA2E1}"/>
              </a:ext>
            </a:extLst>
          </p:cNvPr>
          <p:cNvSpPr>
            <a:spLocks noGrp="1"/>
          </p:cNvSpPr>
          <p:nvPr>
            <p:ph idx="1"/>
          </p:nvPr>
        </p:nvSpPr>
        <p:spPr>
          <a:xfrm>
            <a:off x="1103313" y="1988598"/>
            <a:ext cx="6114234" cy="2764377"/>
          </a:xfrm>
        </p:spPr>
        <p:txBody>
          <a:bodyPr/>
          <a:lstStyle/>
          <a:p>
            <a:r>
              <a:rPr lang="en-IE" dirty="0"/>
              <a:t>Beneath the booking, there are two buttons that are labelled allow and deny, these are simple enough as it allows the admin to allow or deny the current request that a client is booking. It simply updates the firebase and changes the requests state from either allow or deny, simple enough but it’s usage is important for the phone app.</a:t>
            </a:r>
          </a:p>
        </p:txBody>
      </p:sp>
      <p:pic>
        <p:nvPicPr>
          <p:cNvPr id="5" name="Picture 4">
            <a:extLst>
              <a:ext uri="{FF2B5EF4-FFF2-40B4-BE49-F238E27FC236}">
                <a16:creationId xmlns:a16="http://schemas.microsoft.com/office/drawing/2014/main" id="{D4B13875-4CBD-488B-A485-772218826A39}"/>
              </a:ext>
            </a:extLst>
          </p:cNvPr>
          <p:cNvPicPr>
            <a:picLocks noChangeAspect="1"/>
          </p:cNvPicPr>
          <p:nvPr/>
        </p:nvPicPr>
        <p:blipFill>
          <a:blip r:embed="rId2"/>
          <a:stretch>
            <a:fillRect/>
          </a:stretch>
        </p:blipFill>
        <p:spPr>
          <a:xfrm>
            <a:off x="7900988" y="2647950"/>
            <a:ext cx="3633788" cy="137418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590669174"/>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7AFE-410A-41CE-B82C-B453DB1C9AC0}"/>
              </a:ext>
            </a:extLst>
          </p:cNvPr>
          <p:cNvSpPr>
            <a:spLocks noGrp="1"/>
          </p:cNvSpPr>
          <p:nvPr>
            <p:ph type="title"/>
          </p:nvPr>
        </p:nvSpPr>
        <p:spPr/>
        <p:txBody>
          <a:bodyPr/>
          <a:lstStyle/>
          <a:p>
            <a:r>
              <a:rPr lang="en-IE" sz="8000" dirty="0"/>
              <a:t>Contents:</a:t>
            </a:r>
          </a:p>
        </p:txBody>
      </p:sp>
      <p:sp>
        <p:nvSpPr>
          <p:cNvPr id="3" name="Content Placeholder 2">
            <a:extLst>
              <a:ext uri="{FF2B5EF4-FFF2-40B4-BE49-F238E27FC236}">
                <a16:creationId xmlns:a16="http://schemas.microsoft.com/office/drawing/2014/main" id="{A54C7710-E36C-4F51-85C0-EE19382FA4A1}"/>
              </a:ext>
            </a:extLst>
          </p:cNvPr>
          <p:cNvSpPr>
            <a:spLocks noGrp="1"/>
          </p:cNvSpPr>
          <p:nvPr>
            <p:ph idx="1"/>
          </p:nvPr>
        </p:nvSpPr>
        <p:spPr/>
        <p:txBody>
          <a:bodyPr>
            <a:normAutofit/>
          </a:bodyPr>
          <a:lstStyle/>
          <a:p>
            <a:r>
              <a:rPr lang="en-IE" sz="3600" dirty="0"/>
              <a:t>Phone App by Bartek &amp; Eoin</a:t>
            </a:r>
          </a:p>
          <a:p>
            <a:r>
              <a:rPr lang="en-IE" sz="3600" dirty="0" err="1"/>
              <a:t>Ardunio</a:t>
            </a:r>
            <a:r>
              <a:rPr lang="en-IE" sz="3600" dirty="0"/>
              <a:t> Code from Eoin</a:t>
            </a:r>
          </a:p>
          <a:p>
            <a:r>
              <a:rPr lang="en-IE" sz="3600" dirty="0"/>
              <a:t>Web App from Conor and Thomas</a:t>
            </a:r>
          </a:p>
        </p:txBody>
      </p:sp>
    </p:spTree>
    <p:extLst>
      <p:ext uri="{BB962C8B-B14F-4D97-AF65-F5344CB8AC3E}">
        <p14:creationId xmlns:p14="http://schemas.microsoft.com/office/powerpoint/2010/main" val="4042655306"/>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4C46A1-D8CE-421D-9368-1F394FEAF83D}"/>
              </a:ext>
            </a:extLst>
          </p:cNvPr>
          <p:cNvSpPr>
            <a:spLocks noGrp="1"/>
          </p:cNvSpPr>
          <p:nvPr>
            <p:ph idx="1"/>
          </p:nvPr>
        </p:nvSpPr>
        <p:spPr>
          <a:xfrm>
            <a:off x="1103313" y="2052919"/>
            <a:ext cx="5901170" cy="2998476"/>
          </a:xfrm>
        </p:spPr>
        <p:txBody>
          <a:bodyPr/>
          <a:lstStyle/>
          <a:p>
            <a:r>
              <a:rPr lang="en-IE" dirty="0"/>
              <a:t>As for the support function, there are some simple values displayed on the firebase under “support”, it displays these and are obviously editable. I hadn’t been able to implement it on the phone apps end but the functionality is there to allow it.</a:t>
            </a:r>
          </a:p>
        </p:txBody>
      </p:sp>
      <p:pic>
        <p:nvPicPr>
          <p:cNvPr id="5" name="Picture 4">
            <a:extLst>
              <a:ext uri="{FF2B5EF4-FFF2-40B4-BE49-F238E27FC236}">
                <a16:creationId xmlns:a16="http://schemas.microsoft.com/office/drawing/2014/main" id="{1A0D5648-6999-4B0A-B809-86B2335CA7AC}"/>
              </a:ext>
            </a:extLst>
          </p:cNvPr>
          <p:cNvPicPr>
            <a:picLocks noChangeAspect="1"/>
          </p:cNvPicPr>
          <p:nvPr/>
        </p:nvPicPr>
        <p:blipFill>
          <a:blip r:embed="rId2"/>
          <a:stretch>
            <a:fillRect/>
          </a:stretch>
        </p:blipFill>
        <p:spPr>
          <a:xfrm>
            <a:off x="7348970" y="1514475"/>
            <a:ext cx="4648200" cy="36195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860751998"/>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E2CAF-40E9-4A19-9BC6-A852953CF2EC}"/>
              </a:ext>
            </a:extLst>
          </p:cNvPr>
          <p:cNvSpPr>
            <a:spLocks noGrp="1"/>
          </p:cNvSpPr>
          <p:nvPr>
            <p:ph type="title"/>
          </p:nvPr>
        </p:nvSpPr>
        <p:spPr>
          <a:xfrm>
            <a:off x="1649288" y="2308151"/>
            <a:ext cx="9404723" cy="1400530"/>
          </a:xfrm>
        </p:spPr>
        <p:txBody>
          <a:bodyPr/>
          <a:lstStyle/>
          <a:p>
            <a:r>
              <a:rPr lang="en-IE" dirty="0"/>
              <a:t>Thank you for reading our </a:t>
            </a:r>
            <a:r>
              <a:rPr lang="en-IE" dirty="0" err="1"/>
              <a:t>powerpoint</a:t>
            </a:r>
            <a:r>
              <a:rPr lang="en-IE" dirty="0"/>
              <a:t> presentation!</a:t>
            </a:r>
            <a:br>
              <a:rPr lang="en-IE" dirty="0"/>
            </a:br>
            <a:r>
              <a:rPr lang="en-IE" dirty="0"/>
              <a:t>Bartek, Eoin, Conor and Thomas.</a:t>
            </a:r>
          </a:p>
        </p:txBody>
      </p:sp>
    </p:spTree>
    <p:extLst>
      <p:ext uri="{BB962C8B-B14F-4D97-AF65-F5344CB8AC3E}">
        <p14:creationId xmlns:p14="http://schemas.microsoft.com/office/powerpoint/2010/main" val="94276926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79365-D922-4AD6-9D8F-2D823201DC4D}"/>
              </a:ext>
            </a:extLst>
          </p:cNvPr>
          <p:cNvSpPr>
            <a:spLocks noGrp="1"/>
          </p:cNvSpPr>
          <p:nvPr>
            <p:ph type="ctrTitle"/>
          </p:nvPr>
        </p:nvSpPr>
        <p:spPr>
          <a:xfrm>
            <a:off x="373905" y="790575"/>
            <a:ext cx="8825658" cy="1419687"/>
          </a:xfrm>
        </p:spPr>
        <p:txBody>
          <a:bodyPr/>
          <a:lstStyle/>
          <a:p>
            <a:r>
              <a:rPr lang="en-IE" dirty="0"/>
              <a:t>Phone Application</a:t>
            </a:r>
          </a:p>
        </p:txBody>
      </p:sp>
      <p:pic>
        <p:nvPicPr>
          <p:cNvPr id="2050" name="Picture 2" descr="Image result for phone app icon">
            <a:extLst>
              <a:ext uri="{FF2B5EF4-FFF2-40B4-BE49-F238E27FC236}">
                <a16:creationId xmlns:a16="http://schemas.microsoft.com/office/drawing/2014/main" id="{21450901-414D-497F-9397-0319D47CCE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8565" y="2658705"/>
            <a:ext cx="3491464" cy="3491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159147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43247-79E0-44ED-9E01-DB375E8FFC66}"/>
              </a:ext>
            </a:extLst>
          </p:cNvPr>
          <p:cNvSpPr>
            <a:spLocks noGrp="1"/>
          </p:cNvSpPr>
          <p:nvPr>
            <p:ph type="title"/>
          </p:nvPr>
        </p:nvSpPr>
        <p:spPr/>
        <p:txBody>
          <a:bodyPr/>
          <a:lstStyle/>
          <a:p>
            <a:r>
              <a:rPr lang="en-IE" dirty="0"/>
              <a:t>Phone App</a:t>
            </a:r>
          </a:p>
        </p:txBody>
      </p:sp>
      <p:sp>
        <p:nvSpPr>
          <p:cNvPr id="4" name="Text Placeholder 3">
            <a:extLst>
              <a:ext uri="{FF2B5EF4-FFF2-40B4-BE49-F238E27FC236}">
                <a16:creationId xmlns:a16="http://schemas.microsoft.com/office/drawing/2014/main" id="{4F92F66F-6795-46C5-BE19-7239B58771DC}"/>
              </a:ext>
            </a:extLst>
          </p:cNvPr>
          <p:cNvSpPr>
            <a:spLocks noGrp="1"/>
          </p:cNvSpPr>
          <p:nvPr>
            <p:ph type="body" sz="half" idx="2"/>
          </p:nvPr>
        </p:nvSpPr>
        <p:spPr/>
        <p:txBody>
          <a:bodyPr/>
          <a:lstStyle/>
          <a:p>
            <a:r>
              <a:rPr lang="en-GB" dirty="0"/>
              <a:t>This is the start screen that you get upon launching the app from which you can choose 2 options either login if you’re an existing user or register as a new user.</a:t>
            </a:r>
            <a:endParaRPr lang="en-IE" dirty="0"/>
          </a:p>
          <a:p>
            <a:endParaRPr lang="en-IE" dirty="0"/>
          </a:p>
        </p:txBody>
      </p:sp>
      <p:pic>
        <p:nvPicPr>
          <p:cNvPr id="8" name="Picture 7">
            <a:extLst>
              <a:ext uri="{FF2B5EF4-FFF2-40B4-BE49-F238E27FC236}">
                <a16:creationId xmlns:a16="http://schemas.microsoft.com/office/drawing/2014/main" id="{367990D5-36B9-4E2F-9F21-3406891F976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315200" y="904875"/>
            <a:ext cx="2895600" cy="494601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07094531"/>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5DF4909-08DF-4ECA-98F2-191500A373A3}"/>
              </a:ext>
            </a:extLst>
          </p:cNvPr>
          <p:cNvSpPr>
            <a:spLocks noGrp="1"/>
          </p:cNvSpPr>
          <p:nvPr>
            <p:ph type="body" sz="half" idx="2"/>
          </p:nvPr>
        </p:nvSpPr>
        <p:spPr>
          <a:xfrm>
            <a:off x="1154954" y="2943225"/>
            <a:ext cx="5084979" cy="2085975"/>
          </a:xfrm>
        </p:spPr>
        <p:txBody>
          <a:bodyPr/>
          <a:lstStyle/>
          <a:p>
            <a:r>
              <a:rPr lang="en-GB" dirty="0"/>
              <a:t>This is the window that opens when you click the Register button in which you get asked to input your email and password and then you can register with these.</a:t>
            </a:r>
            <a:endParaRPr lang="en-IE" dirty="0"/>
          </a:p>
          <a:p>
            <a:endParaRPr lang="en-IE" dirty="0"/>
          </a:p>
        </p:txBody>
      </p:sp>
      <p:pic>
        <p:nvPicPr>
          <p:cNvPr id="6" name="Picture 5" descr="https://scontent-dub4-1.xx.fbcdn.net/v/t1.15752-9/49439009_376060619607087_779734064000139264_n.png?_nc_cat=106&amp;_nc_ht=scontent-dub4-1.xx&amp;oh=d9a3da27cd33ab37d6d12a229b010149&amp;oe=5CCEBD42">
            <a:extLst>
              <a:ext uri="{FF2B5EF4-FFF2-40B4-BE49-F238E27FC236}">
                <a16:creationId xmlns:a16="http://schemas.microsoft.com/office/drawing/2014/main" id="{F8DD34F6-8D85-4D3B-BACA-63F2FAEC2E4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600950" y="912495"/>
            <a:ext cx="2724150" cy="48425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3601803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2BBC22A-1F0F-470B-A517-2AD038D01A22}"/>
              </a:ext>
            </a:extLst>
          </p:cNvPr>
          <p:cNvSpPr>
            <a:spLocks noGrp="1"/>
          </p:cNvSpPr>
          <p:nvPr>
            <p:ph type="body" sz="half" idx="2"/>
          </p:nvPr>
        </p:nvSpPr>
        <p:spPr>
          <a:xfrm>
            <a:off x="1155700" y="2867487"/>
            <a:ext cx="5084763" cy="2161713"/>
          </a:xfrm>
        </p:spPr>
        <p:txBody>
          <a:bodyPr/>
          <a:lstStyle/>
          <a:p>
            <a:r>
              <a:rPr lang="en-GB" dirty="0"/>
              <a:t>This is the window that opens when you click the login button in the previous window. In this window you put in your email and password to login as an existing user.</a:t>
            </a:r>
            <a:endParaRPr lang="en-IE" dirty="0"/>
          </a:p>
          <a:p>
            <a:endParaRPr lang="en-IE" dirty="0"/>
          </a:p>
        </p:txBody>
      </p:sp>
      <p:pic>
        <p:nvPicPr>
          <p:cNvPr id="9" name="Picture 8" descr="https://scontent-dub4-1.xx.fbcdn.net/v/t1.15752-9/49347967_2202311713341682_7704923814353698816_n.png?_nc_cat=104&amp;_nc_ht=scontent-dub4-1.xx&amp;oh=b729fb0e22a71f5781ea41c49932c5bd&amp;oe=5CC119AD">
            <a:extLst>
              <a:ext uri="{FF2B5EF4-FFF2-40B4-BE49-F238E27FC236}">
                <a16:creationId xmlns:a16="http://schemas.microsoft.com/office/drawing/2014/main" id="{4E717430-9443-4A92-B9B5-90C1F8AC864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524750" y="1007745"/>
            <a:ext cx="2724150" cy="48425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093840073"/>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0E8D9BE-4A9B-4EB0-88F9-32FD759DC71C}"/>
              </a:ext>
            </a:extLst>
          </p:cNvPr>
          <p:cNvSpPr>
            <a:spLocks noGrp="1"/>
          </p:cNvSpPr>
          <p:nvPr>
            <p:ph type="body" sz="half" idx="2"/>
          </p:nvPr>
        </p:nvSpPr>
        <p:spPr>
          <a:xfrm>
            <a:off x="1154954" y="2952750"/>
            <a:ext cx="5084979" cy="2076450"/>
          </a:xfrm>
        </p:spPr>
        <p:txBody>
          <a:bodyPr/>
          <a:lstStyle/>
          <a:p>
            <a:r>
              <a:rPr lang="en-GB" dirty="0"/>
              <a:t>After either registering or logging in, this is the main menu that shows up on the app where you can navigate to the different parts of the app. On the very top there is a google map that shows your current location.</a:t>
            </a:r>
            <a:endParaRPr lang="en-IE" dirty="0"/>
          </a:p>
          <a:p>
            <a:endParaRPr lang="en-IE" dirty="0"/>
          </a:p>
        </p:txBody>
      </p:sp>
      <p:pic>
        <p:nvPicPr>
          <p:cNvPr id="7" name="Picture 6" descr="https://scontent-dub4-1.xx.fbcdn.net/v/t1.15752-9/49709876_2230100337205008_6100675176209317888_n.png?_nc_cat=109&amp;_nc_ht=scontent-dub4-1.xx&amp;oh=4fcea31ec3128d08df5d3d36351b63aa&amp;oe=5CCCADCD">
            <a:extLst>
              <a:ext uri="{FF2B5EF4-FFF2-40B4-BE49-F238E27FC236}">
                <a16:creationId xmlns:a16="http://schemas.microsoft.com/office/drawing/2014/main" id="{0328F0DB-E7C5-493B-B485-3F441AC2826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649845" y="1009332"/>
            <a:ext cx="2721610" cy="48393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05288237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A2877-1943-4869-A416-0D6A4C990D01}"/>
              </a:ext>
            </a:extLst>
          </p:cNvPr>
          <p:cNvSpPr>
            <a:spLocks noGrp="1"/>
          </p:cNvSpPr>
          <p:nvPr>
            <p:ph type="title"/>
          </p:nvPr>
        </p:nvSpPr>
        <p:spPr/>
        <p:txBody>
          <a:bodyPr/>
          <a:lstStyle/>
          <a:p>
            <a:r>
              <a:rPr lang="en-IE" dirty="0" err="1"/>
              <a:t>Ardunio</a:t>
            </a:r>
            <a:r>
              <a:rPr lang="en-IE" dirty="0"/>
              <a:t>/GPS of the Phone App</a:t>
            </a:r>
          </a:p>
        </p:txBody>
      </p:sp>
      <p:pic>
        <p:nvPicPr>
          <p:cNvPr id="3078" name="Picture 6" descr="Image result for gps symbol png">
            <a:extLst>
              <a:ext uri="{FF2B5EF4-FFF2-40B4-BE49-F238E27FC236}">
                <a16:creationId xmlns:a16="http://schemas.microsoft.com/office/drawing/2014/main" id="{7F3C300A-FB25-4190-B042-EAAC1F3D99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6813" y="1352550"/>
            <a:ext cx="4152900" cy="415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76858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FA23B-42EE-4407-B267-004F2C3C6497}"/>
              </a:ext>
            </a:extLst>
          </p:cNvPr>
          <p:cNvSpPr>
            <a:spLocks noGrp="1"/>
          </p:cNvSpPr>
          <p:nvPr>
            <p:ph type="title"/>
          </p:nvPr>
        </p:nvSpPr>
        <p:spPr>
          <a:xfrm>
            <a:off x="1153907" y="523241"/>
            <a:ext cx="4618243" cy="2200910"/>
          </a:xfrm>
        </p:spPr>
        <p:txBody>
          <a:bodyPr>
            <a:normAutofit/>
          </a:bodyPr>
          <a:lstStyle/>
          <a:p>
            <a:r>
              <a:rPr lang="en-IE" dirty="0"/>
              <a:t> </a:t>
            </a:r>
            <a:br>
              <a:rPr lang="en-IE" dirty="0"/>
            </a:br>
            <a:r>
              <a:rPr lang="en-IE" sz="1600" dirty="0"/>
              <a:t>Uses autofill text views and the Google geocoding API</a:t>
            </a:r>
            <a:br>
              <a:rPr lang="en-IE" sz="1600" dirty="0"/>
            </a:br>
            <a:r>
              <a:rPr lang="en-IE" sz="1600" dirty="0"/>
              <a:t>Suggests address based on user input </a:t>
            </a:r>
            <a:br>
              <a:rPr lang="en-IE" dirty="0"/>
            </a:br>
            <a:endParaRPr lang="en-IE" dirty="0"/>
          </a:p>
        </p:txBody>
      </p:sp>
      <p:sp>
        <p:nvSpPr>
          <p:cNvPr id="4" name="Text Placeholder 3">
            <a:extLst>
              <a:ext uri="{FF2B5EF4-FFF2-40B4-BE49-F238E27FC236}">
                <a16:creationId xmlns:a16="http://schemas.microsoft.com/office/drawing/2014/main" id="{F1DC30F3-BE31-4863-9B34-2F74A818F791}"/>
              </a:ext>
            </a:extLst>
          </p:cNvPr>
          <p:cNvSpPr>
            <a:spLocks noGrp="1"/>
          </p:cNvSpPr>
          <p:nvPr>
            <p:ph type="body" sz="half" idx="2"/>
          </p:nvPr>
        </p:nvSpPr>
        <p:spPr>
          <a:xfrm>
            <a:off x="1153907" y="4543425"/>
            <a:ext cx="5084979" cy="1371600"/>
          </a:xfrm>
        </p:spPr>
        <p:txBody>
          <a:bodyPr/>
          <a:lstStyle/>
          <a:p>
            <a:pPr lvl="0"/>
            <a:r>
              <a:rPr lang="en-IE" dirty="0"/>
              <a:t>Uses the Google distance matrix API to calculate trip distance and estimated journey time.</a:t>
            </a:r>
          </a:p>
          <a:p>
            <a:pPr lvl="0"/>
            <a:r>
              <a:rPr lang="en-IE" dirty="0"/>
              <a:t>Price is a set price/km</a:t>
            </a:r>
          </a:p>
          <a:p>
            <a:pPr lvl="0"/>
            <a:r>
              <a:rPr lang="en-IE" dirty="0"/>
              <a:t>Trip can be requested once price is calculated</a:t>
            </a:r>
          </a:p>
          <a:p>
            <a:endParaRPr lang="en-IE" dirty="0"/>
          </a:p>
        </p:txBody>
      </p:sp>
      <p:pic>
        <p:nvPicPr>
          <p:cNvPr id="6" name="Picture 5">
            <a:extLst>
              <a:ext uri="{FF2B5EF4-FFF2-40B4-BE49-F238E27FC236}">
                <a16:creationId xmlns:a16="http://schemas.microsoft.com/office/drawing/2014/main" id="{F9E4A7DD-AC94-4DF9-9B4B-8672C31B8340}"/>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7573328" y="342266"/>
            <a:ext cx="1589722" cy="29057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AFBDFF88-0C78-4DE1-9386-31A69EDBA006}"/>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7573328" y="3657600"/>
            <a:ext cx="1589722" cy="27717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29780973"/>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509</TotalTime>
  <Words>688</Words>
  <Application>Microsoft Office PowerPoint</Application>
  <PresentationFormat>Widescreen</PresentationFormat>
  <Paragraphs>34</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Century Gothic</vt:lpstr>
      <vt:lpstr>Wingdings 3</vt:lpstr>
      <vt:lpstr>Ion</vt:lpstr>
      <vt:lpstr>Year 3 Group Project</vt:lpstr>
      <vt:lpstr>Contents:</vt:lpstr>
      <vt:lpstr>Phone Application</vt:lpstr>
      <vt:lpstr>Phone App</vt:lpstr>
      <vt:lpstr>PowerPoint Presentation</vt:lpstr>
      <vt:lpstr>PowerPoint Presentation</vt:lpstr>
      <vt:lpstr>PowerPoint Presentation</vt:lpstr>
      <vt:lpstr>Ardunio/GPS of the Phone App</vt:lpstr>
      <vt:lpstr>  Uses autofill text views and the Google geocoding API Suggests address based on user input  </vt:lpstr>
      <vt:lpstr>Trip request is pushed to Firebase live database with a state of pending The code listens for changes to the elements of the database and checks if the request has been approved or denied User can cancel the request at this point </vt:lpstr>
      <vt:lpstr>User will see a live view of the vehicle’s position as it approaches and throughout the journey.  </vt:lpstr>
      <vt:lpstr>PowerPoint Presentation</vt:lpstr>
      <vt:lpstr>Admin Panel/Web App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for reading our powerpoint presentation! Bartek, Eoin, Conor and Thomas.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Year 3 Group Project</dc:title>
  <dc:creator>Conor O Leary</dc:creator>
  <cp:lastModifiedBy>Conor O Leary</cp:lastModifiedBy>
  <cp:revision>16</cp:revision>
  <dcterms:created xsi:type="dcterms:W3CDTF">2019-01-04T20:58:10Z</dcterms:created>
  <dcterms:modified xsi:type="dcterms:W3CDTF">2019-01-05T05:27:18Z</dcterms:modified>
</cp:coreProperties>
</file>