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DDDC6-D27E-8045-B6C1-C5D844472551}" v="309" dt="2023-05-09T19:23:17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5"/>
    <p:restoredTop sz="94734"/>
  </p:normalViewPr>
  <p:slideViewPr>
    <p:cSldViewPr snapToGrid="0">
      <p:cViewPr varScale="1">
        <p:scale>
          <a:sx n="89" d="100"/>
          <a:sy n="89" d="100"/>
        </p:scale>
        <p:origin x="2480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SIKDER - STUDENT" userId="bc43b83a-dbb2-421b-a0b1-840ea1df31ad" providerId="ADAL" clId="{850DDDC6-D27E-8045-B6C1-C5D844472551}"/>
    <pc:docChg chg="undo custSel addSld delSld modSld sldOrd">
      <pc:chgData name="ROHAN SIKDER - STUDENT" userId="bc43b83a-dbb2-421b-a0b1-840ea1df31ad" providerId="ADAL" clId="{850DDDC6-D27E-8045-B6C1-C5D844472551}" dt="2023-05-18T14:03:37.686" v="1016" actId="20577"/>
      <pc:docMkLst>
        <pc:docMk/>
      </pc:docMkLst>
      <pc:sldChg chg="addSp delSp modSp mod modTransition modAnim modNotesTx">
        <pc:chgData name="ROHAN SIKDER - STUDENT" userId="bc43b83a-dbb2-421b-a0b1-840ea1df31ad" providerId="ADAL" clId="{850DDDC6-D27E-8045-B6C1-C5D844472551}" dt="2023-05-18T14:03:37.686" v="1016" actId="20577"/>
        <pc:sldMkLst>
          <pc:docMk/>
          <pc:sldMk cId="3978761825" sldId="256"/>
        </pc:sldMkLst>
        <pc:spChg chg="mod">
          <ac:chgData name="ROHAN SIKDER - STUDENT" userId="bc43b83a-dbb2-421b-a0b1-840ea1df31ad" providerId="ADAL" clId="{850DDDC6-D27E-8045-B6C1-C5D844472551}" dt="2023-05-09T11:02:34.106" v="19" actId="120"/>
          <ac:spMkLst>
            <pc:docMk/>
            <pc:sldMk cId="3978761825" sldId="256"/>
            <ac:spMk id="3" creationId="{1A693E8E-ECE2-40FA-2AC3-B4FDB7D847DD}"/>
          </ac:spMkLst>
        </pc:spChg>
        <pc:spChg chg="add del mod">
          <ac:chgData name="ROHAN SIKDER - STUDENT" userId="bc43b83a-dbb2-421b-a0b1-840ea1df31ad" providerId="ADAL" clId="{850DDDC6-D27E-8045-B6C1-C5D844472551}" dt="2023-05-09T13:42:47.152" v="264"/>
          <ac:spMkLst>
            <pc:docMk/>
            <pc:sldMk cId="3978761825" sldId="256"/>
            <ac:spMk id="4" creationId="{FD0818B4-805E-22DE-DB44-7652D68240D0}"/>
          </ac:spMkLst>
        </pc:spChg>
        <pc:spChg chg="add del mod">
          <ac:chgData name="ROHAN SIKDER - STUDENT" userId="bc43b83a-dbb2-421b-a0b1-840ea1df31ad" providerId="ADAL" clId="{850DDDC6-D27E-8045-B6C1-C5D844472551}" dt="2023-05-09T13:42:45.186" v="260"/>
          <ac:spMkLst>
            <pc:docMk/>
            <pc:sldMk cId="3978761825" sldId="256"/>
            <ac:spMk id="5" creationId="{88F082E3-BCA4-EB35-44C1-DBC7505FD0FD}"/>
          </ac:spMkLst>
        </pc:spChg>
        <pc:spChg chg="add del mod">
          <ac:chgData name="ROHAN SIKDER - STUDENT" userId="bc43b83a-dbb2-421b-a0b1-840ea1df31ad" providerId="ADAL" clId="{850DDDC6-D27E-8045-B6C1-C5D844472551}" dt="2023-05-09T13:53:48.046" v="432"/>
          <ac:spMkLst>
            <pc:docMk/>
            <pc:sldMk cId="3978761825" sldId="256"/>
            <ac:spMk id="6" creationId="{3E9C81DE-5B03-D9D0-0009-7A071B7348A9}"/>
          </ac:spMkLst>
        </pc:spChg>
        <pc:spChg chg="add del mod">
          <ac:chgData name="ROHAN SIKDER - STUDENT" userId="bc43b83a-dbb2-421b-a0b1-840ea1df31ad" providerId="ADAL" clId="{850DDDC6-D27E-8045-B6C1-C5D844472551}" dt="2023-05-09T13:42:46.219" v="262"/>
          <ac:spMkLst>
            <pc:docMk/>
            <pc:sldMk cId="3978761825" sldId="256"/>
            <ac:spMk id="6" creationId="{A7BCC1B5-0498-AD96-AE5D-8A461B8DD81C}"/>
          </ac:spMkLst>
        </pc:spChg>
        <pc:picChg chg="add mod">
          <ac:chgData name="ROHAN SIKDER - STUDENT" userId="bc43b83a-dbb2-421b-a0b1-840ea1df31ad" providerId="ADAL" clId="{850DDDC6-D27E-8045-B6C1-C5D844472551}" dt="2023-05-09T13:53:38.185" v="429" actId="1076"/>
          <ac:picMkLst>
            <pc:docMk/>
            <pc:sldMk cId="3978761825" sldId="256"/>
            <ac:picMk id="5" creationId="{D3B7790B-14F0-3930-518C-D4BC9CF62ED8}"/>
          </ac:picMkLst>
        </pc:picChg>
      </pc:sldChg>
      <pc:sldChg chg="addSp delSp modSp mod modTransition setBg">
        <pc:chgData name="ROHAN SIKDER - STUDENT" userId="bc43b83a-dbb2-421b-a0b1-840ea1df31ad" providerId="ADAL" clId="{850DDDC6-D27E-8045-B6C1-C5D844472551}" dt="2023-05-18T11:17:11.113" v="1006" actId="20577"/>
        <pc:sldMkLst>
          <pc:docMk/>
          <pc:sldMk cId="3851519077" sldId="257"/>
        </pc:sldMkLst>
        <pc:spChg chg="mod">
          <ac:chgData name="ROHAN SIKDER - STUDENT" userId="bc43b83a-dbb2-421b-a0b1-840ea1df31ad" providerId="ADAL" clId="{850DDDC6-D27E-8045-B6C1-C5D844472551}" dt="2023-05-18T10:53:34.423" v="1004" actId="20577"/>
          <ac:spMkLst>
            <pc:docMk/>
            <pc:sldMk cId="3851519077" sldId="257"/>
            <ac:spMk id="2" creationId="{4DA9ED46-E21E-9467-F7E5-E29D68AF52CF}"/>
          </ac:spMkLst>
        </pc:spChg>
        <pc:spChg chg="mod">
          <ac:chgData name="ROHAN SIKDER - STUDENT" userId="bc43b83a-dbb2-421b-a0b1-840ea1df31ad" providerId="ADAL" clId="{850DDDC6-D27E-8045-B6C1-C5D844472551}" dt="2023-05-18T11:17:11.113" v="1006" actId="20577"/>
          <ac:spMkLst>
            <pc:docMk/>
            <pc:sldMk cId="3851519077" sldId="257"/>
            <ac:spMk id="3" creationId="{511EF172-3950-DC6D-4E90-AE312303C5EA}"/>
          </ac:spMkLst>
        </pc:spChg>
        <pc:spChg chg="add del ord">
          <ac:chgData name="ROHAN SIKDER - STUDENT" userId="bc43b83a-dbb2-421b-a0b1-840ea1df31ad" providerId="ADAL" clId="{850DDDC6-D27E-8045-B6C1-C5D844472551}" dt="2023-05-09T13:49:31.554" v="413" actId="26606"/>
          <ac:spMkLst>
            <pc:docMk/>
            <pc:sldMk cId="3851519077" sldId="257"/>
            <ac:spMk id="4" creationId="{B690FB75-8752-D8AA-95D4-9745D450E51D}"/>
          </ac:spMkLst>
        </pc:spChg>
        <pc:spChg chg="add del mod">
          <ac:chgData name="ROHAN SIKDER - STUDENT" userId="bc43b83a-dbb2-421b-a0b1-840ea1df31ad" providerId="ADAL" clId="{850DDDC6-D27E-8045-B6C1-C5D844472551}" dt="2023-05-09T11:27:17.609" v="254" actId="767"/>
          <ac:spMkLst>
            <pc:docMk/>
            <pc:sldMk cId="3851519077" sldId="257"/>
            <ac:spMk id="5" creationId="{F576C8E1-9AFC-C36D-2207-F63C8C338B14}"/>
          </ac:spMkLst>
        </pc:spChg>
        <pc:spChg chg="add">
          <ac:chgData name="ROHAN SIKDER - STUDENT" userId="bc43b83a-dbb2-421b-a0b1-840ea1df31ad" providerId="ADAL" clId="{850DDDC6-D27E-8045-B6C1-C5D844472551}" dt="2023-05-09T13:49:31.554" v="413" actId="26606"/>
          <ac:spMkLst>
            <pc:docMk/>
            <pc:sldMk cId="3851519077" sldId="257"/>
            <ac:spMk id="7" creationId="{B3408E4B-2DDD-4FB3-9181-7D8A09775FB3}"/>
          </ac:spMkLst>
        </pc:spChg>
        <pc:spChg chg="add del">
          <ac:chgData name="ROHAN SIKDER - STUDENT" userId="bc43b83a-dbb2-421b-a0b1-840ea1df31ad" providerId="ADAL" clId="{850DDDC6-D27E-8045-B6C1-C5D844472551}" dt="2023-05-09T13:49:26.136" v="409" actId="26606"/>
          <ac:spMkLst>
            <pc:docMk/>
            <pc:sldMk cId="3851519077" sldId="257"/>
            <ac:spMk id="10" creationId="{3FAD17B9-9E6C-4DD1-9728-97B5E5FCCAB2}"/>
          </ac:spMkLst>
        </pc:spChg>
        <pc:spChg chg="add">
          <ac:chgData name="ROHAN SIKDER - STUDENT" userId="bc43b83a-dbb2-421b-a0b1-840ea1df31ad" providerId="ADAL" clId="{850DDDC6-D27E-8045-B6C1-C5D844472551}" dt="2023-05-09T13:49:31.554" v="413" actId="26606"/>
          <ac:spMkLst>
            <pc:docMk/>
            <pc:sldMk cId="3851519077" sldId="257"/>
            <ac:spMk id="11" creationId="{BC93C630-65D6-40FA-A096-8251FB983E45}"/>
          </ac:spMkLst>
        </pc:spChg>
        <pc:spChg chg="add del">
          <ac:chgData name="ROHAN SIKDER - STUDENT" userId="bc43b83a-dbb2-421b-a0b1-840ea1df31ad" providerId="ADAL" clId="{850DDDC6-D27E-8045-B6C1-C5D844472551}" dt="2023-05-09T13:49:26.136" v="409" actId="26606"/>
          <ac:spMkLst>
            <pc:docMk/>
            <pc:sldMk cId="3851519077" sldId="257"/>
            <ac:spMk id="12" creationId="{D7AC3F90-A588-42FF-B41D-062A8D91B9E5}"/>
          </ac:spMkLst>
        </pc:spChg>
        <pc:spChg chg="add">
          <ac:chgData name="ROHAN SIKDER - STUDENT" userId="bc43b83a-dbb2-421b-a0b1-840ea1df31ad" providerId="ADAL" clId="{850DDDC6-D27E-8045-B6C1-C5D844472551}" dt="2023-05-09T13:49:31.554" v="413" actId="26606"/>
          <ac:spMkLst>
            <pc:docMk/>
            <pc:sldMk cId="3851519077" sldId="257"/>
            <ac:spMk id="13" creationId="{C2C51E34-9874-483C-A2C5-C9D271AD146E}"/>
          </ac:spMkLst>
        </pc:spChg>
        <pc:spChg chg="add">
          <ac:chgData name="ROHAN SIKDER - STUDENT" userId="bc43b83a-dbb2-421b-a0b1-840ea1df31ad" providerId="ADAL" clId="{850DDDC6-D27E-8045-B6C1-C5D844472551}" dt="2023-05-09T13:49:31.554" v="413" actId="26606"/>
          <ac:spMkLst>
            <pc:docMk/>
            <pc:sldMk cId="3851519077" sldId="257"/>
            <ac:spMk id="15" creationId="{6109E7E7-5EA4-4526-A350-196FF2782FC3}"/>
          </ac:spMkLst>
        </pc:spChg>
        <pc:spChg chg="add del">
          <ac:chgData name="ROHAN SIKDER - STUDENT" userId="bc43b83a-dbb2-421b-a0b1-840ea1df31ad" providerId="ADAL" clId="{850DDDC6-D27E-8045-B6C1-C5D844472551}" dt="2023-05-09T13:49:26.136" v="409" actId="26606"/>
          <ac:spMkLst>
            <pc:docMk/>
            <pc:sldMk cId="3851519077" sldId="257"/>
            <ac:spMk id="16" creationId="{E1AADF25-43E9-4DE0-AD82-4F6052319136}"/>
          </ac:spMkLst>
        </pc:spChg>
        <pc:spChg chg="add">
          <ac:chgData name="ROHAN SIKDER - STUDENT" userId="bc43b83a-dbb2-421b-a0b1-840ea1df31ad" providerId="ADAL" clId="{850DDDC6-D27E-8045-B6C1-C5D844472551}" dt="2023-05-09T13:49:31.554" v="413" actId="26606"/>
          <ac:spMkLst>
            <pc:docMk/>
            <pc:sldMk cId="3851519077" sldId="257"/>
            <ac:spMk id="17" creationId="{22373A23-D87D-48AD-A357-96100C722DDC}"/>
          </ac:spMkLst>
        </pc:spChg>
        <pc:spChg chg="add del">
          <ac:chgData name="ROHAN SIKDER - STUDENT" userId="bc43b83a-dbb2-421b-a0b1-840ea1df31ad" providerId="ADAL" clId="{850DDDC6-D27E-8045-B6C1-C5D844472551}" dt="2023-05-09T13:49:26.136" v="409" actId="26606"/>
          <ac:spMkLst>
            <pc:docMk/>
            <pc:sldMk cId="3851519077" sldId="257"/>
            <ac:spMk id="18" creationId="{CBC2D515-EF3C-4E4E-8BC1-192B21E92713}"/>
          </ac:spMkLst>
        </pc:spChg>
        <pc:spChg chg="add del">
          <ac:chgData name="ROHAN SIKDER - STUDENT" userId="bc43b83a-dbb2-421b-a0b1-840ea1df31ad" providerId="ADAL" clId="{850DDDC6-D27E-8045-B6C1-C5D844472551}" dt="2023-05-09T13:49:28.377" v="411" actId="26606"/>
          <ac:spMkLst>
            <pc:docMk/>
            <pc:sldMk cId="3851519077" sldId="257"/>
            <ac:spMk id="20" creationId="{FFE338A2-FC59-4CD5-84F6-6D7B39CC57FC}"/>
          </ac:spMkLst>
        </pc:spChg>
        <pc:spChg chg="add del">
          <ac:chgData name="ROHAN SIKDER - STUDENT" userId="bc43b83a-dbb2-421b-a0b1-840ea1df31ad" providerId="ADAL" clId="{850DDDC6-D27E-8045-B6C1-C5D844472551}" dt="2023-05-09T13:49:28.377" v="411" actId="26606"/>
          <ac:spMkLst>
            <pc:docMk/>
            <pc:sldMk cId="3851519077" sldId="257"/>
            <ac:spMk id="21" creationId="{D028FBE5-2515-4CF7-9061-EDC988E0A017}"/>
          </ac:spMkLst>
        </pc:spChg>
        <pc:spChg chg="add del">
          <ac:chgData name="ROHAN SIKDER - STUDENT" userId="bc43b83a-dbb2-421b-a0b1-840ea1df31ad" providerId="ADAL" clId="{850DDDC6-D27E-8045-B6C1-C5D844472551}" dt="2023-05-09T13:49:28.377" v="411" actId="26606"/>
          <ac:spMkLst>
            <pc:docMk/>
            <pc:sldMk cId="3851519077" sldId="257"/>
            <ac:spMk id="22" creationId="{A8F57220-9A7B-4037-B5C5-8BE03B333B47}"/>
          </ac:spMkLst>
        </pc:spChg>
        <pc:spChg chg="add del">
          <ac:chgData name="ROHAN SIKDER - STUDENT" userId="bc43b83a-dbb2-421b-a0b1-840ea1df31ad" providerId="ADAL" clId="{850DDDC6-D27E-8045-B6C1-C5D844472551}" dt="2023-05-09T13:49:28.377" v="411" actId="26606"/>
          <ac:spMkLst>
            <pc:docMk/>
            <pc:sldMk cId="3851519077" sldId="257"/>
            <ac:spMk id="25" creationId="{7DBE5AD7-4CDA-4167-83AD-34003BB38D53}"/>
          </ac:spMkLst>
        </pc:spChg>
        <pc:spChg chg="add del">
          <ac:chgData name="ROHAN SIKDER - STUDENT" userId="bc43b83a-dbb2-421b-a0b1-840ea1df31ad" providerId="ADAL" clId="{850DDDC6-D27E-8045-B6C1-C5D844472551}" dt="2023-05-09T13:49:28.377" v="411" actId="26606"/>
          <ac:spMkLst>
            <pc:docMk/>
            <pc:sldMk cId="3851519077" sldId="257"/>
            <ac:spMk id="26" creationId="{3D580359-F271-4995-847D-4B9BBE8DE1C5}"/>
          </ac:spMkLst>
        </pc:spChg>
        <pc:picChg chg="add mod ord">
          <ac:chgData name="ROHAN SIKDER - STUDENT" userId="bc43b83a-dbb2-421b-a0b1-840ea1df31ad" providerId="ADAL" clId="{850DDDC6-D27E-8045-B6C1-C5D844472551}" dt="2023-05-09T13:49:45.123" v="415" actId="1076"/>
          <ac:picMkLst>
            <pc:docMk/>
            <pc:sldMk cId="3851519077" sldId="257"/>
            <ac:picMk id="5" creationId="{4ABEBAEC-89FB-8FD0-5FDD-4560822E251C}"/>
          </ac:picMkLst>
        </pc:picChg>
        <pc:picChg chg="add">
          <ac:chgData name="ROHAN SIKDER - STUDENT" userId="bc43b83a-dbb2-421b-a0b1-840ea1df31ad" providerId="ADAL" clId="{850DDDC6-D27E-8045-B6C1-C5D844472551}" dt="2023-05-09T13:49:31.554" v="413" actId="26606"/>
          <ac:picMkLst>
            <pc:docMk/>
            <pc:sldMk cId="3851519077" sldId="257"/>
            <ac:picMk id="8" creationId="{3FCA32F3-0B4B-449A-8A9D-309A1B678252}"/>
          </ac:picMkLst>
        </pc:picChg>
        <pc:picChg chg="add">
          <ac:chgData name="ROHAN SIKDER - STUDENT" userId="bc43b83a-dbb2-421b-a0b1-840ea1df31ad" providerId="ADAL" clId="{850DDDC6-D27E-8045-B6C1-C5D844472551}" dt="2023-05-09T13:49:31.554" v="413" actId="26606"/>
          <ac:picMkLst>
            <pc:docMk/>
            <pc:sldMk cId="3851519077" sldId="257"/>
            <ac:picMk id="9" creationId="{D1C78E1D-D549-4B5E-B65A-7353ED14D838}"/>
          </ac:picMkLst>
        </pc:picChg>
        <pc:picChg chg="add del">
          <ac:chgData name="ROHAN SIKDER - STUDENT" userId="bc43b83a-dbb2-421b-a0b1-840ea1df31ad" providerId="ADAL" clId="{850DDDC6-D27E-8045-B6C1-C5D844472551}" dt="2023-05-09T13:49:26.136" v="409" actId="26606"/>
          <ac:picMkLst>
            <pc:docMk/>
            <pc:sldMk cId="3851519077" sldId="257"/>
            <ac:picMk id="14" creationId="{015AB904-4FB7-4A0D-B43E-03ACF05E1445}"/>
          </ac:picMkLst>
        </pc:picChg>
        <pc:picChg chg="add del">
          <ac:chgData name="ROHAN SIKDER - STUDENT" userId="bc43b83a-dbb2-421b-a0b1-840ea1df31ad" providerId="ADAL" clId="{850DDDC6-D27E-8045-B6C1-C5D844472551}" dt="2023-05-09T13:49:28.377" v="411" actId="26606"/>
          <ac:picMkLst>
            <pc:docMk/>
            <pc:sldMk cId="3851519077" sldId="257"/>
            <ac:picMk id="23" creationId="{10C2A92B-92F5-430A-A370-FD864418A2B6}"/>
          </ac:picMkLst>
        </pc:picChg>
        <pc:picChg chg="add del">
          <ac:chgData name="ROHAN SIKDER - STUDENT" userId="bc43b83a-dbb2-421b-a0b1-840ea1df31ad" providerId="ADAL" clId="{850DDDC6-D27E-8045-B6C1-C5D844472551}" dt="2023-05-09T13:49:28.377" v="411" actId="26606"/>
          <ac:picMkLst>
            <pc:docMk/>
            <pc:sldMk cId="3851519077" sldId="257"/>
            <ac:picMk id="24" creationId="{C151BBAC-D417-4C14-AAFE-8AAA55B26E04}"/>
          </ac:picMkLst>
        </pc:picChg>
        <pc:picChg chg="add del">
          <ac:chgData name="ROHAN SIKDER - STUDENT" userId="bc43b83a-dbb2-421b-a0b1-840ea1df31ad" providerId="ADAL" clId="{850DDDC6-D27E-8045-B6C1-C5D844472551}" dt="2023-05-09T13:47:43.683" v="400"/>
          <ac:picMkLst>
            <pc:docMk/>
            <pc:sldMk cId="3851519077" sldId="257"/>
            <ac:picMk id="1026" creationId="{BDD9FC24-263E-C0E2-B859-9C013CC78254}"/>
          </ac:picMkLst>
        </pc:picChg>
        <pc:picChg chg="add del">
          <ac:chgData name="ROHAN SIKDER - STUDENT" userId="bc43b83a-dbb2-421b-a0b1-840ea1df31ad" providerId="ADAL" clId="{850DDDC6-D27E-8045-B6C1-C5D844472551}" dt="2023-05-09T13:48:12.548" v="402"/>
          <ac:picMkLst>
            <pc:docMk/>
            <pc:sldMk cId="3851519077" sldId="257"/>
            <ac:picMk id="1028" creationId="{CE1C22B3-9129-A3F4-FCDD-476BE88E1DEB}"/>
          </ac:picMkLst>
        </pc:picChg>
      </pc:sldChg>
      <pc:sldChg chg="modSp mod modTransition">
        <pc:chgData name="ROHAN SIKDER - STUDENT" userId="bc43b83a-dbb2-421b-a0b1-840ea1df31ad" providerId="ADAL" clId="{850DDDC6-D27E-8045-B6C1-C5D844472551}" dt="2023-05-09T19:20:56.344" v="978"/>
        <pc:sldMkLst>
          <pc:docMk/>
          <pc:sldMk cId="441481658" sldId="258"/>
        </pc:sldMkLst>
        <pc:spChg chg="mod">
          <ac:chgData name="ROHAN SIKDER - STUDENT" userId="bc43b83a-dbb2-421b-a0b1-840ea1df31ad" providerId="ADAL" clId="{850DDDC6-D27E-8045-B6C1-C5D844472551}" dt="2023-05-09T19:16:32.791" v="961" actId="20577"/>
          <ac:spMkLst>
            <pc:docMk/>
            <pc:sldMk cId="441481658" sldId="258"/>
            <ac:spMk id="3" creationId="{CCDE47E7-2A70-743C-8D9A-C3015CCC415A}"/>
          </ac:spMkLst>
        </pc:spChg>
      </pc:sldChg>
      <pc:sldChg chg="addSp delSp modSp mod ord modTransition setBg modAnim">
        <pc:chgData name="ROHAN SIKDER - STUDENT" userId="bc43b83a-dbb2-421b-a0b1-840ea1df31ad" providerId="ADAL" clId="{850DDDC6-D27E-8045-B6C1-C5D844472551}" dt="2023-05-09T19:22:30.789" v="990"/>
        <pc:sldMkLst>
          <pc:docMk/>
          <pc:sldMk cId="1419410719" sldId="259"/>
        </pc:sldMkLst>
        <pc:spChg chg="mod ord">
          <ac:chgData name="ROHAN SIKDER - STUDENT" userId="bc43b83a-dbb2-421b-a0b1-840ea1df31ad" providerId="ADAL" clId="{850DDDC6-D27E-8045-B6C1-C5D844472551}" dt="2023-05-09T11:22:15.907" v="240" actId="1035"/>
          <ac:spMkLst>
            <pc:docMk/>
            <pc:sldMk cId="1419410719" sldId="259"/>
            <ac:spMk id="2" creationId="{E1A4D8DB-029F-25D5-32F1-A90F0E80A90E}"/>
          </ac:spMkLst>
        </pc:spChg>
        <pc:spChg chg="add">
          <ac:chgData name="ROHAN SIKDER - STUDENT" userId="bc43b83a-dbb2-421b-a0b1-840ea1df31ad" providerId="ADAL" clId="{850DDDC6-D27E-8045-B6C1-C5D844472551}" dt="2023-05-09T11:20:38.139" v="230" actId="26606"/>
          <ac:spMkLst>
            <pc:docMk/>
            <pc:sldMk cId="1419410719" sldId="259"/>
            <ac:spMk id="1034" creationId="{8DA14841-53A4-4935-BE65-C8373B8A6D06}"/>
          </ac:spMkLst>
        </pc:spChg>
        <pc:spChg chg="add del">
          <ac:chgData name="ROHAN SIKDER - STUDENT" userId="bc43b83a-dbb2-421b-a0b1-840ea1df31ad" providerId="ADAL" clId="{850DDDC6-D27E-8045-B6C1-C5D844472551}" dt="2023-05-09T11:20:24.315" v="223" actId="26606"/>
          <ac:spMkLst>
            <pc:docMk/>
            <pc:sldMk cId="1419410719" sldId="259"/>
            <ac:spMk id="1035" creationId="{8DA14841-53A4-4935-BE65-C8373B8A6D06}"/>
          </ac:spMkLst>
        </pc:spChg>
        <pc:spChg chg="add">
          <ac:chgData name="ROHAN SIKDER - STUDENT" userId="bc43b83a-dbb2-421b-a0b1-840ea1df31ad" providerId="ADAL" clId="{850DDDC6-D27E-8045-B6C1-C5D844472551}" dt="2023-05-09T11:20:38.139" v="230" actId="26606"/>
          <ac:spMkLst>
            <pc:docMk/>
            <pc:sldMk cId="1419410719" sldId="259"/>
            <ac:spMk id="1036" creationId="{9877C2CF-B2DD-41C8-8B5E-152673376B41}"/>
          </ac:spMkLst>
        </pc:spChg>
        <pc:spChg chg="add del">
          <ac:chgData name="ROHAN SIKDER - STUDENT" userId="bc43b83a-dbb2-421b-a0b1-840ea1df31ad" providerId="ADAL" clId="{850DDDC6-D27E-8045-B6C1-C5D844472551}" dt="2023-05-09T11:20:24.315" v="223" actId="26606"/>
          <ac:spMkLst>
            <pc:docMk/>
            <pc:sldMk cId="1419410719" sldId="259"/>
            <ac:spMk id="1037" creationId="{9877C2CF-B2DD-41C8-8B5E-152673376B41}"/>
          </ac:spMkLst>
        </pc:spChg>
        <pc:spChg chg="add">
          <ac:chgData name="ROHAN SIKDER - STUDENT" userId="bc43b83a-dbb2-421b-a0b1-840ea1df31ad" providerId="ADAL" clId="{850DDDC6-D27E-8045-B6C1-C5D844472551}" dt="2023-05-09T11:20:38.139" v="230" actId="26606"/>
          <ac:spMkLst>
            <pc:docMk/>
            <pc:sldMk cId="1419410719" sldId="259"/>
            <ac:spMk id="1038" creationId="{D377EE36-E59D-4778-8F99-4B470DA4A306}"/>
          </ac:spMkLst>
        </pc:spChg>
        <pc:spChg chg="add del">
          <ac:chgData name="ROHAN SIKDER - STUDENT" userId="bc43b83a-dbb2-421b-a0b1-840ea1df31ad" providerId="ADAL" clId="{850DDDC6-D27E-8045-B6C1-C5D844472551}" dt="2023-05-09T11:20:24.315" v="223" actId="26606"/>
          <ac:spMkLst>
            <pc:docMk/>
            <pc:sldMk cId="1419410719" sldId="259"/>
            <ac:spMk id="1039" creationId="{D377EE36-E59D-4778-8F99-4B470DA4A306}"/>
          </ac:spMkLst>
        </pc:spChg>
        <pc:spChg chg="add">
          <ac:chgData name="ROHAN SIKDER - STUDENT" userId="bc43b83a-dbb2-421b-a0b1-840ea1df31ad" providerId="ADAL" clId="{850DDDC6-D27E-8045-B6C1-C5D844472551}" dt="2023-05-09T11:20:38.139" v="230" actId="26606"/>
          <ac:spMkLst>
            <pc:docMk/>
            <pc:sldMk cId="1419410719" sldId="259"/>
            <ac:spMk id="1040" creationId="{2586C6C5-47AF-450A-932D-880EF823E596}"/>
          </ac:spMkLst>
        </pc:spChg>
        <pc:spChg chg="add del">
          <ac:chgData name="ROHAN SIKDER - STUDENT" userId="bc43b83a-dbb2-421b-a0b1-840ea1df31ad" providerId="ADAL" clId="{850DDDC6-D27E-8045-B6C1-C5D844472551}" dt="2023-05-09T11:20:24.315" v="223" actId="26606"/>
          <ac:spMkLst>
            <pc:docMk/>
            <pc:sldMk cId="1419410719" sldId="259"/>
            <ac:spMk id="1041" creationId="{2586C6C5-47AF-450A-932D-880EF823E596}"/>
          </ac:spMkLst>
        </pc:spChg>
        <pc:spChg chg="add">
          <ac:chgData name="ROHAN SIKDER - STUDENT" userId="bc43b83a-dbb2-421b-a0b1-840ea1df31ad" providerId="ADAL" clId="{850DDDC6-D27E-8045-B6C1-C5D844472551}" dt="2023-05-09T11:20:38.139" v="230" actId="26606"/>
          <ac:spMkLst>
            <pc:docMk/>
            <pc:sldMk cId="1419410719" sldId="259"/>
            <ac:spMk id="1042" creationId="{A587901A-AA64-4940-9803-F67677851150}"/>
          </ac:spMkLst>
        </pc:spChg>
        <pc:spChg chg="add del">
          <ac:chgData name="ROHAN SIKDER - STUDENT" userId="bc43b83a-dbb2-421b-a0b1-840ea1df31ad" providerId="ADAL" clId="{850DDDC6-D27E-8045-B6C1-C5D844472551}" dt="2023-05-09T11:20:24.315" v="223" actId="26606"/>
          <ac:spMkLst>
            <pc:docMk/>
            <pc:sldMk cId="1419410719" sldId="259"/>
            <ac:spMk id="1043" creationId="{A587901A-AA64-4940-9803-F67677851150}"/>
          </ac:spMkLst>
        </pc:spChg>
        <pc:spChg chg="add">
          <ac:chgData name="ROHAN SIKDER - STUDENT" userId="bc43b83a-dbb2-421b-a0b1-840ea1df31ad" providerId="ADAL" clId="{850DDDC6-D27E-8045-B6C1-C5D844472551}" dt="2023-05-09T11:20:38.139" v="230" actId="26606"/>
          <ac:spMkLst>
            <pc:docMk/>
            <pc:sldMk cId="1419410719" sldId="259"/>
            <ac:spMk id="1048" creationId="{27F7FCF9-9DC8-4809-ABA1-9E838A2C2940}"/>
          </ac:spMkLst>
        </pc:spChg>
        <pc:spChg chg="add del">
          <ac:chgData name="ROHAN SIKDER - STUDENT" userId="bc43b83a-dbb2-421b-a0b1-840ea1df31ad" providerId="ADAL" clId="{850DDDC6-D27E-8045-B6C1-C5D844472551}" dt="2023-05-09T11:20:24.315" v="223" actId="26606"/>
          <ac:spMkLst>
            <pc:docMk/>
            <pc:sldMk cId="1419410719" sldId="259"/>
            <ac:spMk id="1049" creationId="{27F7FCF9-9DC8-4809-ABA1-9E838A2C2940}"/>
          </ac:spMkLst>
        </pc:spChg>
        <pc:spChg chg="add">
          <ac:chgData name="ROHAN SIKDER - STUDENT" userId="bc43b83a-dbb2-421b-a0b1-840ea1df31ad" providerId="ADAL" clId="{850DDDC6-D27E-8045-B6C1-C5D844472551}" dt="2023-05-09T11:20:38.139" v="230" actId="26606"/>
          <ac:spMkLst>
            <pc:docMk/>
            <pc:sldMk cId="1419410719" sldId="259"/>
            <ac:spMk id="1050" creationId="{DCDABCB5-7B43-4F1E-A92D-40B7FC42C004}"/>
          </ac:spMkLst>
        </pc:spChg>
        <pc:spChg chg="add del">
          <ac:chgData name="ROHAN SIKDER - STUDENT" userId="bc43b83a-dbb2-421b-a0b1-840ea1df31ad" providerId="ADAL" clId="{850DDDC6-D27E-8045-B6C1-C5D844472551}" dt="2023-05-09T11:20:24.315" v="223" actId="26606"/>
          <ac:spMkLst>
            <pc:docMk/>
            <pc:sldMk cId="1419410719" sldId="259"/>
            <ac:spMk id="1051" creationId="{DCDABCB5-7B43-4F1E-A92D-40B7FC42C004}"/>
          </ac:spMkLst>
        </pc:spChg>
        <pc:spChg chg="add">
          <ac:chgData name="ROHAN SIKDER - STUDENT" userId="bc43b83a-dbb2-421b-a0b1-840ea1df31ad" providerId="ADAL" clId="{850DDDC6-D27E-8045-B6C1-C5D844472551}" dt="2023-05-09T11:20:38.139" v="230" actId="26606"/>
          <ac:spMkLst>
            <pc:docMk/>
            <pc:sldMk cId="1419410719" sldId="259"/>
            <ac:spMk id="1052" creationId="{9068540E-7885-4861-BD0F-315690043ED8}"/>
          </ac:spMkLst>
        </pc:spChg>
        <pc:spChg chg="add del">
          <ac:chgData name="ROHAN SIKDER - STUDENT" userId="bc43b83a-dbb2-421b-a0b1-840ea1df31ad" providerId="ADAL" clId="{850DDDC6-D27E-8045-B6C1-C5D844472551}" dt="2023-05-09T11:20:24.315" v="223" actId="26606"/>
          <ac:spMkLst>
            <pc:docMk/>
            <pc:sldMk cId="1419410719" sldId="259"/>
            <ac:spMk id="1053" creationId="{9068540E-7885-4861-BD0F-315690043ED8}"/>
          </ac:spMkLst>
        </pc:spChg>
        <pc:spChg chg="add">
          <ac:chgData name="ROHAN SIKDER - STUDENT" userId="bc43b83a-dbb2-421b-a0b1-840ea1df31ad" providerId="ADAL" clId="{850DDDC6-D27E-8045-B6C1-C5D844472551}" dt="2023-05-09T11:20:38.139" v="230" actId="26606"/>
          <ac:spMkLst>
            <pc:docMk/>
            <pc:sldMk cId="1419410719" sldId="259"/>
            <ac:spMk id="1054" creationId="{803A8740-FDD5-4A54-851E-CEC119ED8A1F}"/>
          </ac:spMkLst>
        </pc:spChg>
        <pc:spChg chg="add del">
          <ac:chgData name="ROHAN SIKDER - STUDENT" userId="bc43b83a-dbb2-421b-a0b1-840ea1df31ad" providerId="ADAL" clId="{850DDDC6-D27E-8045-B6C1-C5D844472551}" dt="2023-05-09T11:20:24.315" v="223" actId="26606"/>
          <ac:spMkLst>
            <pc:docMk/>
            <pc:sldMk cId="1419410719" sldId="259"/>
            <ac:spMk id="1055" creationId="{803A8740-FDD5-4A54-851E-CEC119ED8A1F}"/>
          </ac:spMkLst>
        </pc:spChg>
        <pc:spChg chg="add del">
          <ac:chgData name="ROHAN SIKDER - STUDENT" userId="bc43b83a-dbb2-421b-a0b1-840ea1df31ad" providerId="ADAL" clId="{850DDDC6-D27E-8045-B6C1-C5D844472551}" dt="2023-05-09T11:20:29.323" v="227" actId="26606"/>
          <ac:spMkLst>
            <pc:docMk/>
            <pc:sldMk cId="1419410719" sldId="259"/>
            <ac:spMk id="1057" creationId="{4C7118A3-ECB4-4619-AA16-3E9684D099FC}"/>
          </ac:spMkLst>
        </pc:spChg>
        <pc:spChg chg="add del">
          <ac:chgData name="ROHAN SIKDER - STUDENT" userId="bc43b83a-dbb2-421b-a0b1-840ea1df31ad" providerId="ADAL" clId="{850DDDC6-D27E-8045-B6C1-C5D844472551}" dt="2023-05-09T11:20:29.323" v="227" actId="26606"/>
          <ac:spMkLst>
            <pc:docMk/>
            <pc:sldMk cId="1419410719" sldId="259"/>
            <ac:spMk id="1060" creationId="{8DA14841-53A4-4935-BE65-C8373B8A6D06}"/>
          </ac:spMkLst>
        </pc:spChg>
        <pc:spChg chg="add del">
          <ac:chgData name="ROHAN SIKDER - STUDENT" userId="bc43b83a-dbb2-421b-a0b1-840ea1df31ad" providerId="ADAL" clId="{850DDDC6-D27E-8045-B6C1-C5D844472551}" dt="2023-05-09T11:20:29.323" v="227" actId="26606"/>
          <ac:spMkLst>
            <pc:docMk/>
            <pc:sldMk cId="1419410719" sldId="259"/>
            <ac:spMk id="1061" creationId="{9877C2CF-B2DD-41C8-8B5E-152673376B41}"/>
          </ac:spMkLst>
        </pc:spChg>
        <pc:spChg chg="add del">
          <ac:chgData name="ROHAN SIKDER - STUDENT" userId="bc43b83a-dbb2-421b-a0b1-840ea1df31ad" providerId="ADAL" clId="{850DDDC6-D27E-8045-B6C1-C5D844472551}" dt="2023-05-09T11:20:29.323" v="227" actId="26606"/>
          <ac:spMkLst>
            <pc:docMk/>
            <pc:sldMk cId="1419410719" sldId="259"/>
            <ac:spMk id="1062" creationId="{D377EE36-E59D-4778-8F99-4B470DA4A306}"/>
          </ac:spMkLst>
        </pc:spChg>
        <pc:spChg chg="add del">
          <ac:chgData name="ROHAN SIKDER - STUDENT" userId="bc43b83a-dbb2-421b-a0b1-840ea1df31ad" providerId="ADAL" clId="{850DDDC6-D27E-8045-B6C1-C5D844472551}" dt="2023-05-09T11:20:29.323" v="227" actId="26606"/>
          <ac:spMkLst>
            <pc:docMk/>
            <pc:sldMk cId="1419410719" sldId="259"/>
            <ac:spMk id="1063" creationId="{2586C6C5-47AF-450A-932D-880EF823E596}"/>
          </ac:spMkLst>
        </pc:spChg>
        <pc:spChg chg="add del">
          <ac:chgData name="ROHAN SIKDER - STUDENT" userId="bc43b83a-dbb2-421b-a0b1-840ea1df31ad" providerId="ADAL" clId="{850DDDC6-D27E-8045-B6C1-C5D844472551}" dt="2023-05-09T11:20:29.323" v="227" actId="26606"/>
          <ac:spMkLst>
            <pc:docMk/>
            <pc:sldMk cId="1419410719" sldId="259"/>
            <ac:spMk id="1064" creationId="{A587901A-AA64-4940-9803-F67677851150}"/>
          </ac:spMkLst>
        </pc:spChg>
        <pc:spChg chg="add del">
          <ac:chgData name="ROHAN SIKDER - STUDENT" userId="bc43b83a-dbb2-421b-a0b1-840ea1df31ad" providerId="ADAL" clId="{850DDDC6-D27E-8045-B6C1-C5D844472551}" dt="2023-05-09T11:20:29.323" v="227" actId="26606"/>
          <ac:spMkLst>
            <pc:docMk/>
            <pc:sldMk cId="1419410719" sldId="259"/>
            <ac:spMk id="1065" creationId="{1996F86B-8A8D-482B-AB2B-1A8EE4EF2752}"/>
          </ac:spMkLst>
        </pc:spChg>
        <pc:spChg chg="add del">
          <ac:chgData name="ROHAN SIKDER - STUDENT" userId="bc43b83a-dbb2-421b-a0b1-840ea1df31ad" providerId="ADAL" clId="{850DDDC6-D27E-8045-B6C1-C5D844472551}" dt="2023-05-09T11:20:29.323" v="227" actId="26606"/>
          <ac:spMkLst>
            <pc:docMk/>
            <pc:sldMk cId="1419410719" sldId="259"/>
            <ac:spMk id="1068" creationId="{2A06CCF8-E75B-4B55-99FB-2D76CBD12287}"/>
          </ac:spMkLst>
        </pc:spChg>
        <pc:spChg chg="add del">
          <ac:chgData name="ROHAN SIKDER - STUDENT" userId="bc43b83a-dbb2-421b-a0b1-840ea1df31ad" providerId="ADAL" clId="{850DDDC6-D27E-8045-B6C1-C5D844472551}" dt="2023-05-09T11:20:29.323" v="227" actId="26606"/>
          <ac:spMkLst>
            <pc:docMk/>
            <pc:sldMk cId="1419410719" sldId="259"/>
            <ac:spMk id="1069" creationId="{43F55E8D-2CEA-40CC-84B8-110F9CCFEC45}"/>
          </ac:spMkLst>
        </pc:spChg>
        <pc:spChg chg="add del">
          <ac:chgData name="ROHAN SIKDER - STUDENT" userId="bc43b83a-dbb2-421b-a0b1-840ea1df31ad" providerId="ADAL" clId="{850DDDC6-D27E-8045-B6C1-C5D844472551}" dt="2023-05-09T11:20:29.323" v="227" actId="26606"/>
          <ac:spMkLst>
            <pc:docMk/>
            <pc:sldMk cId="1419410719" sldId="259"/>
            <ac:spMk id="1070" creationId="{903899BD-A4C7-4D2F-B882-E373ADDBF339}"/>
          </ac:spMkLst>
        </pc:spChg>
        <pc:picChg chg="add del mod">
          <ac:chgData name="ROHAN SIKDER - STUDENT" userId="bc43b83a-dbb2-421b-a0b1-840ea1df31ad" providerId="ADAL" clId="{850DDDC6-D27E-8045-B6C1-C5D844472551}" dt="2023-05-09T11:20:29.935" v="228"/>
          <ac:picMkLst>
            <pc:docMk/>
            <pc:sldMk cId="1419410719" sldId="259"/>
            <ac:picMk id="1026" creationId="{01A2A74A-1FE4-EE23-E30F-F87EFFE96DAD}"/>
          </ac:picMkLst>
        </pc:picChg>
        <pc:picChg chg="add mod">
          <ac:chgData name="ROHAN SIKDER - STUDENT" userId="bc43b83a-dbb2-421b-a0b1-840ea1df31ad" providerId="ADAL" clId="{850DDDC6-D27E-8045-B6C1-C5D844472551}" dt="2023-05-09T11:20:38.139" v="230" actId="26606"/>
          <ac:picMkLst>
            <pc:docMk/>
            <pc:sldMk cId="1419410719" sldId="259"/>
            <ac:picMk id="1028" creationId="{C44BB3AB-CE01-4B29-DE2D-82A93AAB3763}"/>
          </ac:picMkLst>
        </pc:picChg>
        <pc:picChg chg="add">
          <ac:chgData name="ROHAN SIKDER - STUDENT" userId="bc43b83a-dbb2-421b-a0b1-840ea1df31ad" providerId="ADAL" clId="{850DDDC6-D27E-8045-B6C1-C5D844472551}" dt="2023-05-09T11:20:38.139" v="230" actId="26606"/>
          <ac:picMkLst>
            <pc:docMk/>
            <pc:sldMk cId="1419410719" sldId="259"/>
            <ac:picMk id="1030" creationId="{2FA3880A-8D8F-466C-A4A1-F07BCDD3719C}"/>
          </ac:picMkLst>
        </pc:picChg>
        <pc:picChg chg="add del">
          <ac:chgData name="ROHAN SIKDER - STUDENT" userId="bc43b83a-dbb2-421b-a0b1-840ea1df31ad" providerId="ADAL" clId="{850DDDC6-D27E-8045-B6C1-C5D844472551}" dt="2023-05-09T11:20:24.315" v="223" actId="26606"/>
          <ac:picMkLst>
            <pc:docMk/>
            <pc:sldMk cId="1419410719" sldId="259"/>
            <ac:picMk id="1031" creationId="{2FA3880A-8D8F-466C-A4A1-F07BCDD3719C}"/>
          </ac:picMkLst>
        </pc:picChg>
        <pc:picChg chg="add">
          <ac:chgData name="ROHAN SIKDER - STUDENT" userId="bc43b83a-dbb2-421b-a0b1-840ea1df31ad" providerId="ADAL" clId="{850DDDC6-D27E-8045-B6C1-C5D844472551}" dt="2023-05-09T11:20:38.139" v="230" actId="26606"/>
          <ac:picMkLst>
            <pc:docMk/>
            <pc:sldMk cId="1419410719" sldId="259"/>
            <ac:picMk id="1032" creationId="{3C0A64CB-20A1-4508-B568-284EB04F78EE}"/>
          </ac:picMkLst>
        </pc:picChg>
        <pc:picChg chg="add del">
          <ac:chgData name="ROHAN SIKDER - STUDENT" userId="bc43b83a-dbb2-421b-a0b1-840ea1df31ad" providerId="ADAL" clId="{850DDDC6-D27E-8045-B6C1-C5D844472551}" dt="2023-05-09T11:20:24.315" v="223" actId="26606"/>
          <ac:picMkLst>
            <pc:docMk/>
            <pc:sldMk cId="1419410719" sldId="259"/>
            <ac:picMk id="1033" creationId="{3C0A64CB-20A1-4508-B568-284EB04F78EE}"/>
          </ac:picMkLst>
        </pc:picChg>
        <pc:picChg chg="add">
          <ac:chgData name="ROHAN SIKDER - STUDENT" userId="bc43b83a-dbb2-421b-a0b1-840ea1df31ad" providerId="ADAL" clId="{850DDDC6-D27E-8045-B6C1-C5D844472551}" dt="2023-05-09T11:20:38.139" v="230" actId="26606"/>
          <ac:picMkLst>
            <pc:docMk/>
            <pc:sldMk cId="1419410719" sldId="259"/>
            <ac:picMk id="1044" creationId="{97E95E2F-46AB-4CC1-B3EC-E895B8364993}"/>
          </ac:picMkLst>
        </pc:picChg>
        <pc:picChg chg="add del">
          <ac:chgData name="ROHAN SIKDER - STUDENT" userId="bc43b83a-dbb2-421b-a0b1-840ea1df31ad" providerId="ADAL" clId="{850DDDC6-D27E-8045-B6C1-C5D844472551}" dt="2023-05-09T11:20:24.315" v="223" actId="26606"/>
          <ac:picMkLst>
            <pc:docMk/>
            <pc:sldMk cId="1419410719" sldId="259"/>
            <ac:picMk id="1045" creationId="{97E95E2F-46AB-4CC1-B3EC-E895B8364993}"/>
          </ac:picMkLst>
        </pc:picChg>
        <pc:picChg chg="add">
          <ac:chgData name="ROHAN SIKDER - STUDENT" userId="bc43b83a-dbb2-421b-a0b1-840ea1df31ad" providerId="ADAL" clId="{850DDDC6-D27E-8045-B6C1-C5D844472551}" dt="2023-05-09T11:20:38.139" v="230" actId="26606"/>
          <ac:picMkLst>
            <pc:docMk/>
            <pc:sldMk cId="1419410719" sldId="259"/>
            <ac:picMk id="1046" creationId="{948DAB23-6C4D-4138-8D67-DC09574BC896}"/>
          </ac:picMkLst>
        </pc:picChg>
        <pc:picChg chg="add del">
          <ac:chgData name="ROHAN SIKDER - STUDENT" userId="bc43b83a-dbb2-421b-a0b1-840ea1df31ad" providerId="ADAL" clId="{850DDDC6-D27E-8045-B6C1-C5D844472551}" dt="2023-05-09T11:20:24.315" v="223" actId="26606"/>
          <ac:picMkLst>
            <pc:docMk/>
            <pc:sldMk cId="1419410719" sldId="259"/>
            <ac:picMk id="1047" creationId="{948DAB23-6C4D-4138-8D67-DC09574BC896}"/>
          </ac:picMkLst>
        </pc:picChg>
        <pc:picChg chg="add del">
          <ac:chgData name="ROHAN SIKDER - STUDENT" userId="bc43b83a-dbb2-421b-a0b1-840ea1df31ad" providerId="ADAL" clId="{850DDDC6-D27E-8045-B6C1-C5D844472551}" dt="2023-05-09T11:20:29.323" v="227" actId="26606"/>
          <ac:picMkLst>
            <pc:docMk/>
            <pc:sldMk cId="1419410719" sldId="259"/>
            <ac:picMk id="1058" creationId="{2FA3880A-8D8F-466C-A4A1-F07BCDD3719C}"/>
          </ac:picMkLst>
        </pc:picChg>
        <pc:picChg chg="add del">
          <ac:chgData name="ROHAN SIKDER - STUDENT" userId="bc43b83a-dbb2-421b-a0b1-840ea1df31ad" providerId="ADAL" clId="{850DDDC6-D27E-8045-B6C1-C5D844472551}" dt="2023-05-09T11:20:29.323" v="227" actId="26606"/>
          <ac:picMkLst>
            <pc:docMk/>
            <pc:sldMk cId="1419410719" sldId="259"/>
            <ac:picMk id="1059" creationId="{3C0A64CB-20A1-4508-B568-284EB04F78EE}"/>
          </ac:picMkLst>
        </pc:picChg>
        <pc:picChg chg="add del">
          <ac:chgData name="ROHAN SIKDER - STUDENT" userId="bc43b83a-dbb2-421b-a0b1-840ea1df31ad" providerId="ADAL" clId="{850DDDC6-D27E-8045-B6C1-C5D844472551}" dt="2023-05-09T11:20:29.323" v="227" actId="26606"/>
          <ac:picMkLst>
            <pc:docMk/>
            <pc:sldMk cId="1419410719" sldId="259"/>
            <ac:picMk id="1066" creationId="{BF7B2BC4-6DAA-43BB-BBF8-74F594318587}"/>
          </ac:picMkLst>
        </pc:picChg>
        <pc:picChg chg="add del">
          <ac:chgData name="ROHAN SIKDER - STUDENT" userId="bc43b83a-dbb2-421b-a0b1-840ea1df31ad" providerId="ADAL" clId="{850DDDC6-D27E-8045-B6C1-C5D844472551}" dt="2023-05-09T11:20:29.323" v="227" actId="26606"/>
          <ac:picMkLst>
            <pc:docMk/>
            <pc:sldMk cId="1419410719" sldId="259"/>
            <ac:picMk id="1067" creationId="{1E9DBD7B-6F32-47F1-9654-A2CB59691DC7}"/>
          </ac:picMkLst>
        </pc:picChg>
      </pc:sldChg>
      <pc:sldChg chg="addSp delSp modSp mod modTransition setBg addAnim delAnim">
        <pc:chgData name="ROHAN SIKDER - STUDENT" userId="bc43b83a-dbb2-421b-a0b1-840ea1df31ad" providerId="ADAL" clId="{850DDDC6-D27E-8045-B6C1-C5D844472551}" dt="2023-05-09T19:20:58.161" v="979"/>
        <pc:sldMkLst>
          <pc:docMk/>
          <pc:sldMk cId="3558140710" sldId="260"/>
        </pc:sldMkLst>
        <pc:spChg chg="mod">
          <ac:chgData name="ROHAN SIKDER - STUDENT" userId="bc43b83a-dbb2-421b-a0b1-840ea1df31ad" providerId="ADAL" clId="{850DDDC6-D27E-8045-B6C1-C5D844472551}" dt="2023-05-09T19:16:52.447" v="963" actId="1076"/>
          <ac:spMkLst>
            <pc:docMk/>
            <pc:sldMk cId="3558140710" sldId="260"/>
            <ac:spMk id="2" creationId="{E3106E5C-316C-5D72-5247-FF06501A7740}"/>
          </ac:spMkLst>
        </pc:spChg>
        <pc:spChg chg="mod">
          <ac:chgData name="ROHAN SIKDER - STUDENT" userId="bc43b83a-dbb2-421b-a0b1-840ea1df31ad" providerId="ADAL" clId="{850DDDC6-D27E-8045-B6C1-C5D844472551}" dt="2023-05-09T19:16:49.092" v="962" actId="1076"/>
          <ac:spMkLst>
            <pc:docMk/>
            <pc:sldMk cId="3558140710" sldId="260"/>
            <ac:spMk id="3" creationId="{F3DB17BF-E996-2C44-F2D5-A05D6DBCF6B8}"/>
          </ac:spMkLst>
        </pc:spChg>
        <pc:spChg chg="add del mod">
          <ac:chgData name="ROHAN SIKDER - STUDENT" userId="bc43b83a-dbb2-421b-a0b1-840ea1df31ad" providerId="ADAL" clId="{850DDDC6-D27E-8045-B6C1-C5D844472551}" dt="2023-05-09T11:08:35.218" v="82"/>
          <ac:spMkLst>
            <pc:docMk/>
            <pc:sldMk cId="3558140710" sldId="260"/>
            <ac:spMk id="4" creationId="{A4CA1FBA-FCB4-2F60-BF12-BC1838ACDC66}"/>
          </ac:spMkLst>
        </pc:spChg>
        <pc:spChg chg="add del mod">
          <ac:chgData name="ROHAN SIKDER - STUDENT" userId="bc43b83a-dbb2-421b-a0b1-840ea1df31ad" providerId="ADAL" clId="{850DDDC6-D27E-8045-B6C1-C5D844472551}" dt="2023-05-09T11:10:50.812" v="111"/>
          <ac:spMkLst>
            <pc:docMk/>
            <pc:sldMk cId="3558140710" sldId="260"/>
            <ac:spMk id="8" creationId="{C0344C1E-EE4F-F80A-79E5-EEBE2BAA8603}"/>
          </ac:spMkLst>
        </pc:spChg>
        <pc:spChg chg="add del">
          <ac:chgData name="ROHAN SIKDER - STUDENT" userId="bc43b83a-dbb2-421b-a0b1-840ea1df31ad" providerId="ADAL" clId="{850DDDC6-D27E-8045-B6C1-C5D844472551}" dt="2023-05-09T11:09:51.411" v="96" actId="26606"/>
          <ac:spMkLst>
            <pc:docMk/>
            <pc:sldMk cId="3558140710" sldId="260"/>
            <ac:spMk id="9" creationId="{29B5A1C1-61EE-42C6-A608-110785F9BE5C}"/>
          </ac:spMkLst>
        </pc:spChg>
        <pc:spChg chg="add del">
          <ac:chgData name="ROHAN SIKDER - STUDENT" userId="bc43b83a-dbb2-421b-a0b1-840ea1df31ad" providerId="ADAL" clId="{850DDDC6-D27E-8045-B6C1-C5D844472551}" dt="2023-05-09T11:08:12.053" v="74" actId="26606"/>
          <ac:spMkLst>
            <pc:docMk/>
            <pc:sldMk cId="3558140710" sldId="260"/>
            <ac:spMk id="14" creationId="{8DA14841-53A4-4935-BE65-C8373B8A6D06}"/>
          </ac:spMkLst>
        </pc:spChg>
        <pc:spChg chg="add del">
          <ac:chgData name="ROHAN SIKDER - STUDENT" userId="bc43b83a-dbb2-421b-a0b1-840ea1df31ad" providerId="ADAL" clId="{850DDDC6-D27E-8045-B6C1-C5D844472551}" dt="2023-05-09T11:09:51.411" v="96" actId="26606"/>
          <ac:spMkLst>
            <pc:docMk/>
            <pc:sldMk cId="3558140710" sldId="260"/>
            <ac:spMk id="15" creationId="{AB239CA7-B730-4F09-9842-EFF7BC8786F7}"/>
          </ac:spMkLst>
        </pc:spChg>
        <pc:spChg chg="add del">
          <ac:chgData name="ROHAN SIKDER - STUDENT" userId="bc43b83a-dbb2-421b-a0b1-840ea1df31ad" providerId="ADAL" clId="{850DDDC6-D27E-8045-B6C1-C5D844472551}" dt="2023-05-09T11:08:12.053" v="74" actId="26606"/>
          <ac:spMkLst>
            <pc:docMk/>
            <pc:sldMk cId="3558140710" sldId="260"/>
            <ac:spMk id="16" creationId="{9877C2CF-B2DD-41C8-8B5E-152673376B41}"/>
          </ac:spMkLst>
        </pc:spChg>
        <pc:spChg chg="add del">
          <ac:chgData name="ROHAN SIKDER - STUDENT" userId="bc43b83a-dbb2-421b-a0b1-840ea1df31ad" providerId="ADAL" clId="{850DDDC6-D27E-8045-B6C1-C5D844472551}" dt="2023-05-09T11:09:51.411" v="96" actId="26606"/>
          <ac:spMkLst>
            <pc:docMk/>
            <pc:sldMk cId="3558140710" sldId="260"/>
            <ac:spMk id="17" creationId="{E0EF7D4C-BDC1-4F85-8B9A-B56DCDB49BB6}"/>
          </ac:spMkLst>
        </pc:spChg>
        <pc:spChg chg="add del">
          <ac:chgData name="ROHAN SIKDER - STUDENT" userId="bc43b83a-dbb2-421b-a0b1-840ea1df31ad" providerId="ADAL" clId="{850DDDC6-D27E-8045-B6C1-C5D844472551}" dt="2023-05-09T11:08:12.053" v="74" actId="26606"/>
          <ac:spMkLst>
            <pc:docMk/>
            <pc:sldMk cId="3558140710" sldId="260"/>
            <ac:spMk id="18" creationId="{D377EE36-E59D-4778-8F99-4B470DA4A306}"/>
          </ac:spMkLst>
        </pc:spChg>
        <pc:spChg chg="add del">
          <ac:chgData name="ROHAN SIKDER - STUDENT" userId="bc43b83a-dbb2-421b-a0b1-840ea1df31ad" providerId="ADAL" clId="{850DDDC6-D27E-8045-B6C1-C5D844472551}" dt="2023-05-09T11:09:51.411" v="96" actId="26606"/>
          <ac:spMkLst>
            <pc:docMk/>
            <pc:sldMk cId="3558140710" sldId="260"/>
            <ac:spMk id="19" creationId="{96C6E130-519A-48FE-B1C1-8E559B472615}"/>
          </ac:spMkLst>
        </pc:spChg>
        <pc:spChg chg="add del">
          <ac:chgData name="ROHAN SIKDER - STUDENT" userId="bc43b83a-dbb2-421b-a0b1-840ea1df31ad" providerId="ADAL" clId="{850DDDC6-D27E-8045-B6C1-C5D844472551}" dt="2023-05-09T11:08:12.053" v="74" actId="26606"/>
          <ac:spMkLst>
            <pc:docMk/>
            <pc:sldMk cId="3558140710" sldId="260"/>
            <ac:spMk id="20" creationId="{2586C6C5-47AF-450A-932D-880EF823E596}"/>
          </ac:spMkLst>
        </pc:spChg>
        <pc:spChg chg="add del">
          <ac:chgData name="ROHAN SIKDER - STUDENT" userId="bc43b83a-dbb2-421b-a0b1-840ea1df31ad" providerId="ADAL" clId="{850DDDC6-D27E-8045-B6C1-C5D844472551}" dt="2023-05-09T11:09:51.411" v="96" actId="26606"/>
          <ac:spMkLst>
            <pc:docMk/>
            <pc:sldMk cId="3558140710" sldId="260"/>
            <ac:spMk id="21" creationId="{4EF036BF-C85A-4056-A8AA-F8E2FD3AB220}"/>
          </ac:spMkLst>
        </pc:spChg>
        <pc:spChg chg="add del">
          <ac:chgData name="ROHAN SIKDER - STUDENT" userId="bc43b83a-dbb2-421b-a0b1-840ea1df31ad" providerId="ADAL" clId="{850DDDC6-D27E-8045-B6C1-C5D844472551}" dt="2023-05-09T11:08:12.053" v="74" actId="26606"/>
          <ac:spMkLst>
            <pc:docMk/>
            <pc:sldMk cId="3558140710" sldId="260"/>
            <ac:spMk id="22" creationId="{A587901A-AA64-4940-9803-F67677851150}"/>
          </ac:spMkLst>
        </pc:spChg>
        <pc:spChg chg="add del">
          <ac:chgData name="ROHAN SIKDER - STUDENT" userId="bc43b83a-dbb2-421b-a0b1-840ea1df31ad" providerId="ADAL" clId="{850DDDC6-D27E-8045-B6C1-C5D844472551}" dt="2023-05-09T11:08:12.053" v="74" actId="26606"/>
          <ac:spMkLst>
            <pc:docMk/>
            <pc:sldMk cId="3558140710" sldId="260"/>
            <ac:spMk id="24" creationId="{147E635D-C3B4-465B-AF24-991B6BF63C49}"/>
          </ac:spMkLst>
        </pc:spChg>
        <pc:spChg chg="add">
          <ac:chgData name="ROHAN SIKDER - STUDENT" userId="bc43b83a-dbb2-421b-a0b1-840ea1df31ad" providerId="ADAL" clId="{850DDDC6-D27E-8045-B6C1-C5D844472551}" dt="2023-05-09T11:09:51.459" v="97" actId="26606"/>
          <ac:spMkLst>
            <pc:docMk/>
            <pc:sldMk cId="3558140710" sldId="260"/>
            <ac:spMk id="27" creationId="{8813CE82-4287-411D-B8F5-A58090D4B4A6}"/>
          </ac:spMkLst>
        </pc:spChg>
        <pc:spChg chg="add">
          <ac:chgData name="ROHAN SIKDER - STUDENT" userId="bc43b83a-dbb2-421b-a0b1-840ea1df31ad" providerId="ADAL" clId="{850DDDC6-D27E-8045-B6C1-C5D844472551}" dt="2023-05-09T11:09:51.459" v="97" actId="26606"/>
          <ac:spMkLst>
            <pc:docMk/>
            <pc:sldMk cId="3558140710" sldId="260"/>
            <ac:spMk id="29" creationId="{C5805B62-836B-4F13-A8A3-9A7A777F1315}"/>
          </ac:spMkLst>
        </pc:spChg>
        <pc:spChg chg="add del">
          <ac:chgData name="ROHAN SIKDER - STUDENT" userId="bc43b83a-dbb2-421b-a0b1-840ea1df31ad" providerId="ADAL" clId="{850DDDC6-D27E-8045-B6C1-C5D844472551}" dt="2023-05-09T11:08:12.053" v="74" actId="26606"/>
          <ac:spMkLst>
            <pc:docMk/>
            <pc:sldMk cId="3558140710" sldId="260"/>
            <ac:spMk id="30" creationId="{14E56C4B-C9E0-4F01-AF43-E69279A06A1C}"/>
          </ac:spMkLst>
        </pc:spChg>
        <pc:spChg chg="add">
          <ac:chgData name="ROHAN SIKDER - STUDENT" userId="bc43b83a-dbb2-421b-a0b1-840ea1df31ad" providerId="ADAL" clId="{850DDDC6-D27E-8045-B6C1-C5D844472551}" dt="2023-05-09T11:09:51.459" v="97" actId="26606"/>
          <ac:spMkLst>
            <pc:docMk/>
            <pc:sldMk cId="3558140710" sldId="260"/>
            <ac:spMk id="31" creationId="{E350C9C4-B7EA-40F9-8843-F4A4DE8254E0}"/>
          </ac:spMkLst>
        </pc:spChg>
        <pc:spChg chg="add del">
          <ac:chgData name="ROHAN SIKDER - STUDENT" userId="bc43b83a-dbb2-421b-a0b1-840ea1df31ad" providerId="ADAL" clId="{850DDDC6-D27E-8045-B6C1-C5D844472551}" dt="2023-05-09T11:08:12.053" v="74" actId="26606"/>
          <ac:spMkLst>
            <pc:docMk/>
            <pc:sldMk cId="3558140710" sldId="260"/>
            <ac:spMk id="32" creationId="{8C654A17-56DA-4921-A42B-DE255FA66365}"/>
          </ac:spMkLst>
        </pc:spChg>
        <pc:spChg chg="add">
          <ac:chgData name="ROHAN SIKDER - STUDENT" userId="bc43b83a-dbb2-421b-a0b1-840ea1df31ad" providerId="ADAL" clId="{850DDDC6-D27E-8045-B6C1-C5D844472551}" dt="2023-05-09T11:09:51.459" v="97" actId="26606"/>
          <ac:spMkLst>
            <pc:docMk/>
            <pc:sldMk cId="3558140710" sldId="260"/>
            <ac:spMk id="33" creationId="{E88478B5-006E-4BCA-A7DA-DF072F7108C0}"/>
          </ac:spMkLst>
        </pc:spChg>
        <pc:spChg chg="add">
          <ac:chgData name="ROHAN SIKDER - STUDENT" userId="bc43b83a-dbb2-421b-a0b1-840ea1df31ad" providerId="ADAL" clId="{850DDDC6-D27E-8045-B6C1-C5D844472551}" dt="2023-05-09T11:09:51.459" v="97" actId="26606"/>
          <ac:spMkLst>
            <pc:docMk/>
            <pc:sldMk cId="3558140710" sldId="260"/>
            <ac:spMk id="34" creationId="{0914A5D5-2A45-49FA-853C-9D06EDAD8EF1}"/>
          </ac:spMkLst>
        </pc:spChg>
        <pc:spChg chg="add">
          <ac:chgData name="ROHAN SIKDER - STUDENT" userId="bc43b83a-dbb2-421b-a0b1-840ea1df31ad" providerId="ADAL" clId="{850DDDC6-D27E-8045-B6C1-C5D844472551}" dt="2023-05-09T11:09:51.459" v="97" actId="26606"/>
          <ac:spMkLst>
            <pc:docMk/>
            <pc:sldMk cId="3558140710" sldId="260"/>
            <ac:spMk id="35" creationId="{0DB4D67F-8650-405B-AB50-BDCC56407ADC}"/>
          </ac:spMkLst>
        </pc:spChg>
        <pc:spChg chg="add">
          <ac:chgData name="ROHAN SIKDER - STUDENT" userId="bc43b83a-dbb2-421b-a0b1-840ea1df31ad" providerId="ADAL" clId="{850DDDC6-D27E-8045-B6C1-C5D844472551}" dt="2023-05-09T11:09:51.459" v="97" actId="26606"/>
          <ac:spMkLst>
            <pc:docMk/>
            <pc:sldMk cId="3558140710" sldId="260"/>
            <ac:spMk id="36" creationId="{52A0255D-22C5-470A-93B2-3441FB177A56}"/>
          </ac:spMkLst>
        </pc:spChg>
        <pc:spChg chg="add">
          <ac:chgData name="ROHAN SIKDER - STUDENT" userId="bc43b83a-dbb2-421b-a0b1-840ea1df31ad" providerId="ADAL" clId="{850DDDC6-D27E-8045-B6C1-C5D844472551}" dt="2023-05-09T11:09:51.459" v="97" actId="26606"/>
          <ac:spMkLst>
            <pc:docMk/>
            <pc:sldMk cId="3558140710" sldId="260"/>
            <ac:spMk id="37" creationId="{30413934-0217-4604-883C-B986A84F5A9C}"/>
          </ac:spMkLst>
        </pc:spChg>
        <pc:spChg chg="add">
          <ac:chgData name="ROHAN SIKDER - STUDENT" userId="bc43b83a-dbb2-421b-a0b1-840ea1df31ad" providerId="ADAL" clId="{850DDDC6-D27E-8045-B6C1-C5D844472551}" dt="2023-05-09T11:09:51.459" v="97" actId="26606"/>
          <ac:spMkLst>
            <pc:docMk/>
            <pc:sldMk cId="3558140710" sldId="260"/>
            <ac:spMk id="38" creationId="{42BF4EC0-9DCE-41EF-82E5-C4321802D700}"/>
          </ac:spMkLst>
        </pc:spChg>
        <pc:spChg chg="add">
          <ac:chgData name="ROHAN SIKDER - STUDENT" userId="bc43b83a-dbb2-421b-a0b1-840ea1df31ad" providerId="ADAL" clId="{850DDDC6-D27E-8045-B6C1-C5D844472551}" dt="2023-05-09T11:09:51.459" v="97" actId="26606"/>
          <ac:spMkLst>
            <pc:docMk/>
            <pc:sldMk cId="3558140710" sldId="260"/>
            <ac:spMk id="40" creationId="{6F3685ED-B334-4C62-862C-CF4D6644E8D1}"/>
          </ac:spMkLst>
        </pc:spChg>
        <pc:spChg chg="add">
          <ac:chgData name="ROHAN SIKDER - STUDENT" userId="bc43b83a-dbb2-421b-a0b1-840ea1df31ad" providerId="ADAL" clId="{850DDDC6-D27E-8045-B6C1-C5D844472551}" dt="2023-05-09T11:09:51.459" v="97" actId="26606"/>
          <ac:spMkLst>
            <pc:docMk/>
            <pc:sldMk cId="3558140710" sldId="260"/>
            <ac:spMk id="42" creationId="{89AA02FF-D2B3-4ACC-8AFA-773310B7E470}"/>
          </ac:spMkLst>
        </pc:spChg>
        <pc:spChg chg="add">
          <ac:chgData name="ROHAN SIKDER - STUDENT" userId="bc43b83a-dbb2-421b-a0b1-840ea1df31ad" providerId="ADAL" clId="{850DDDC6-D27E-8045-B6C1-C5D844472551}" dt="2023-05-09T11:09:51.459" v="97" actId="26606"/>
          <ac:spMkLst>
            <pc:docMk/>
            <pc:sldMk cId="3558140710" sldId="260"/>
            <ac:spMk id="43" creationId="{317252A2-4FCE-4129-AC1A-5C5E17E04F79}"/>
          </ac:spMkLst>
        </pc:spChg>
        <pc:spChg chg="add">
          <ac:chgData name="ROHAN SIKDER - STUDENT" userId="bc43b83a-dbb2-421b-a0b1-840ea1df31ad" providerId="ADAL" clId="{850DDDC6-D27E-8045-B6C1-C5D844472551}" dt="2023-05-09T11:09:51.459" v="97" actId="26606"/>
          <ac:spMkLst>
            <pc:docMk/>
            <pc:sldMk cId="3558140710" sldId="260"/>
            <ac:spMk id="44" creationId="{31624C63-5E23-4F77-8606-FA41B3B1B077}"/>
          </ac:spMkLst>
        </pc:spChg>
        <pc:spChg chg="add del mod">
          <ac:chgData name="ROHAN SIKDER - STUDENT" userId="bc43b83a-dbb2-421b-a0b1-840ea1df31ad" providerId="ADAL" clId="{850DDDC6-D27E-8045-B6C1-C5D844472551}" dt="2023-05-09T11:10:52.033" v="113"/>
          <ac:spMkLst>
            <pc:docMk/>
            <pc:sldMk cId="3558140710" sldId="260"/>
            <ac:spMk id="45" creationId="{6E337A05-728E-E90E-8D5F-E5F98EC8CA2F}"/>
          </ac:spMkLst>
        </pc:spChg>
        <pc:spChg chg="add">
          <ac:chgData name="ROHAN SIKDER - STUDENT" userId="bc43b83a-dbb2-421b-a0b1-840ea1df31ad" providerId="ADAL" clId="{850DDDC6-D27E-8045-B6C1-C5D844472551}" dt="2023-05-09T11:09:51.459" v="97" actId="26606"/>
          <ac:spMkLst>
            <pc:docMk/>
            <pc:sldMk cId="3558140710" sldId="260"/>
            <ac:spMk id="46" creationId="{9B07EB08-35D1-4F93-9A47-7A21D9B5609D}"/>
          </ac:spMkLst>
        </pc:spChg>
        <pc:spChg chg="add del mod">
          <ac:chgData name="ROHAN SIKDER - STUDENT" userId="bc43b83a-dbb2-421b-a0b1-840ea1df31ad" providerId="ADAL" clId="{850DDDC6-D27E-8045-B6C1-C5D844472551}" dt="2023-05-09T11:10:50.584" v="109"/>
          <ac:spMkLst>
            <pc:docMk/>
            <pc:sldMk cId="3558140710" sldId="260"/>
            <ac:spMk id="47" creationId="{BE1C69E2-5A18-6DB8-2054-7E24A3381222}"/>
          </ac:spMkLst>
        </pc:spChg>
        <pc:spChg chg="add del mod">
          <ac:chgData name="ROHAN SIKDER - STUDENT" userId="bc43b83a-dbb2-421b-a0b1-840ea1df31ad" providerId="ADAL" clId="{850DDDC6-D27E-8045-B6C1-C5D844472551}" dt="2023-05-09T11:11:13.780" v="120"/>
          <ac:spMkLst>
            <pc:docMk/>
            <pc:sldMk cId="3558140710" sldId="260"/>
            <ac:spMk id="48" creationId="{63F43315-2E3F-0211-05D7-948916344F31}"/>
          </ac:spMkLst>
        </pc:spChg>
        <pc:spChg chg="add del mod">
          <ac:chgData name="ROHAN SIKDER - STUDENT" userId="bc43b83a-dbb2-421b-a0b1-840ea1df31ad" providerId="ADAL" clId="{850DDDC6-D27E-8045-B6C1-C5D844472551}" dt="2023-05-09T11:14:17.143" v="123"/>
          <ac:spMkLst>
            <pc:docMk/>
            <pc:sldMk cId="3558140710" sldId="260"/>
            <ac:spMk id="49" creationId="{8EFB67B8-F5C9-2AE1-2A91-C6561C93764E}"/>
          </ac:spMkLst>
        </pc:spChg>
        <pc:spChg chg="add mod">
          <ac:chgData name="ROHAN SIKDER - STUDENT" userId="bc43b83a-dbb2-421b-a0b1-840ea1df31ad" providerId="ADAL" clId="{850DDDC6-D27E-8045-B6C1-C5D844472551}" dt="2023-05-09T11:18:10.693" v="218" actId="1076"/>
          <ac:spMkLst>
            <pc:docMk/>
            <pc:sldMk cId="3558140710" sldId="260"/>
            <ac:spMk id="51" creationId="{F66F5529-077D-D61C-F6F7-72CD657FC307}"/>
          </ac:spMkLst>
        </pc:spChg>
        <pc:spChg chg="add mod">
          <ac:chgData name="ROHAN SIKDER - STUDENT" userId="bc43b83a-dbb2-421b-a0b1-840ea1df31ad" providerId="ADAL" clId="{850DDDC6-D27E-8045-B6C1-C5D844472551}" dt="2023-05-09T11:15:03.804" v="131" actId="767"/>
          <ac:spMkLst>
            <pc:docMk/>
            <pc:sldMk cId="3558140710" sldId="260"/>
            <ac:spMk id="52" creationId="{1A7C8EA9-1C89-51D5-3386-852D9A882F49}"/>
          </ac:spMkLst>
        </pc:spChg>
        <pc:spChg chg="add mod">
          <ac:chgData name="ROHAN SIKDER - STUDENT" userId="bc43b83a-dbb2-421b-a0b1-840ea1df31ad" providerId="ADAL" clId="{850DDDC6-D27E-8045-B6C1-C5D844472551}" dt="2023-05-09T11:18:22.533" v="220" actId="1076"/>
          <ac:spMkLst>
            <pc:docMk/>
            <pc:sldMk cId="3558140710" sldId="260"/>
            <ac:spMk id="53" creationId="{08A48EF3-A9B1-D2AA-B51B-87B37007B0A6}"/>
          </ac:spMkLst>
        </pc:spChg>
        <pc:picChg chg="add mod ord">
          <ac:chgData name="ROHAN SIKDER - STUDENT" userId="bc43b83a-dbb2-421b-a0b1-840ea1df31ad" providerId="ADAL" clId="{850DDDC6-D27E-8045-B6C1-C5D844472551}" dt="2023-05-09T11:10:16.812" v="100" actId="1076"/>
          <ac:picMkLst>
            <pc:docMk/>
            <pc:sldMk cId="3558140710" sldId="260"/>
            <ac:picMk id="5" creationId="{8EE0655C-84BA-E486-389F-08E2D478A7C5}"/>
          </ac:picMkLst>
        </pc:picChg>
        <pc:picChg chg="add mod">
          <ac:chgData name="ROHAN SIKDER - STUDENT" userId="bc43b83a-dbb2-421b-a0b1-840ea1df31ad" providerId="ADAL" clId="{850DDDC6-D27E-8045-B6C1-C5D844472551}" dt="2023-05-09T11:11:10.357" v="118" actId="14100"/>
          <ac:picMkLst>
            <pc:docMk/>
            <pc:sldMk cId="3558140710" sldId="260"/>
            <ac:picMk id="6" creationId="{7896FA3F-9D2C-F185-3BCA-1B7EEC260A99}"/>
          </ac:picMkLst>
        </pc:picChg>
        <pc:picChg chg="add mod ord">
          <ac:chgData name="ROHAN SIKDER - STUDENT" userId="bc43b83a-dbb2-421b-a0b1-840ea1df31ad" providerId="ADAL" clId="{850DDDC6-D27E-8045-B6C1-C5D844472551}" dt="2023-05-09T11:11:06.712" v="117" actId="1076"/>
          <ac:picMkLst>
            <pc:docMk/>
            <pc:sldMk cId="3558140710" sldId="260"/>
            <ac:picMk id="7" creationId="{9C01DB12-C1FB-EE4F-7289-5572D90DA634}"/>
          </ac:picMkLst>
        </pc:picChg>
        <pc:picChg chg="add del">
          <ac:chgData name="ROHAN SIKDER - STUDENT" userId="bc43b83a-dbb2-421b-a0b1-840ea1df31ad" providerId="ADAL" clId="{850DDDC6-D27E-8045-B6C1-C5D844472551}" dt="2023-05-09T11:08:12.053" v="74" actId="26606"/>
          <ac:picMkLst>
            <pc:docMk/>
            <pc:sldMk cId="3558140710" sldId="260"/>
            <ac:picMk id="10" creationId="{2FA3880A-8D8F-466C-A4A1-F07BCDD3719C}"/>
          </ac:picMkLst>
        </pc:picChg>
        <pc:picChg chg="add del">
          <ac:chgData name="ROHAN SIKDER - STUDENT" userId="bc43b83a-dbb2-421b-a0b1-840ea1df31ad" providerId="ADAL" clId="{850DDDC6-D27E-8045-B6C1-C5D844472551}" dt="2023-05-09T11:09:51.411" v="96" actId="26606"/>
          <ac:picMkLst>
            <pc:docMk/>
            <pc:sldMk cId="3558140710" sldId="260"/>
            <ac:picMk id="11" creationId="{BE39A5F4-BAC5-40F8-B66C-797B91DB16CC}"/>
          </ac:picMkLst>
        </pc:picChg>
        <pc:picChg chg="add del">
          <ac:chgData name="ROHAN SIKDER - STUDENT" userId="bc43b83a-dbb2-421b-a0b1-840ea1df31ad" providerId="ADAL" clId="{850DDDC6-D27E-8045-B6C1-C5D844472551}" dt="2023-05-09T11:08:12.053" v="74" actId="26606"/>
          <ac:picMkLst>
            <pc:docMk/>
            <pc:sldMk cId="3558140710" sldId="260"/>
            <ac:picMk id="12" creationId="{3C0A64CB-20A1-4508-B568-284EB04F78EE}"/>
          </ac:picMkLst>
        </pc:picChg>
        <pc:picChg chg="add del">
          <ac:chgData name="ROHAN SIKDER - STUDENT" userId="bc43b83a-dbb2-421b-a0b1-840ea1df31ad" providerId="ADAL" clId="{850DDDC6-D27E-8045-B6C1-C5D844472551}" dt="2023-05-09T11:09:51.411" v="96" actId="26606"/>
          <ac:picMkLst>
            <pc:docMk/>
            <pc:sldMk cId="3558140710" sldId="260"/>
            <ac:picMk id="13" creationId="{1E3CA54E-CF96-44EF-9351-38578DCE005E}"/>
          </ac:picMkLst>
        </pc:picChg>
        <pc:picChg chg="add">
          <ac:chgData name="ROHAN SIKDER - STUDENT" userId="bc43b83a-dbb2-421b-a0b1-840ea1df31ad" providerId="ADAL" clId="{850DDDC6-D27E-8045-B6C1-C5D844472551}" dt="2023-05-09T11:09:51.459" v="97" actId="26606"/>
          <ac:picMkLst>
            <pc:docMk/>
            <pc:sldMk cId="3558140710" sldId="260"/>
            <ac:picMk id="23" creationId="{28EFE003-9D09-41C6-96F7-08F412E93EA8}"/>
          </ac:picMkLst>
        </pc:picChg>
        <pc:picChg chg="add">
          <ac:chgData name="ROHAN SIKDER - STUDENT" userId="bc43b83a-dbb2-421b-a0b1-840ea1df31ad" providerId="ADAL" clId="{850DDDC6-D27E-8045-B6C1-C5D844472551}" dt="2023-05-09T11:09:51.459" v="97" actId="26606"/>
          <ac:picMkLst>
            <pc:docMk/>
            <pc:sldMk cId="3558140710" sldId="260"/>
            <ac:picMk id="25" creationId="{6C1CA64A-BFC0-4049-8FD1-6EB8DD837F4E}"/>
          </ac:picMkLst>
        </pc:picChg>
        <pc:picChg chg="add del">
          <ac:chgData name="ROHAN SIKDER - STUDENT" userId="bc43b83a-dbb2-421b-a0b1-840ea1df31ad" providerId="ADAL" clId="{850DDDC6-D27E-8045-B6C1-C5D844472551}" dt="2023-05-09T11:08:12.053" v="74" actId="26606"/>
          <ac:picMkLst>
            <pc:docMk/>
            <pc:sldMk cId="3558140710" sldId="260"/>
            <ac:picMk id="26" creationId="{4A0623D0-396B-499E-BBFB-C17F1BB0F2DF}"/>
          </ac:picMkLst>
        </pc:picChg>
        <pc:picChg chg="add del">
          <ac:chgData name="ROHAN SIKDER - STUDENT" userId="bc43b83a-dbb2-421b-a0b1-840ea1df31ad" providerId="ADAL" clId="{850DDDC6-D27E-8045-B6C1-C5D844472551}" dt="2023-05-09T11:08:12.053" v="74" actId="26606"/>
          <ac:picMkLst>
            <pc:docMk/>
            <pc:sldMk cId="3558140710" sldId="260"/>
            <ac:picMk id="28" creationId="{21AF192C-698D-4635-9C9F-F9769A56A96C}"/>
          </ac:picMkLst>
        </pc:picChg>
        <pc:picChg chg="add">
          <ac:chgData name="ROHAN SIKDER - STUDENT" userId="bc43b83a-dbb2-421b-a0b1-840ea1df31ad" providerId="ADAL" clId="{850DDDC6-D27E-8045-B6C1-C5D844472551}" dt="2023-05-09T11:09:51.459" v="97" actId="26606"/>
          <ac:picMkLst>
            <pc:docMk/>
            <pc:sldMk cId="3558140710" sldId="260"/>
            <ac:picMk id="39" creationId="{F3563815-021C-44E2-B060-B873754D7C30}"/>
          </ac:picMkLst>
        </pc:picChg>
        <pc:picChg chg="add">
          <ac:chgData name="ROHAN SIKDER - STUDENT" userId="bc43b83a-dbb2-421b-a0b1-840ea1df31ad" providerId="ADAL" clId="{850DDDC6-D27E-8045-B6C1-C5D844472551}" dt="2023-05-09T11:09:51.459" v="97" actId="26606"/>
          <ac:picMkLst>
            <pc:docMk/>
            <pc:sldMk cId="3558140710" sldId="260"/>
            <ac:picMk id="41" creationId="{49AE22EF-5DB6-4687-B505-5762ECD01334}"/>
          </ac:picMkLst>
        </pc:picChg>
      </pc:sldChg>
      <pc:sldChg chg="addSp delSp modSp new mod modTransition setBg setClrOvrMap">
        <pc:chgData name="ROHAN SIKDER - STUDENT" userId="bc43b83a-dbb2-421b-a0b1-840ea1df31ad" providerId="ADAL" clId="{850DDDC6-D27E-8045-B6C1-C5D844472551}" dt="2023-05-09T19:20:59.802" v="980"/>
        <pc:sldMkLst>
          <pc:docMk/>
          <pc:sldMk cId="1692097" sldId="261"/>
        </pc:sldMkLst>
        <pc:spChg chg="mod">
          <ac:chgData name="ROHAN SIKDER - STUDENT" userId="bc43b83a-dbb2-421b-a0b1-840ea1df31ad" providerId="ADAL" clId="{850DDDC6-D27E-8045-B6C1-C5D844472551}" dt="2023-05-09T13:55:19.745" v="463" actId="26606"/>
          <ac:spMkLst>
            <pc:docMk/>
            <pc:sldMk cId="1692097" sldId="261"/>
            <ac:spMk id="2" creationId="{891CBA9C-C738-ABA2-B009-54C8DA5853EE}"/>
          </ac:spMkLst>
        </pc:spChg>
        <pc:spChg chg="mod">
          <ac:chgData name="ROHAN SIKDER - STUDENT" userId="bc43b83a-dbb2-421b-a0b1-840ea1df31ad" providerId="ADAL" clId="{850DDDC6-D27E-8045-B6C1-C5D844472551}" dt="2023-05-09T19:18:04.317" v="969" actId="20577"/>
          <ac:spMkLst>
            <pc:docMk/>
            <pc:sldMk cId="1692097" sldId="261"/>
            <ac:spMk id="3" creationId="{EEAA09F6-78A9-A003-0A64-9E433AE581D0}"/>
          </ac:spMkLst>
        </pc:spChg>
        <pc:spChg chg="add del">
          <ac:chgData name="ROHAN SIKDER - STUDENT" userId="bc43b83a-dbb2-421b-a0b1-840ea1df31ad" providerId="ADAL" clId="{850DDDC6-D27E-8045-B6C1-C5D844472551}" dt="2023-05-09T13:55:07.156" v="434" actId="26606"/>
          <ac:spMkLst>
            <pc:docMk/>
            <pc:sldMk cId="1692097" sldId="261"/>
            <ac:spMk id="8" creationId="{8F3CF990-ACB8-443A-BB74-D36EC8A00B02}"/>
          </ac:spMkLst>
        </pc:spChg>
        <pc:spChg chg="add del">
          <ac:chgData name="ROHAN SIKDER - STUDENT" userId="bc43b83a-dbb2-421b-a0b1-840ea1df31ad" providerId="ADAL" clId="{850DDDC6-D27E-8045-B6C1-C5D844472551}" dt="2023-05-09T13:55:07.683" v="436" actId="26606"/>
          <ac:spMkLst>
            <pc:docMk/>
            <pc:sldMk cId="1692097" sldId="261"/>
            <ac:spMk id="9" creationId="{AFAADFB1-A9D8-4319-BAC8-6B3FD36BF271}"/>
          </ac:spMkLst>
        </pc:spChg>
        <pc:spChg chg="add del">
          <ac:chgData name="ROHAN SIKDER - STUDENT" userId="bc43b83a-dbb2-421b-a0b1-840ea1df31ad" providerId="ADAL" clId="{850DDDC6-D27E-8045-B6C1-C5D844472551}" dt="2023-05-09T13:55:07.156" v="434" actId="26606"/>
          <ac:spMkLst>
            <pc:docMk/>
            <pc:sldMk cId="1692097" sldId="261"/>
            <ac:spMk id="10" creationId="{2601900C-265D-4146-A578-477541E3DF28}"/>
          </ac:spMkLst>
        </pc:spChg>
        <pc:spChg chg="add del">
          <ac:chgData name="ROHAN SIKDER - STUDENT" userId="bc43b83a-dbb2-421b-a0b1-840ea1df31ad" providerId="ADAL" clId="{850DDDC6-D27E-8045-B6C1-C5D844472551}" dt="2023-05-09T13:55:07.156" v="434" actId="26606"/>
          <ac:spMkLst>
            <pc:docMk/>
            <pc:sldMk cId="1692097" sldId="261"/>
            <ac:spMk id="14" creationId="{65F94F98-3A57-49AA-838E-91AAF600B6EE}"/>
          </ac:spMkLst>
        </pc:spChg>
        <pc:spChg chg="add del">
          <ac:chgData name="ROHAN SIKDER - STUDENT" userId="bc43b83a-dbb2-421b-a0b1-840ea1df31ad" providerId="ADAL" clId="{850DDDC6-D27E-8045-B6C1-C5D844472551}" dt="2023-05-09T13:55:07.683" v="436" actId="26606"/>
          <ac:spMkLst>
            <pc:docMk/>
            <pc:sldMk cId="1692097" sldId="261"/>
            <ac:spMk id="15" creationId="{3E12F873-5B9B-482F-9FB3-6355C4F3B718}"/>
          </ac:spMkLst>
        </pc:spChg>
        <pc:spChg chg="add del">
          <ac:chgData name="ROHAN SIKDER - STUDENT" userId="bc43b83a-dbb2-421b-a0b1-840ea1df31ad" providerId="ADAL" clId="{850DDDC6-D27E-8045-B6C1-C5D844472551}" dt="2023-05-09T13:55:07.683" v="436" actId="26606"/>
          <ac:spMkLst>
            <pc:docMk/>
            <pc:sldMk cId="1692097" sldId="261"/>
            <ac:spMk id="17" creationId="{0F245259-4364-4D53-AC48-3E893885AD38}"/>
          </ac:spMkLst>
        </pc:spChg>
        <pc:spChg chg="add del">
          <ac:chgData name="ROHAN SIKDER - STUDENT" userId="bc43b83a-dbb2-421b-a0b1-840ea1df31ad" providerId="ADAL" clId="{850DDDC6-D27E-8045-B6C1-C5D844472551}" dt="2023-05-09T13:55:07.156" v="434" actId="26606"/>
          <ac:spMkLst>
            <pc:docMk/>
            <pc:sldMk cId="1692097" sldId="261"/>
            <ac:spMk id="18" creationId="{41F8C064-2DC5-4758-B49C-76BFF64052AF}"/>
          </ac:spMkLst>
        </pc:spChg>
        <pc:spChg chg="add del">
          <ac:chgData name="ROHAN SIKDER - STUDENT" userId="bc43b83a-dbb2-421b-a0b1-840ea1df31ad" providerId="ADAL" clId="{850DDDC6-D27E-8045-B6C1-C5D844472551}" dt="2023-05-09T13:55:07.683" v="436" actId="26606"/>
          <ac:spMkLst>
            <pc:docMk/>
            <pc:sldMk cId="1692097" sldId="261"/>
            <ac:spMk id="19" creationId="{3B9C7619-9AF0-4D6F-B2E3-21032A5C3AFE}"/>
          </ac:spMkLst>
        </pc:spChg>
        <pc:spChg chg="add del">
          <ac:chgData name="ROHAN SIKDER - STUDENT" userId="bc43b83a-dbb2-421b-a0b1-840ea1df31ad" providerId="ADAL" clId="{850DDDC6-D27E-8045-B6C1-C5D844472551}" dt="2023-05-09T13:55:07.156" v="434" actId="26606"/>
          <ac:spMkLst>
            <pc:docMk/>
            <pc:sldMk cId="1692097" sldId="261"/>
            <ac:spMk id="20" creationId="{FBD68200-BC03-4015-860B-CD5C30CD76B8}"/>
          </ac:spMkLst>
        </pc:spChg>
        <pc:spChg chg="add del">
          <ac:chgData name="ROHAN SIKDER - STUDENT" userId="bc43b83a-dbb2-421b-a0b1-840ea1df31ad" providerId="ADAL" clId="{850DDDC6-D27E-8045-B6C1-C5D844472551}" dt="2023-05-09T13:55:07.683" v="436" actId="26606"/>
          <ac:spMkLst>
            <pc:docMk/>
            <pc:sldMk cId="1692097" sldId="261"/>
            <ac:spMk id="21" creationId="{BAFBE0AC-23B1-4352-95D2-C71EB6D15029}"/>
          </ac:spMkLst>
        </pc:spChg>
        <pc:spChg chg="add del">
          <ac:chgData name="ROHAN SIKDER - STUDENT" userId="bc43b83a-dbb2-421b-a0b1-840ea1df31ad" providerId="ADAL" clId="{850DDDC6-D27E-8045-B6C1-C5D844472551}" dt="2023-05-09T13:55:07.156" v="434" actId="26606"/>
          <ac:spMkLst>
            <pc:docMk/>
            <pc:sldMk cId="1692097" sldId="261"/>
            <ac:spMk id="22" creationId="{A0B5529D-5CAA-4BF2-B5C9-34705E7661F9}"/>
          </ac:spMkLst>
        </pc:spChg>
        <pc:spChg chg="add del">
          <ac:chgData name="ROHAN SIKDER - STUDENT" userId="bc43b83a-dbb2-421b-a0b1-840ea1df31ad" providerId="ADAL" clId="{850DDDC6-D27E-8045-B6C1-C5D844472551}" dt="2023-05-09T13:55:08.308" v="438" actId="26606"/>
          <ac:spMkLst>
            <pc:docMk/>
            <pc:sldMk cId="1692097" sldId="261"/>
            <ac:spMk id="23" creationId="{8F3CF990-ACB8-443A-BB74-D36EC8A00B02}"/>
          </ac:spMkLst>
        </pc:spChg>
        <pc:spChg chg="add del">
          <ac:chgData name="ROHAN SIKDER - STUDENT" userId="bc43b83a-dbb2-421b-a0b1-840ea1df31ad" providerId="ADAL" clId="{850DDDC6-D27E-8045-B6C1-C5D844472551}" dt="2023-05-09T13:55:07.156" v="434" actId="26606"/>
          <ac:spMkLst>
            <pc:docMk/>
            <pc:sldMk cId="1692097" sldId="261"/>
            <ac:spMk id="24" creationId="{332A6F87-AC28-4AA8-B8A6-AEBC67BD0D64}"/>
          </ac:spMkLst>
        </pc:spChg>
        <pc:spChg chg="add del">
          <ac:chgData name="ROHAN SIKDER - STUDENT" userId="bc43b83a-dbb2-421b-a0b1-840ea1df31ad" providerId="ADAL" clId="{850DDDC6-D27E-8045-B6C1-C5D844472551}" dt="2023-05-09T13:55:08.308" v="438" actId="26606"/>
          <ac:spMkLst>
            <pc:docMk/>
            <pc:sldMk cId="1692097" sldId="261"/>
            <ac:spMk id="25" creationId="{2601900C-265D-4146-A578-477541E3DF28}"/>
          </ac:spMkLst>
        </pc:spChg>
        <pc:spChg chg="add del">
          <ac:chgData name="ROHAN SIKDER - STUDENT" userId="bc43b83a-dbb2-421b-a0b1-840ea1df31ad" providerId="ADAL" clId="{850DDDC6-D27E-8045-B6C1-C5D844472551}" dt="2023-05-09T13:55:08.308" v="438" actId="26606"/>
          <ac:spMkLst>
            <pc:docMk/>
            <pc:sldMk cId="1692097" sldId="261"/>
            <ac:spMk id="27" creationId="{65F94F98-3A57-49AA-838E-91AAF600B6EE}"/>
          </ac:spMkLst>
        </pc:spChg>
        <pc:spChg chg="add del">
          <ac:chgData name="ROHAN SIKDER - STUDENT" userId="bc43b83a-dbb2-421b-a0b1-840ea1df31ad" providerId="ADAL" clId="{850DDDC6-D27E-8045-B6C1-C5D844472551}" dt="2023-05-09T13:55:08.308" v="438" actId="26606"/>
          <ac:spMkLst>
            <pc:docMk/>
            <pc:sldMk cId="1692097" sldId="261"/>
            <ac:spMk id="29" creationId="{41F8C064-2DC5-4758-B49C-76BFF64052AF}"/>
          </ac:spMkLst>
        </pc:spChg>
        <pc:spChg chg="add del">
          <ac:chgData name="ROHAN SIKDER - STUDENT" userId="bc43b83a-dbb2-421b-a0b1-840ea1df31ad" providerId="ADAL" clId="{850DDDC6-D27E-8045-B6C1-C5D844472551}" dt="2023-05-09T13:55:08.308" v="438" actId="26606"/>
          <ac:spMkLst>
            <pc:docMk/>
            <pc:sldMk cId="1692097" sldId="261"/>
            <ac:spMk id="30" creationId="{FBD68200-BC03-4015-860B-CD5C30CD76B8}"/>
          </ac:spMkLst>
        </pc:spChg>
        <pc:spChg chg="add del">
          <ac:chgData name="ROHAN SIKDER - STUDENT" userId="bc43b83a-dbb2-421b-a0b1-840ea1df31ad" providerId="ADAL" clId="{850DDDC6-D27E-8045-B6C1-C5D844472551}" dt="2023-05-09T13:55:08.308" v="438" actId="26606"/>
          <ac:spMkLst>
            <pc:docMk/>
            <pc:sldMk cId="1692097" sldId="261"/>
            <ac:spMk id="31" creationId="{A0B5529D-5CAA-4BF2-B5C9-34705E7661F9}"/>
          </ac:spMkLst>
        </pc:spChg>
        <pc:spChg chg="add del">
          <ac:chgData name="ROHAN SIKDER - STUDENT" userId="bc43b83a-dbb2-421b-a0b1-840ea1df31ad" providerId="ADAL" clId="{850DDDC6-D27E-8045-B6C1-C5D844472551}" dt="2023-05-09T13:55:08.308" v="438" actId="26606"/>
          <ac:spMkLst>
            <pc:docMk/>
            <pc:sldMk cId="1692097" sldId="261"/>
            <ac:spMk id="32" creationId="{332A6F87-AC28-4AA8-B8A6-AEBC67BD0D64}"/>
          </ac:spMkLst>
        </pc:spChg>
        <pc:spChg chg="add del">
          <ac:chgData name="ROHAN SIKDER - STUDENT" userId="bc43b83a-dbb2-421b-a0b1-840ea1df31ad" providerId="ADAL" clId="{850DDDC6-D27E-8045-B6C1-C5D844472551}" dt="2023-05-09T13:55:09.683" v="440" actId="26606"/>
          <ac:spMkLst>
            <pc:docMk/>
            <pc:sldMk cId="1692097" sldId="261"/>
            <ac:spMk id="34" creationId="{92806DFD-E192-42CC-B190-3C4C95B8FF4E}"/>
          </ac:spMkLst>
        </pc:spChg>
        <pc:spChg chg="add del">
          <ac:chgData name="ROHAN SIKDER - STUDENT" userId="bc43b83a-dbb2-421b-a0b1-840ea1df31ad" providerId="ADAL" clId="{850DDDC6-D27E-8045-B6C1-C5D844472551}" dt="2023-05-09T13:55:09.683" v="440" actId="26606"/>
          <ac:spMkLst>
            <pc:docMk/>
            <pc:sldMk cId="1692097" sldId="261"/>
            <ac:spMk id="36" creationId="{BB17FFD2-DBC7-4ABB-B2A0-7E18EC1B8074}"/>
          </ac:spMkLst>
        </pc:spChg>
        <pc:spChg chg="add del">
          <ac:chgData name="ROHAN SIKDER - STUDENT" userId="bc43b83a-dbb2-421b-a0b1-840ea1df31ad" providerId="ADAL" clId="{850DDDC6-D27E-8045-B6C1-C5D844472551}" dt="2023-05-09T13:55:09.683" v="440" actId="26606"/>
          <ac:spMkLst>
            <pc:docMk/>
            <pc:sldMk cId="1692097" sldId="261"/>
            <ac:spMk id="37" creationId="{25DA2D5B-EC4E-4C78-8139-F36D2F2D15A1}"/>
          </ac:spMkLst>
        </pc:spChg>
        <pc:spChg chg="add del">
          <ac:chgData name="ROHAN SIKDER - STUDENT" userId="bc43b83a-dbb2-421b-a0b1-840ea1df31ad" providerId="ADAL" clId="{850DDDC6-D27E-8045-B6C1-C5D844472551}" dt="2023-05-09T13:55:09.683" v="440" actId="26606"/>
          <ac:spMkLst>
            <pc:docMk/>
            <pc:sldMk cId="1692097" sldId="261"/>
            <ac:spMk id="38" creationId="{D4AAACE2-9C9E-468F-8297-EF7B5E55FF37}"/>
          </ac:spMkLst>
        </pc:spChg>
        <pc:spChg chg="add del">
          <ac:chgData name="ROHAN SIKDER - STUDENT" userId="bc43b83a-dbb2-421b-a0b1-840ea1df31ad" providerId="ADAL" clId="{850DDDC6-D27E-8045-B6C1-C5D844472551}" dt="2023-05-09T13:55:10.914" v="442" actId="26606"/>
          <ac:spMkLst>
            <pc:docMk/>
            <pc:sldMk cId="1692097" sldId="261"/>
            <ac:spMk id="40" creationId="{D0BE3D13-5BE5-4B05-AFCF-2A2E059D29F8}"/>
          </ac:spMkLst>
        </pc:spChg>
        <pc:spChg chg="add del">
          <ac:chgData name="ROHAN SIKDER - STUDENT" userId="bc43b83a-dbb2-421b-a0b1-840ea1df31ad" providerId="ADAL" clId="{850DDDC6-D27E-8045-B6C1-C5D844472551}" dt="2023-05-09T13:55:10.914" v="442" actId="26606"/>
          <ac:spMkLst>
            <pc:docMk/>
            <pc:sldMk cId="1692097" sldId="261"/>
            <ac:spMk id="41" creationId="{76562092-3AA7-4EF0-9007-C44F879A1308}"/>
          </ac:spMkLst>
        </pc:spChg>
        <pc:spChg chg="add del">
          <ac:chgData name="ROHAN SIKDER - STUDENT" userId="bc43b83a-dbb2-421b-a0b1-840ea1df31ad" providerId="ADAL" clId="{850DDDC6-D27E-8045-B6C1-C5D844472551}" dt="2023-05-09T13:55:10.914" v="442" actId="26606"/>
          <ac:spMkLst>
            <pc:docMk/>
            <pc:sldMk cId="1692097" sldId="261"/>
            <ac:spMk id="42" creationId="{1AC85C80-0175-4214-A13D-03C224658C16}"/>
          </ac:spMkLst>
        </pc:spChg>
        <pc:spChg chg="add del">
          <ac:chgData name="ROHAN SIKDER - STUDENT" userId="bc43b83a-dbb2-421b-a0b1-840ea1df31ad" providerId="ADAL" clId="{850DDDC6-D27E-8045-B6C1-C5D844472551}" dt="2023-05-09T13:55:11.458" v="444" actId="26606"/>
          <ac:spMkLst>
            <pc:docMk/>
            <pc:sldMk cId="1692097" sldId="261"/>
            <ac:spMk id="45" creationId="{8CD557CE-2AB8-44E1-AABA-A21D2274F34E}"/>
          </ac:spMkLst>
        </pc:spChg>
        <pc:spChg chg="add del">
          <ac:chgData name="ROHAN SIKDER - STUDENT" userId="bc43b83a-dbb2-421b-a0b1-840ea1df31ad" providerId="ADAL" clId="{850DDDC6-D27E-8045-B6C1-C5D844472551}" dt="2023-05-09T13:55:11.458" v="444" actId="26606"/>
          <ac:spMkLst>
            <pc:docMk/>
            <pc:sldMk cId="1692097" sldId="261"/>
            <ac:spMk id="48" creationId="{3CCA9FB2-FFC7-4B6D-8E30-9D2CC14E7D24}"/>
          </ac:spMkLst>
        </pc:spChg>
        <pc:spChg chg="add del">
          <ac:chgData name="ROHAN SIKDER - STUDENT" userId="bc43b83a-dbb2-421b-a0b1-840ea1df31ad" providerId="ADAL" clId="{850DDDC6-D27E-8045-B6C1-C5D844472551}" dt="2023-05-09T13:55:11.458" v="444" actId="26606"/>
          <ac:spMkLst>
            <pc:docMk/>
            <pc:sldMk cId="1692097" sldId="261"/>
            <ac:spMk id="49" creationId="{3CF6D6F6-E7F9-4521-BD22-74A61D8ED84D}"/>
          </ac:spMkLst>
        </pc:spChg>
        <pc:spChg chg="add del">
          <ac:chgData name="ROHAN SIKDER - STUDENT" userId="bc43b83a-dbb2-421b-a0b1-840ea1df31ad" providerId="ADAL" clId="{850DDDC6-D27E-8045-B6C1-C5D844472551}" dt="2023-05-09T13:55:11.458" v="444" actId="26606"/>
          <ac:spMkLst>
            <pc:docMk/>
            <pc:sldMk cId="1692097" sldId="261"/>
            <ac:spMk id="50" creationId="{1B566E74-1425-46AC-885D-D2DAEE365F60}"/>
          </ac:spMkLst>
        </pc:spChg>
        <pc:spChg chg="add del">
          <ac:chgData name="ROHAN SIKDER - STUDENT" userId="bc43b83a-dbb2-421b-a0b1-840ea1df31ad" providerId="ADAL" clId="{850DDDC6-D27E-8045-B6C1-C5D844472551}" dt="2023-05-09T13:55:11.458" v="444" actId="26606"/>
          <ac:spMkLst>
            <pc:docMk/>
            <pc:sldMk cId="1692097" sldId="261"/>
            <ac:spMk id="51" creationId="{06858379-D070-40E4-8A3D-F29E90C5C7C3}"/>
          </ac:spMkLst>
        </pc:spChg>
        <pc:spChg chg="add del">
          <ac:chgData name="ROHAN SIKDER - STUDENT" userId="bc43b83a-dbb2-421b-a0b1-840ea1df31ad" providerId="ADAL" clId="{850DDDC6-D27E-8045-B6C1-C5D844472551}" dt="2023-05-09T13:55:12.520" v="446" actId="26606"/>
          <ac:spMkLst>
            <pc:docMk/>
            <pc:sldMk cId="1692097" sldId="261"/>
            <ac:spMk id="53" creationId="{8CD557CE-2AB8-44E1-AABA-A21D2274F34E}"/>
          </ac:spMkLst>
        </pc:spChg>
        <pc:spChg chg="add del">
          <ac:chgData name="ROHAN SIKDER - STUDENT" userId="bc43b83a-dbb2-421b-a0b1-840ea1df31ad" providerId="ADAL" clId="{850DDDC6-D27E-8045-B6C1-C5D844472551}" dt="2023-05-09T13:55:12.520" v="446" actId="26606"/>
          <ac:spMkLst>
            <pc:docMk/>
            <pc:sldMk cId="1692097" sldId="261"/>
            <ac:spMk id="56" creationId="{3CCA9FB2-FFC7-4B6D-8E30-9D2CC14E7D24}"/>
          </ac:spMkLst>
        </pc:spChg>
        <pc:spChg chg="add del">
          <ac:chgData name="ROHAN SIKDER - STUDENT" userId="bc43b83a-dbb2-421b-a0b1-840ea1df31ad" providerId="ADAL" clId="{850DDDC6-D27E-8045-B6C1-C5D844472551}" dt="2023-05-09T13:55:12.520" v="446" actId="26606"/>
          <ac:spMkLst>
            <pc:docMk/>
            <pc:sldMk cId="1692097" sldId="261"/>
            <ac:spMk id="57" creationId="{3CF6D6F6-E7F9-4521-BD22-74A61D8ED84D}"/>
          </ac:spMkLst>
        </pc:spChg>
        <pc:spChg chg="add del">
          <ac:chgData name="ROHAN SIKDER - STUDENT" userId="bc43b83a-dbb2-421b-a0b1-840ea1df31ad" providerId="ADAL" clId="{850DDDC6-D27E-8045-B6C1-C5D844472551}" dt="2023-05-09T13:55:12.520" v="446" actId="26606"/>
          <ac:spMkLst>
            <pc:docMk/>
            <pc:sldMk cId="1692097" sldId="261"/>
            <ac:spMk id="58" creationId="{1B566E74-1425-46AC-885D-D2DAEE365F60}"/>
          </ac:spMkLst>
        </pc:spChg>
        <pc:spChg chg="add del">
          <ac:chgData name="ROHAN SIKDER - STUDENT" userId="bc43b83a-dbb2-421b-a0b1-840ea1df31ad" providerId="ADAL" clId="{850DDDC6-D27E-8045-B6C1-C5D844472551}" dt="2023-05-09T13:55:12.520" v="446" actId="26606"/>
          <ac:spMkLst>
            <pc:docMk/>
            <pc:sldMk cId="1692097" sldId="261"/>
            <ac:spMk id="60" creationId="{06858379-D070-40E4-8A3D-F29E90C5C7C3}"/>
          </ac:spMkLst>
        </pc:spChg>
        <pc:spChg chg="add del">
          <ac:chgData name="ROHAN SIKDER - STUDENT" userId="bc43b83a-dbb2-421b-a0b1-840ea1df31ad" providerId="ADAL" clId="{850DDDC6-D27E-8045-B6C1-C5D844472551}" dt="2023-05-09T13:55:13.866" v="448" actId="26606"/>
          <ac:spMkLst>
            <pc:docMk/>
            <pc:sldMk cId="1692097" sldId="261"/>
            <ac:spMk id="63" creationId="{92806DFD-E192-42CC-B190-3C4C95B8FF4E}"/>
          </ac:spMkLst>
        </pc:spChg>
        <pc:spChg chg="add del">
          <ac:chgData name="ROHAN SIKDER - STUDENT" userId="bc43b83a-dbb2-421b-a0b1-840ea1df31ad" providerId="ADAL" clId="{850DDDC6-D27E-8045-B6C1-C5D844472551}" dt="2023-05-09T13:55:13.866" v="448" actId="26606"/>
          <ac:spMkLst>
            <pc:docMk/>
            <pc:sldMk cId="1692097" sldId="261"/>
            <ac:spMk id="65" creationId="{BB17FFD2-DBC7-4ABB-B2A0-7E18EC1B8074}"/>
          </ac:spMkLst>
        </pc:spChg>
        <pc:spChg chg="add del">
          <ac:chgData name="ROHAN SIKDER - STUDENT" userId="bc43b83a-dbb2-421b-a0b1-840ea1df31ad" providerId="ADAL" clId="{850DDDC6-D27E-8045-B6C1-C5D844472551}" dt="2023-05-09T13:55:13.866" v="448" actId="26606"/>
          <ac:spMkLst>
            <pc:docMk/>
            <pc:sldMk cId="1692097" sldId="261"/>
            <ac:spMk id="66" creationId="{DF737BB4-6553-47A8-893F-178A10C6B6BF}"/>
          </ac:spMkLst>
        </pc:spChg>
        <pc:spChg chg="add del">
          <ac:chgData name="ROHAN SIKDER - STUDENT" userId="bc43b83a-dbb2-421b-a0b1-840ea1df31ad" providerId="ADAL" clId="{850DDDC6-D27E-8045-B6C1-C5D844472551}" dt="2023-05-09T13:55:14.341" v="450" actId="26606"/>
          <ac:spMkLst>
            <pc:docMk/>
            <pc:sldMk cId="1692097" sldId="261"/>
            <ac:spMk id="68" creationId="{8CD557CE-2AB8-44E1-AABA-A21D2274F34E}"/>
          </ac:spMkLst>
        </pc:spChg>
        <pc:spChg chg="add del">
          <ac:chgData name="ROHAN SIKDER - STUDENT" userId="bc43b83a-dbb2-421b-a0b1-840ea1df31ad" providerId="ADAL" clId="{850DDDC6-D27E-8045-B6C1-C5D844472551}" dt="2023-05-09T13:55:14.341" v="450" actId="26606"/>
          <ac:spMkLst>
            <pc:docMk/>
            <pc:sldMk cId="1692097" sldId="261"/>
            <ac:spMk id="71" creationId="{3CCA9FB2-FFC7-4B6D-8E30-9D2CC14E7D24}"/>
          </ac:spMkLst>
        </pc:spChg>
        <pc:spChg chg="add del">
          <ac:chgData name="ROHAN SIKDER - STUDENT" userId="bc43b83a-dbb2-421b-a0b1-840ea1df31ad" providerId="ADAL" clId="{850DDDC6-D27E-8045-B6C1-C5D844472551}" dt="2023-05-09T13:55:14.341" v="450" actId="26606"/>
          <ac:spMkLst>
            <pc:docMk/>
            <pc:sldMk cId="1692097" sldId="261"/>
            <ac:spMk id="72" creationId="{3CF6D6F6-E7F9-4521-BD22-74A61D8ED84D}"/>
          </ac:spMkLst>
        </pc:spChg>
        <pc:spChg chg="add del">
          <ac:chgData name="ROHAN SIKDER - STUDENT" userId="bc43b83a-dbb2-421b-a0b1-840ea1df31ad" providerId="ADAL" clId="{850DDDC6-D27E-8045-B6C1-C5D844472551}" dt="2023-05-09T13:55:14.341" v="450" actId="26606"/>
          <ac:spMkLst>
            <pc:docMk/>
            <pc:sldMk cId="1692097" sldId="261"/>
            <ac:spMk id="73" creationId="{1B566E74-1425-46AC-885D-D2DAEE365F60}"/>
          </ac:spMkLst>
        </pc:spChg>
        <pc:spChg chg="add del">
          <ac:chgData name="ROHAN SIKDER - STUDENT" userId="bc43b83a-dbb2-421b-a0b1-840ea1df31ad" providerId="ADAL" clId="{850DDDC6-D27E-8045-B6C1-C5D844472551}" dt="2023-05-09T13:55:14.341" v="450" actId="26606"/>
          <ac:spMkLst>
            <pc:docMk/>
            <pc:sldMk cId="1692097" sldId="261"/>
            <ac:spMk id="75" creationId="{06858379-D070-40E4-8A3D-F29E90C5C7C3}"/>
          </ac:spMkLst>
        </pc:spChg>
        <pc:spChg chg="add del">
          <ac:chgData name="ROHAN SIKDER - STUDENT" userId="bc43b83a-dbb2-421b-a0b1-840ea1df31ad" providerId="ADAL" clId="{850DDDC6-D27E-8045-B6C1-C5D844472551}" dt="2023-05-09T13:55:15.946" v="452" actId="26606"/>
          <ac:spMkLst>
            <pc:docMk/>
            <pc:sldMk cId="1692097" sldId="261"/>
            <ac:spMk id="77" creationId="{D0BE3D13-5BE5-4B05-AFCF-2A2E059D29F8}"/>
          </ac:spMkLst>
        </pc:spChg>
        <pc:spChg chg="add del">
          <ac:chgData name="ROHAN SIKDER - STUDENT" userId="bc43b83a-dbb2-421b-a0b1-840ea1df31ad" providerId="ADAL" clId="{850DDDC6-D27E-8045-B6C1-C5D844472551}" dt="2023-05-09T13:55:15.946" v="452" actId="26606"/>
          <ac:spMkLst>
            <pc:docMk/>
            <pc:sldMk cId="1692097" sldId="261"/>
            <ac:spMk id="78" creationId="{76562092-3AA7-4EF0-9007-C44F879A1308}"/>
          </ac:spMkLst>
        </pc:spChg>
        <pc:spChg chg="add del">
          <ac:chgData name="ROHAN SIKDER - STUDENT" userId="bc43b83a-dbb2-421b-a0b1-840ea1df31ad" providerId="ADAL" clId="{850DDDC6-D27E-8045-B6C1-C5D844472551}" dt="2023-05-09T13:55:15.946" v="452" actId="26606"/>
          <ac:spMkLst>
            <pc:docMk/>
            <pc:sldMk cId="1692097" sldId="261"/>
            <ac:spMk id="79" creationId="{1AC85C80-0175-4214-A13D-03C224658C16}"/>
          </ac:spMkLst>
        </pc:spChg>
        <pc:spChg chg="add del">
          <ac:chgData name="ROHAN SIKDER - STUDENT" userId="bc43b83a-dbb2-421b-a0b1-840ea1df31ad" providerId="ADAL" clId="{850DDDC6-D27E-8045-B6C1-C5D844472551}" dt="2023-05-09T13:55:16.520" v="454" actId="26606"/>
          <ac:spMkLst>
            <pc:docMk/>
            <pc:sldMk cId="1692097" sldId="261"/>
            <ac:spMk id="82" creationId="{AFAADFB1-A9D8-4319-BAC8-6B3FD36BF271}"/>
          </ac:spMkLst>
        </pc:spChg>
        <pc:spChg chg="add del">
          <ac:chgData name="ROHAN SIKDER - STUDENT" userId="bc43b83a-dbb2-421b-a0b1-840ea1df31ad" providerId="ADAL" clId="{850DDDC6-D27E-8045-B6C1-C5D844472551}" dt="2023-05-09T13:55:16.520" v="454" actId="26606"/>
          <ac:spMkLst>
            <pc:docMk/>
            <pc:sldMk cId="1692097" sldId="261"/>
            <ac:spMk id="85" creationId="{3E12F873-5B9B-482F-9FB3-6355C4F3B718}"/>
          </ac:spMkLst>
        </pc:spChg>
        <pc:spChg chg="add del">
          <ac:chgData name="ROHAN SIKDER - STUDENT" userId="bc43b83a-dbb2-421b-a0b1-840ea1df31ad" providerId="ADAL" clId="{850DDDC6-D27E-8045-B6C1-C5D844472551}" dt="2023-05-09T13:55:16.520" v="454" actId="26606"/>
          <ac:spMkLst>
            <pc:docMk/>
            <pc:sldMk cId="1692097" sldId="261"/>
            <ac:spMk id="86" creationId="{0F245259-4364-4D53-AC48-3E893885AD38}"/>
          </ac:spMkLst>
        </pc:spChg>
        <pc:spChg chg="add del">
          <ac:chgData name="ROHAN SIKDER - STUDENT" userId="bc43b83a-dbb2-421b-a0b1-840ea1df31ad" providerId="ADAL" clId="{850DDDC6-D27E-8045-B6C1-C5D844472551}" dt="2023-05-09T13:55:16.520" v="454" actId="26606"/>
          <ac:spMkLst>
            <pc:docMk/>
            <pc:sldMk cId="1692097" sldId="261"/>
            <ac:spMk id="88" creationId="{3B9C7619-9AF0-4D6F-B2E3-21032A5C3AFE}"/>
          </ac:spMkLst>
        </pc:spChg>
        <pc:spChg chg="add del">
          <ac:chgData name="ROHAN SIKDER - STUDENT" userId="bc43b83a-dbb2-421b-a0b1-840ea1df31ad" providerId="ADAL" clId="{850DDDC6-D27E-8045-B6C1-C5D844472551}" dt="2023-05-09T13:55:16.520" v="454" actId="26606"/>
          <ac:spMkLst>
            <pc:docMk/>
            <pc:sldMk cId="1692097" sldId="261"/>
            <ac:spMk id="89" creationId="{BAFBE0AC-23B1-4352-95D2-C71EB6D15029}"/>
          </ac:spMkLst>
        </pc:spChg>
        <pc:spChg chg="add del">
          <ac:chgData name="ROHAN SIKDER - STUDENT" userId="bc43b83a-dbb2-421b-a0b1-840ea1df31ad" providerId="ADAL" clId="{850DDDC6-D27E-8045-B6C1-C5D844472551}" dt="2023-05-09T13:55:16.893" v="456" actId="26606"/>
          <ac:spMkLst>
            <pc:docMk/>
            <pc:sldMk cId="1692097" sldId="261"/>
            <ac:spMk id="91" creationId="{00748FE5-971C-4D3D-9E82-844F9896DE50}"/>
          </ac:spMkLst>
        </pc:spChg>
        <pc:spChg chg="add del">
          <ac:chgData name="ROHAN SIKDER - STUDENT" userId="bc43b83a-dbb2-421b-a0b1-840ea1df31ad" providerId="ADAL" clId="{850DDDC6-D27E-8045-B6C1-C5D844472551}" dt="2023-05-09T13:55:16.893" v="456" actId="26606"/>
          <ac:spMkLst>
            <pc:docMk/>
            <pc:sldMk cId="1692097" sldId="261"/>
            <ac:spMk id="94" creationId="{357561C8-C082-42A2-8092-4FB6D770AC71}"/>
          </ac:spMkLst>
        </pc:spChg>
        <pc:spChg chg="add del">
          <ac:chgData name="ROHAN SIKDER - STUDENT" userId="bc43b83a-dbb2-421b-a0b1-840ea1df31ad" providerId="ADAL" clId="{850DDDC6-D27E-8045-B6C1-C5D844472551}" dt="2023-05-09T13:55:16.893" v="456" actId="26606"/>
          <ac:spMkLst>
            <pc:docMk/>
            <pc:sldMk cId="1692097" sldId="261"/>
            <ac:spMk id="95" creationId="{7FC43BFC-462D-410C-B3EE-F37EF751CFFB}"/>
          </ac:spMkLst>
        </pc:spChg>
        <pc:spChg chg="add del">
          <ac:chgData name="ROHAN SIKDER - STUDENT" userId="bc43b83a-dbb2-421b-a0b1-840ea1df31ad" providerId="ADAL" clId="{850DDDC6-D27E-8045-B6C1-C5D844472551}" dt="2023-05-09T13:55:16.893" v="456" actId="26606"/>
          <ac:spMkLst>
            <pc:docMk/>
            <pc:sldMk cId="1692097" sldId="261"/>
            <ac:spMk id="97" creationId="{DDB9C59E-E311-421C-83D7-D60C5EBE7932}"/>
          </ac:spMkLst>
        </pc:spChg>
        <pc:spChg chg="add del">
          <ac:chgData name="ROHAN SIKDER - STUDENT" userId="bc43b83a-dbb2-421b-a0b1-840ea1df31ad" providerId="ADAL" clId="{850DDDC6-D27E-8045-B6C1-C5D844472551}" dt="2023-05-09T13:55:16.893" v="456" actId="26606"/>
          <ac:spMkLst>
            <pc:docMk/>
            <pc:sldMk cId="1692097" sldId="261"/>
            <ac:spMk id="98" creationId="{FF9CCB84-4641-45C1-9C0C-D35DEB9B2ADE}"/>
          </ac:spMkLst>
        </pc:spChg>
        <pc:spChg chg="add del">
          <ac:chgData name="ROHAN SIKDER - STUDENT" userId="bc43b83a-dbb2-421b-a0b1-840ea1df31ad" providerId="ADAL" clId="{850DDDC6-D27E-8045-B6C1-C5D844472551}" dt="2023-05-09T13:55:18.335" v="458" actId="26606"/>
          <ac:spMkLst>
            <pc:docMk/>
            <pc:sldMk cId="1692097" sldId="261"/>
            <ac:spMk id="100" creationId="{3FAD17B9-9E6C-4DD1-9728-97B5E5FCCAB2}"/>
          </ac:spMkLst>
        </pc:spChg>
        <pc:spChg chg="add del">
          <ac:chgData name="ROHAN SIKDER - STUDENT" userId="bc43b83a-dbb2-421b-a0b1-840ea1df31ad" providerId="ADAL" clId="{850DDDC6-D27E-8045-B6C1-C5D844472551}" dt="2023-05-09T13:55:18.335" v="458" actId="26606"/>
          <ac:spMkLst>
            <pc:docMk/>
            <pc:sldMk cId="1692097" sldId="261"/>
            <ac:spMk id="101" creationId="{D7AC3F90-A588-42FF-B41D-062A8D91B9E5}"/>
          </ac:spMkLst>
        </pc:spChg>
        <pc:spChg chg="add del">
          <ac:chgData name="ROHAN SIKDER - STUDENT" userId="bc43b83a-dbb2-421b-a0b1-840ea1df31ad" providerId="ADAL" clId="{850DDDC6-D27E-8045-B6C1-C5D844472551}" dt="2023-05-09T13:55:18.335" v="458" actId="26606"/>
          <ac:spMkLst>
            <pc:docMk/>
            <pc:sldMk cId="1692097" sldId="261"/>
            <ac:spMk id="104" creationId="{E1AADF25-43E9-4DE0-AD82-4F6052319136}"/>
          </ac:spMkLst>
        </pc:spChg>
        <pc:spChg chg="add del">
          <ac:chgData name="ROHAN SIKDER - STUDENT" userId="bc43b83a-dbb2-421b-a0b1-840ea1df31ad" providerId="ADAL" clId="{850DDDC6-D27E-8045-B6C1-C5D844472551}" dt="2023-05-09T13:55:18.335" v="458" actId="26606"/>
          <ac:spMkLst>
            <pc:docMk/>
            <pc:sldMk cId="1692097" sldId="261"/>
            <ac:spMk id="105" creationId="{CBC2D515-EF3C-4E4E-8BC1-192B21E92713}"/>
          </ac:spMkLst>
        </pc:spChg>
        <pc:spChg chg="add del">
          <ac:chgData name="ROHAN SIKDER - STUDENT" userId="bc43b83a-dbb2-421b-a0b1-840ea1df31ad" providerId="ADAL" clId="{850DDDC6-D27E-8045-B6C1-C5D844472551}" dt="2023-05-09T13:55:19.109" v="460" actId="26606"/>
          <ac:spMkLst>
            <pc:docMk/>
            <pc:sldMk cId="1692097" sldId="261"/>
            <ac:spMk id="107" creationId="{8F3CF990-ACB8-443A-BB74-D36EC8A00B02}"/>
          </ac:spMkLst>
        </pc:spChg>
        <pc:spChg chg="add del">
          <ac:chgData name="ROHAN SIKDER - STUDENT" userId="bc43b83a-dbb2-421b-a0b1-840ea1df31ad" providerId="ADAL" clId="{850DDDC6-D27E-8045-B6C1-C5D844472551}" dt="2023-05-09T13:55:19.109" v="460" actId="26606"/>
          <ac:spMkLst>
            <pc:docMk/>
            <pc:sldMk cId="1692097" sldId="261"/>
            <ac:spMk id="108" creationId="{2601900C-265D-4146-A578-477541E3DF28}"/>
          </ac:spMkLst>
        </pc:spChg>
        <pc:spChg chg="add del">
          <ac:chgData name="ROHAN SIKDER - STUDENT" userId="bc43b83a-dbb2-421b-a0b1-840ea1df31ad" providerId="ADAL" clId="{850DDDC6-D27E-8045-B6C1-C5D844472551}" dt="2023-05-09T13:55:19.109" v="460" actId="26606"/>
          <ac:spMkLst>
            <pc:docMk/>
            <pc:sldMk cId="1692097" sldId="261"/>
            <ac:spMk id="110" creationId="{65F94F98-3A57-49AA-838E-91AAF600B6EE}"/>
          </ac:spMkLst>
        </pc:spChg>
        <pc:spChg chg="add del">
          <ac:chgData name="ROHAN SIKDER - STUDENT" userId="bc43b83a-dbb2-421b-a0b1-840ea1df31ad" providerId="ADAL" clId="{850DDDC6-D27E-8045-B6C1-C5D844472551}" dt="2023-05-09T13:55:19.109" v="460" actId="26606"/>
          <ac:spMkLst>
            <pc:docMk/>
            <pc:sldMk cId="1692097" sldId="261"/>
            <ac:spMk id="112" creationId="{41F8C064-2DC5-4758-B49C-76BFF64052AF}"/>
          </ac:spMkLst>
        </pc:spChg>
        <pc:spChg chg="add del">
          <ac:chgData name="ROHAN SIKDER - STUDENT" userId="bc43b83a-dbb2-421b-a0b1-840ea1df31ad" providerId="ADAL" clId="{850DDDC6-D27E-8045-B6C1-C5D844472551}" dt="2023-05-09T13:55:19.109" v="460" actId="26606"/>
          <ac:spMkLst>
            <pc:docMk/>
            <pc:sldMk cId="1692097" sldId="261"/>
            <ac:spMk id="113" creationId="{FBD68200-BC03-4015-860B-CD5C30CD76B8}"/>
          </ac:spMkLst>
        </pc:spChg>
        <pc:spChg chg="add del">
          <ac:chgData name="ROHAN SIKDER - STUDENT" userId="bc43b83a-dbb2-421b-a0b1-840ea1df31ad" providerId="ADAL" clId="{850DDDC6-D27E-8045-B6C1-C5D844472551}" dt="2023-05-09T13:55:19.109" v="460" actId="26606"/>
          <ac:spMkLst>
            <pc:docMk/>
            <pc:sldMk cId="1692097" sldId="261"/>
            <ac:spMk id="114" creationId="{A0B5529D-5CAA-4BF2-B5C9-34705E7661F9}"/>
          </ac:spMkLst>
        </pc:spChg>
        <pc:spChg chg="add del">
          <ac:chgData name="ROHAN SIKDER - STUDENT" userId="bc43b83a-dbb2-421b-a0b1-840ea1df31ad" providerId="ADAL" clId="{850DDDC6-D27E-8045-B6C1-C5D844472551}" dt="2023-05-09T13:55:19.109" v="460" actId="26606"/>
          <ac:spMkLst>
            <pc:docMk/>
            <pc:sldMk cId="1692097" sldId="261"/>
            <ac:spMk id="115" creationId="{332A6F87-AC28-4AA8-B8A6-AEBC67BD0D64}"/>
          </ac:spMkLst>
        </pc:spChg>
        <pc:spChg chg="add del">
          <ac:chgData name="ROHAN SIKDER - STUDENT" userId="bc43b83a-dbb2-421b-a0b1-840ea1df31ad" providerId="ADAL" clId="{850DDDC6-D27E-8045-B6C1-C5D844472551}" dt="2023-05-09T13:55:19.710" v="462" actId="26606"/>
          <ac:spMkLst>
            <pc:docMk/>
            <pc:sldMk cId="1692097" sldId="261"/>
            <ac:spMk id="117" creationId="{92806DFD-E192-42CC-B190-3C4C95B8FF4E}"/>
          </ac:spMkLst>
        </pc:spChg>
        <pc:spChg chg="add del">
          <ac:chgData name="ROHAN SIKDER - STUDENT" userId="bc43b83a-dbb2-421b-a0b1-840ea1df31ad" providerId="ADAL" clId="{850DDDC6-D27E-8045-B6C1-C5D844472551}" dt="2023-05-09T13:55:19.710" v="462" actId="26606"/>
          <ac:spMkLst>
            <pc:docMk/>
            <pc:sldMk cId="1692097" sldId="261"/>
            <ac:spMk id="119" creationId="{BB17FFD2-DBC7-4ABB-B2A0-7E18EC1B8074}"/>
          </ac:spMkLst>
        </pc:spChg>
        <pc:spChg chg="add del">
          <ac:chgData name="ROHAN SIKDER - STUDENT" userId="bc43b83a-dbb2-421b-a0b1-840ea1df31ad" providerId="ADAL" clId="{850DDDC6-D27E-8045-B6C1-C5D844472551}" dt="2023-05-09T13:55:19.710" v="462" actId="26606"/>
          <ac:spMkLst>
            <pc:docMk/>
            <pc:sldMk cId="1692097" sldId="261"/>
            <ac:spMk id="120" creationId="{25DA2D5B-EC4E-4C78-8139-F36D2F2D15A1}"/>
          </ac:spMkLst>
        </pc:spChg>
        <pc:spChg chg="add del">
          <ac:chgData name="ROHAN SIKDER - STUDENT" userId="bc43b83a-dbb2-421b-a0b1-840ea1df31ad" providerId="ADAL" clId="{850DDDC6-D27E-8045-B6C1-C5D844472551}" dt="2023-05-09T13:55:19.710" v="462" actId="26606"/>
          <ac:spMkLst>
            <pc:docMk/>
            <pc:sldMk cId="1692097" sldId="261"/>
            <ac:spMk id="121" creationId="{D4AAACE2-9C9E-468F-8297-EF7B5E55FF37}"/>
          </ac:spMkLst>
        </pc:spChg>
        <pc:spChg chg="add">
          <ac:chgData name="ROHAN SIKDER - STUDENT" userId="bc43b83a-dbb2-421b-a0b1-840ea1df31ad" providerId="ADAL" clId="{850DDDC6-D27E-8045-B6C1-C5D844472551}" dt="2023-05-09T13:55:19.745" v="463" actId="26606"/>
          <ac:spMkLst>
            <pc:docMk/>
            <pc:sldMk cId="1692097" sldId="261"/>
            <ac:spMk id="123" creationId="{8F3CF990-ACB8-443A-BB74-D36EC8A00B02}"/>
          </ac:spMkLst>
        </pc:spChg>
        <pc:spChg chg="add">
          <ac:chgData name="ROHAN SIKDER - STUDENT" userId="bc43b83a-dbb2-421b-a0b1-840ea1df31ad" providerId="ADAL" clId="{850DDDC6-D27E-8045-B6C1-C5D844472551}" dt="2023-05-09T13:55:19.745" v="463" actId="26606"/>
          <ac:spMkLst>
            <pc:docMk/>
            <pc:sldMk cId="1692097" sldId="261"/>
            <ac:spMk id="124" creationId="{2601900C-265D-4146-A578-477541E3DF28}"/>
          </ac:spMkLst>
        </pc:spChg>
        <pc:spChg chg="add">
          <ac:chgData name="ROHAN SIKDER - STUDENT" userId="bc43b83a-dbb2-421b-a0b1-840ea1df31ad" providerId="ADAL" clId="{850DDDC6-D27E-8045-B6C1-C5D844472551}" dt="2023-05-09T13:55:19.745" v="463" actId="26606"/>
          <ac:spMkLst>
            <pc:docMk/>
            <pc:sldMk cId="1692097" sldId="261"/>
            <ac:spMk id="126" creationId="{65F94F98-3A57-49AA-838E-91AAF600B6EE}"/>
          </ac:spMkLst>
        </pc:spChg>
        <pc:spChg chg="add">
          <ac:chgData name="ROHAN SIKDER - STUDENT" userId="bc43b83a-dbb2-421b-a0b1-840ea1df31ad" providerId="ADAL" clId="{850DDDC6-D27E-8045-B6C1-C5D844472551}" dt="2023-05-09T13:55:19.745" v="463" actId="26606"/>
          <ac:spMkLst>
            <pc:docMk/>
            <pc:sldMk cId="1692097" sldId="261"/>
            <ac:spMk id="128" creationId="{41F8C064-2DC5-4758-B49C-76BFF64052AF}"/>
          </ac:spMkLst>
        </pc:spChg>
        <pc:spChg chg="add">
          <ac:chgData name="ROHAN SIKDER - STUDENT" userId="bc43b83a-dbb2-421b-a0b1-840ea1df31ad" providerId="ADAL" clId="{850DDDC6-D27E-8045-B6C1-C5D844472551}" dt="2023-05-09T13:55:19.745" v="463" actId="26606"/>
          <ac:spMkLst>
            <pc:docMk/>
            <pc:sldMk cId="1692097" sldId="261"/>
            <ac:spMk id="129" creationId="{FBD68200-BC03-4015-860B-CD5C30CD76B8}"/>
          </ac:spMkLst>
        </pc:spChg>
        <pc:spChg chg="add">
          <ac:chgData name="ROHAN SIKDER - STUDENT" userId="bc43b83a-dbb2-421b-a0b1-840ea1df31ad" providerId="ADAL" clId="{850DDDC6-D27E-8045-B6C1-C5D844472551}" dt="2023-05-09T13:55:19.745" v="463" actId="26606"/>
          <ac:spMkLst>
            <pc:docMk/>
            <pc:sldMk cId="1692097" sldId="261"/>
            <ac:spMk id="130" creationId="{A0B5529D-5CAA-4BF2-B5C9-34705E7661F9}"/>
          </ac:spMkLst>
        </pc:spChg>
        <pc:spChg chg="add">
          <ac:chgData name="ROHAN SIKDER - STUDENT" userId="bc43b83a-dbb2-421b-a0b1-840ea1df31ad" providerId="ADAL" clId="{850DDDC6-D27E-8045-B6C1-C5D844472551}" dt="2023-05-09T13:55:19.745" v="463" actId="26606"/>
          <ac:spMkLst>
            <pc:docMk/>
            <pc:sldMk cId="1692097" sldId="261"/>
            <ac:spMk id="131" creationId="{332A6F87-AC28-4AA8-B8A6-AEBC67BD0D64}"/>
          </ac:spMkLst>
        </pc:spChg>
        <pc:picChg chg="add del">
          <ac:chgData name="ROHAN SIKDER - STUDENT" userId="bc43b83a-dbb2-421b-a0b1-840ea1df31ad" providerId="ADAL" clId="{850DDDC6-D27E-8045-B6C1-C5D844472551}" dt="2023-05-09T13:55:07.683" v="436" actId="26606"/>
          <ac:picMkLst>
            <pc:docMk/>
            <pc:sldMk cId="1692097" sldId="261"/>
            <ac:picMk id="5" creationId="{A2215B09-EB3A-CF24-3BC5-C7D218C39D67}"/>
          </ac:picMkLst>
        </pc:picChg>
        <pc:picChg chg="add del">
          <ac:chgData name="ROHAN SIKDER - STUDENT" userId="bc43b83a-dbb2-421b-a0b1-840ea1df31ad" providerId="ADAL" clId="{850DDDC6-D27E-8045-B6C1-C5D844472551}" dt="2023-05-09T13:55:11.458" v="444" actId="26606"/>
          <ac:picMkLst>
            <pc:docMk/>
            <pc:sldMk cId="1692097" sldId="261"/>
            <ac:picMk id="7" creationId="{961D8992-8E85-C9E1-5A86-4B14D9B71CD6}"/>
          </ac:picMkLst>
        </pc:picChg>
        <pc:picChg chg="add del">
          <ac:chgData name="ROHAN SIKDER - STUDENT" userId="bc43b83a-dbb2-421b-a0b1-840ea1df31ad" providerId="ADAL" clId="{850DDDC6-D27E-8045-B6C1-C5D844472551}" dt="2023-05-09T13:55:07.683" v="436" actId="26606"/>
          <ac:picMkLst>
            <pc:docMk/>
            <pc:sldMk cId="1692097" sldId="261"/>
            <ac:picMk id="11" creationId="{617C5FC5-1BC6-470E-A163-7EE80D227E61}"/>
          </ac:picMkLst>
        </pc:picChg>
        <pc:picChg chg="add del">
          <ac:chgData name="ROHAN SIKDER - STUDENT" userId="bc43b83a-dbb2-421b-a0b1-840ea1df31ad" providerId="ADAL" clId="{850DDDC6-D27E-8045-B6C1-C5D844472551}" dt="2023-05-09T13:55:07.156" v="434" actId="26606"/>
          <ac:picMkLst>
            <pc:docMk/>
            <pc:sldMk cId="1692097" sldId="261"/>
            <ac:picMk id="12" creationId="{00B98862-BEE1-44FB-A335-A1B9106B445E}"/>
          </ac:picMkLst>
        </pc:picChg>
        <pc:picChg chg="add del">
          <ac:chgData name="ROHAN SIKDER - STUDENT" userId="bc43b83a-dbb2-421b-a0b1-840ea1df31ad" providerId="ADAL" clId="{850DDDC6-D27E-8045-B6C1-C5D844472551}" dt="2023-05-09T13:55:07.683" v="436" actId="26606"/>
          <ac:picMkLst>
            <pc:docMk/>
            <pc:sldMk cId="1692097" sldId="261"/>
            <ac:picMk id="13" creationId="{48316889-BCD7-49B5-89BD-4FC1D29FEF45}"/>
          </ac:picMkLst>
        </pc:picChg>
        <pc:picChg chg="add del">
          <ac:chgData name="ROHAN SIKDER - STUDENT" userId="bc43b83a-dbb2-421b-a0b1-840ea1df31ad" providerId="ADAL" clId="{850DDDC6-D27E-8045-B6C1-C5D844472551}" dt="2023-05-09T13:55:07.156" v="434" actId="26606"/>
          <ac:picMkLst>
            <pc:docMk/>
            <pc:sldMk cId="1692097" sldId="261"/>
            <ac:picMk id="16" creationId="{7185CF21-0594-48C0-9F3E-254D6BCE9D9B}"/>
          </ac:picMkLst>
        </pc:picChg>
        <pc:picChg chg="add del">
          <ac:chgData name="ROHAN SIKDER - STUDENT" userId="bc43b83a-dbb2-421b-a0b1-840ea1df31ad" providerId="ADAL" clId="{850DDDC6-D27E-8045-B6C1-C5D844472551}" dt="2023-05-09T13:55:08.308" v="438" actId="26606"/>
          <ac:picMkLst>
            <pc:docMk/>
            <pc:sldMk cId="1692097" sldId="261"/>
            <ac:picMk id="26" creationId="{00B98862-BEE1-44FB-A335-A1B9106B445E}"/>
          </ac:picMkLst>
        </pc:picChg>
        <pc:picChg chg="add del">
          <ac:chgData name="ROHAN SIKDER - STUDENT" userId="bc43b83a-dbb2-421b-a0b1-840ea1df31ad" providerId="ADAL" clId="{850DDDC6-D27E-8045-B6C1-C5D844472551}" dt="2023-05-09T13:55:08.308" v="438" actId="26606"/>
          <ac:picMkLst>
            <pc:docMk/>
            <pc:sldMk cId="1692097" sldId="261"/>
            <ac:picMk id="28" creationId="{7185CF21-0594-48C0-9F3E-254D6BCE9D9B}"/>
          </ac:picMkLst>
        </pc:picChg>
        <pc:picChg chg="add del">
          <ac:chgData name="ROHAN SIKDER - STUDENT" userId="bc43b83a-dbb2-421b-a0b1-840ea1df31ad" providerId="ADAL" clId="{850DDDC6-D27E-8045-B6C1-C5D844472551}" dt="2023-05-09T13:55:09.683" v="440" actId="26606"/>
          <ac:picMkLst>
            <pc:docMk/>
            <pc:sldMk cId="1692097" sldId="261"/>
            <ac:picMk id="35" creationId="{0214283E-D7B4-49E9-932E-D7F2A2847F1F}"/>
          </ac:picMkLst>
        </pc:picChg>
        <pc:picChg chg="add del">
          <ac:chgData name="ROHAN SIKDER - STUDENT" userId="bc43b83a-dbb2-421b-a0b1-840ea1df31ad" providerId="ADAL" clId="{850DDDC6-D27E-8045-B6C1-C5D844472551}" dt="2023-05-09T13:55:10.914" v="442" actId="26606"/>
          <ac:picMkLst>
            <pc:docMk/>
            <pc:sldMk cId="1692097" sldId="261"/>
            <ac:picMk id="43" creationId="{E60B620B-3E81-4075-BC12-D4FB3E299C70}"/>
          </ac:picMkLst>
        </pc:picChg>
        <pc:picChg chg="add del">
          <ac:chgData name="ROHAN SIKDER - STUDENT" userId="bc43b83a-dbb2-421b-a0b1-840ea1df31ad" providerId="ADAL" clId="{850DDDC6-D27E-8045-B6C1-C5D844472551}" dt="2023-05-09T13:55:11.458" v="444" actId="26606"/>
          <ac:picMkLst>
            <pc:docMk/>
            <pc:sldMk cId="1692097" sldId="261"/>
            <ac:picMk id="46" creationId="{58DCB6E5-A344-4A17-A353-EC4D71E6C46B}"/>
          </ac:picMkLst>
        </pc:picChg>
        <pc:picChg chg="add del">
          <ac:chgData name="ROHAN SIKDER - STUDENT" userId="bc43b83a-dbb2-421b-a0b1-840ea1df31ad" providerId="ADAL" clId="{850DDDC6-D27E-8045-B6C1-C5D844472551}" dt="2023-05-09T13:55:11.458" v="444" actId="26606"/>
          <ac:picMkLst>
            <pc:docMk/>
            <pc:sldMk cId="1692097" sldId="261"/>
            <ac:picMk id="47" creationId="{4D82F4F2-6117-4CCD-94A7-4AFD603EC3C6}"/>
          </ac:picMkLst>
        </pc:picChg>
        <pc:picChg chg="add del">
          <ac:chgData name="ROHAN SIKDER - STUDENT" userId="bc43b83a-dbb2-421b-a0b1-840ea1df31ad" providerId="ADAL" clId="{850DDDC6-D27E-8045-B6C1-C5D844472551}" dt="2023-05-09T13:55:12.520" v="446" actId="26606"/>
          <ac:picMkLst>
            <pc:docMk/>
            <pc:sldMk cId="1692097" sldId="261"/>
            <ac:picMk id="54" creationId="{58DCB6E5-A344-4A17-A353-EC4D71E6C46B}"/>
          </ac:picMkLst>
        </pc:picChg>
        <pc:picChg chg="add del">
          <ac:chgData name="ROHAN SIKDER - STUDENT" userId="bc43b83a-dbb2-421b-a0b1-840ea1df31ad" providerId="ADAL" clId="{850DDDC6-D27E-8045-B6C1-C5D844472551}" dt="2023-05-09T13:55:12.520" v="446" actId="26606"/>
          <ac:picMkLst>
            <pc:docMk/>
            <pc:sldMk cId="1692097" sldId="261"/>
            <ac:picMk id="55" creationId="{4D82F4F2-6117-4CCD-94A7-4AFD603EC3C6}"/>
          </ac:picMkLst>
        </pc:picChg>
        <pc:picChg chg="add del">
          <ac:chgData name="ROHAN SIKDER - STUDENT" userId="bc43b83a-dbb2-421b-a0b1-840ea1df31ad" providerId="ADAL" clId="{850DDDC6-D27E-8045-B6C1-C5D844472551}" dt="2023-05-09T13:55:12.520" v="446" actId="26606"/>
          <ac:picMkLst>
            <pc:docMk/>
            <pc:sldMk cId="1692097" sldId="261"/>
            <ac:picMk id="59" creationId="{1DB04DD5-1D0C-CC64-CC52-2A51233FBDBF}"/>
          </ac:picMkLst>
        </pc:picChg>
        <pc:picChg chg="add del">
          <ac:chgData name="ROHAN SIKDER - STUDENT" userId="bc43b83a-dbb2-421b-a0b1-840ea1df31ad" providerId="ADAL" clId="{850DDDC6-D27E-8045-B6C1-C5D844472551}" dt="2023-05-09T13:55:13.866" v="448" actId="26606"/>
          <ac:picMkLst>
            <pc:docMk/>
            <pc:sldMk cId="1692097" sldId="261"/>
            <ac:picMk id="62" creationId="{0214283E-D7B4-49E9-932E-D7F2A2847F1F}"/>
          </ac:picMkLst>
        </pc:picChg>
        <pc:picChg chg="add del">
          <ac:chgData name="ROHAN SIKDER - STUDENT" userId="bc43b83a-dbb2-421b-a0b1-840ea1df31ad" providerId="ADAL" clId="{850DDDC6-D27E-8045-B6C1-C5D844472551}" dt="2023-05-09T13:55:13.866" v="448" actId="26606"/>
          <ac:picMkLst>
            <pc:docMk/>
            <pc:sldMk cId="1692097" sldId="261"/>
            <ac:picMk id="64" creationId="{9FCFF961-4E84-4FD1-859C-B7F410031CBD}"/>
          </ac:picMkLst>
        </pc:picChg>
        <pc:picChg chg="add del">
          <ac:chgData name="ROHAN SIKDER - STUDENT" userId="bc43b83a-dbb2-421b-a0b1-840ea1df31ad" providerId="ADAL" clId="{850DDDC6-D27E-8045-B6C1-C5D844472551}" dt="2023-05-09T13:55:14.341" v="450" actId="26606"/>
          <ac:picMkLst>
            <pc:docMk/>
            <pc:sldMk cId="1692097" sldId="261"/>
            <ac:picMk id="69" creationId="{58DCB6E5-A344-4A17-A353-EC4D71E6C46B}"/>
          </ac:picMkLst>
        </pc:picChg>
        <pc:picChg chg="add del">
          <ac:chgData name="ROHAN SIKDER - STUDENT" userId="bc43b83a-dbb2-421b-a0b1-840ea1df31ad" providerId="ADAL" clId="{850DDDC6-D27E-8045-B6C1-C5D844472551}" dt="2023-05-09T13:55:14.341" v="450" actId="26606"/>
          <ac:picMkLst>
            <pc:docMk/>
            <pc:sldMk cId="1692097" sldId="261"/>
            <ac:picMk id="70" creationId="{4D82F4F2-6117-4CCD-94A7-4AFD603EC3C6}"/>
          </ac:picMkLst>
        </pc:picChg>
        <pc:picChg chg="add del">
          <ac:chgData name="ROHAN SIKDER - STUDENT" userId="bc43b83a-dbb2-421b-a0b1-840ea1df31ad" providerId="ADAL" clId="{850DDDC6-D27E-8045-B6C1-C5D844472551}" dt="2023-05-09T13:55:14.341" v="450" actId="26606"/>
          <ac:picMkLst>
            <pc:docMk/>
            <pc:sldMk cId="1692097" sldId="261"/>
            <ac:picMk id="74" creationId="{961D8992-8E85-C9E1-5A86-4B14D9B71CD6}"/>
          </ac:picMkLst>
        </pc:picChg>
        <pc:picChg chg="add del">
          <ac:chgData name="ROHAN SIKDER - STUDENT" userId="bc43b83a-dbb2-421b-a0b1-840ea1df31ad" providerId="ADAL" clId="{850DDDC6-D27E-8045-B6C1-C5D844472551}" dt="2023-05-09T13:55:15.946" v="452" actId="26606"/>
          <ac:picMkLst>
            <pc:docMk/>
            <pc:sldMk cId="1692097" sldId="261"/>
            <ac:picMk id="80" creationId="{E60B620B-3E81-4075-BC12-D4FB3E299C70}"/>
          </ac:picMkLst>
        </pc:picChg>
        <pc:picChg chg="add del">
          <ac:chgData name="ROHAN SIKDER - STUDENT" userId="bc43b83a-dbb2-421b-a0b1-840ea1df31ad" providerId="ADAL" clId="{850DDDC6-D27E-8045-B6C1-C5D844472551}" dt="2023-05-09T13:55:16.520" v="454" actId="26606"/>
          <ac:picMkLst>
            <pc:docMk/>
            <pc:sldMk cId="1692097" sldId="261"/>
            <ac:picMk id="83" creationId="{617C5FC5-1BC6-470E-A163-7EE80D227E61}"/>
          </ac:picMkLst>
        </pc:picChg>
        <pc:picChg chg="add del">
          <ac:chgData name="ROHAN SIKDER - STUDENT" userId="bc43b83a-dbb2-421b-a0b1-840ea1df31ad" providerId="ADAL" clId="{850DDDC6-D27E-8045-B6C1-C5D844472551}" dt="2023-05-09T13:55:16.520" v="454" actId="26606"/>
          <ac:picMkLst>
            <pc:docMk/>
            <pc:sldMk cId="1692097" sldId="261"/>
            <ac:picMk id="84" creationId="{48316889-BCD7-49B5-89BD-4FC1D29FEF45}"/>
          </ac:picMkLst>
        </pc:picChg>
        <pc:picChg chg="add del">
          <ac:chgData name="ROHAN SIKDER - STUDENT" userId="bc43b83a-dbb2-421b-a0b1-840ea1df31ad" providerId="ADAL" clId="{850DDDC6-D27E-8045-B6C1-C5D844472551}" dt="2023-05-09T13:55:16.520" v="454" actId="26606"/>
          <ac:picMkLst>
            <pc:docMk/>
            <pc:sldMk cId="1692097" sldId="261"/>
            <ac:picMk id="87" creationId="{A2215B09-EB3A-CF24-3BC5-C7D218C39D67}"/>
          </ac:picMkLst>
        </pc:picChg>
        <pc:picChg chg="add del">
          <ac:chgData name="ROHAN SIKDER - STUDENT" userId="bc43b83a-dbb2-421b-a0b1-840ea1df31ad" providerId="ADAL" clId="{850DDDC6-D27E-8045-B6C1-C5D844472551}" dt="2023-05-09T13:55:16.893" v="456" actId="26606"/>
          <ac:picMkLst>
            <pc:docMk/>
            <pc:sldMk cId="1692097" sldId="261"/>
            <ac:picMk id="92" creationId="{265180ED-82FA-4DB9-977A-EF01472A5B9A}"/>
          </ac:picMkLst>
        </pc:picChg>
        <pc:picChg chg="add del">
          <ac:chgData name="ROHAN SIKDER - STUDENT" userId="bc43b83a-dbb2-421b-a0b1-840ea1df31ad" providerId="ADAL" clId="{850DDDC6-D27E-8045-B6C1-C5D844472551}" dt="2023-05-09T13:55:16.893" v="456" actId="26606"/>
          <ac:picMkLst>
            <pc:docMk/>
            <pc:sldMk cId="1692097" sldId="261"/>
            <ac:picMk id="93" creationId="{1770DC71-8434-464C-A23E-E7BC9BC893F8}"/>
          </ac:picMkLst>
        </pc:picChg>
        <pc:picChg chg="add del">
          <ac:chgData name="ROHAN SIKDER - STUDENT" userId="bc43b83a-dbb2-421b-a0b1-840ea1df31ad" providerId="ADAL" clId="{850DDDC6-D27E-8045-B6C1-C5D844472551}" dt="2023-05-09T13:55:16.893" v="456" actId="26606"/>
          <ac:picMkLst>
            <pc:docMk/>
            <pc:sldMk cId="1692097" sldId="261"/>
            <ac:picMk id="96" creationId="{BD095E50-F249-B52E-E54F-98CD2E27CAE0}"/>
          </ac:picMkLst>
        </pc:picChg>
        <pc:picChg chg="add del">
          <ac:chgData name="ROHAN SIKDER - STUDENT" userId="bc43b83a-dbb2-421b-a0b1-840ea1df31ad" providerId="ADAL" clId="{850DDDC6-D27E-8045-B6C1-C5D844472551}" dt="2023-05-09T13:55:18.335" v="458" actId="26606"/>
          <ac:picMkLst>
            <pc:docMk/>
            <pc:sldMk cId="1692097" sldId="261"/>
            <ac:picMk id="102" creationId="{96F7B1FC-BCD2-1428-9EC5-3DECD44A5176}"/>
          </ac:picMkLst>
        </pc:picChg>
        <pc:picChg chg="add del">
          <ac:chgData name="ROHAN SIKDER - STUDENT" userId="bc43b83a-dbb2-421b-a0b1-840ea1df31ad" providerId="ADAL" clId="{850DDDC6-D27E-8045-B6C1-C5D844472551}" dt="2023-05-09T13:55:18.335" v="458" actId="26606"/>
          <ac:picMkLst>
            <pc:docMk/>
            <pc:sldMk cId="1692097" sldId="261"/>
            <ac:picMk id="103" creationId="{015AB904-4FB7-4A0D-B43E-03ACF05E1445}"/>
          </ac:picMkLst>
        </pc:picChg>
        <pc:picChg chg="add del">
          <ac:chgData name="ROHAN SIKDER - STUDENT" userId="bc43b83a-dbb2-421b-a0b1-840ea1df31ad" providerId="ADAL" clId="{850DDDC6-D27E-8045-B6C1-C5D844472551}" dt="2023-05-09T13:55:19.109" v="460" actId="26606"/>
          <ac:picMkLst>
            <pc:docMk/>
            <pc:sldMk cId="1692097" sldId="261"/>
            <ac:picMk id="109" creationId="{00B98862-BEE1-44FB-A335-A1B9106B445E}"/>
          </ac:picMkLst>
        </pc:picChg>
        <pc:picChg chg="add del">
          <ac:chgData name="ROHAN SIKDER - STUDENT" userId="bc43b83a-dbb2-421b-a0b1-840ea1df31ad" providerId="ADAL" clId="{850DDDC6-D27E-8045-B6C1-C5D844472551}" dt="2023-05-09T13:55:19.109" v="460" actId="26606"/>
          <ac:picMkLst>
            <pc:docMk/>
            <pc:sldMk cId="1692097" sldId="261"/>
            <ac:picMk id="111" creationId="{7185CF21-0594-48C0-9F3E-254D6BCE9D9B}"/>
          </ac:picMkLst>
        </pc:picChg>
        <pc:picChg chg="add del">
          <ac:chgData name="ROHAN SIKDER - STUDENT" userId="bc43b83a-dbb2-421b-a0b1-840ea1df31ad" providerId="ADAL" clId="{850DDDC6-D27E-8045-B6C1-C5D844472551}" dt="2023-05-09T13:55:19.710" v="462" actId="26606"/>
          <ac:picMkLst>
            <pc:docMk/>
            <pc:sldMk cId="1692097" sldId="261"/>
            <ac:picMk id="118" creationId="{0214283E-D7B4-49E9-932E-D7F2A2847F1F}"/>
          </ac:picMkLst>
        </pc:picChg>
        <pc:picChg chg="add">
          <ac:chgData name="ROHAN SIKDER - STUDENT" userId="bc43b83a-dbb2-421b-a0b1-840ea1df31ad" providerId="ADAL" clId="{850DDDC6-D27E-8045-B6C1-C5D844472551}" dt="2023-05-09T13:55:19.745" v="463" actId="26606"/>
          <ac:picMkLst>
            <pc:docMk/>
            <pc:sldMk cId="1692097" sldId="261"/>
            <ac:picMk id="125" creationId="{00B98862-BEE1-44FB-A335-A1B9106B445E}"/>
          </ac:picMkLst>
        </pc:picChg>
        <pc:picChg chg="add">
          <ac:chgData name="ROHAN SIKDER - STUDENT" userId="bc43b83a-dbb2-421b-a0b1-840ea1df31ad" providerId="ADAL" clId="{850DDDC6-D27E-8045-B6C1-C5D844472551}" dt="2023-05-09T13:55:19.745" v="463" actId="26606"/>
          <ac:picMkLst>
            <pc:docMk/>
            <pc:sldMk cId="1692097" sldId="261"/>
            <ac:picMk id="127" creationId="{7185CF21-0594-48C0-9F3E-254D6BCE9D9B}"/>
          </ac:picMkLst>
        </pc:picChg>
      </pc:sldChg>
      <pc:sldChg chg="new del">
        <pc:chgData name="ROHAN SIKDER - STUDENT" userId="bc43b83a-dbb2-421b-a0b1-840ea1df31ad" providerId="ADAL" clId="{850DDDC6-D27E-8045-B6C1-C5D844472551}" dt="2023-05-18T12:26:24.009" v="1008" actId="2696"/>
        <pc:sldMkLst>
          <pc:docMk/>
          <pc:sldMk cId="530500092" sldId="262"/>
        </pc:sldMkLst>
      </pc:sldChg>
      <pc:sldChg chg="modSp new del mod">
        <pc:chgData name="ROHAN SIKDER - STUDENT" userId="bc43b83a-dbb2-421b-a0b1-840ea1df31ad" providerId="ADAL" clId="{850DDDC6-D27E-8045-B6C1-C5D844472551}" dt="2023-05-09T19:12:39.790" v="746" actId="2696"/>
        <pc:sldMkLst>
          <pc:docMk/>
          <pc:sldMk cId="3935295334" sldId="262"/>
        </pc:sldMkLst>
        <pc:spChg chg="mod">
          <ac:chgData name="ROHAN SIKDER - STUDENT" userId="bc43b83a-dbb2-421b-a0b1-840ea1df31ad" providerId="ADAL" clId="{850DDDC6-D27E-8045-B6C1-C5D844472551}" dt="2023-05-09T19:12:34.370" v="745" actId="20577"/>
          <ac:spMkLst>
            <pc:docMk/>
            <pc:sldMk cId="3935295334" sldId="262"/>
            <ac:spMk id="2" creationId="{EE0352D0-7FEA-0553-B1F6-EBB875EFE2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210F4-2824-8946-9831-27BB67F4C896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B60BE-71DB-8B4F-A6D8-C9CD040FE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6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B60BE-71DB-8B4F-A6D8-C9CD040FEA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2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B60BE-71DB-8B4F-A6D8-C9CD040FEA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6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/>
              <a:t>5/18/23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/>
              <a:t>5/18/23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/>
              <a:t>5/18/23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3D18-6FDA-FD03-3745-7B7EB55FD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Driving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93E8E-ECE2-40FA-2AC3-B4FDB7D84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896984"/>
            <a:ext cx="5357600" cy="2532016"/>
          </a:xfrm>
        </p:spPr>
        <p:txBody>
          <a:bodyPr/>
          <a:lstStyle/>
          <a:p>
            <a:r>
              <a:rPr lang="en-US" dirty="0"/>
              <a:t>Supervisor: Martin </a:t>
            </a:r>
            <a:r>
              <a:rPr lang="en-US" dirty="0" err="1"/>
              <a:t>Kenirons</a:t>
            </a:r>
            <a:endParaRPr lang="en-US" dirty="0"/>
          </a:p>
          <a:p>
            <a:r>
              <a:rPr lang="en-US" dirty="0"/>
              <a:t>By Conor Murphy and Rohan Sikder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D3B7790B-14F0-3930-518C-D4BC9CF6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326" y="3593593"/>
            <a:ext cx="5515348" cy="389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6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3408E4B-2DDD-4FB3-9181-7D8A09775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3FCA32F3-0B4B-449A-8A9D-309A1B678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D1C78E1D-D549-4B5E-B65A-7353ED14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5">
            <a:extLst>
              <a:ext uri="{FF2B5EF4-FFF2-40B4-BE49-F238E27FC236}">
                <a16:creationId xmlns:a16="http://schemas.microsoft.com/office/drawing/2014/main" id="{BC93C630-65D6-40FA-A096-8251FB983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C2C51E34-9874-483C-A2C5-C9D271AD1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6109E7E7-5EA4-4526-A350-196FF2782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9ED46-E21E-9467-F7E5-E29D68AF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Aim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F172-3950-DC6D-4E90-AE312303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800523" cy="3997828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To develop a driving theory test website where you can take a mock test and study.</a:t>
            </a:r>
          </a:p>
          <a:p>
            <a:r>
              <a:rPr lang="en-US" sz="1800" dirty="0"/>
              <a:t>User can choose how many questions test to be.</a:t>
            </a:r>
          </a:p>
          <a:p>
            <a:r>
              <a:rPr lang="en-US" sz="1800" dirty="0"/>
              <a:t>Random selection of questions displayed.</a:t>
            </a:r>
          </a:p>
          <a:p>
            <a:r>
              <a:rPr lang="en-US" sz="1800" dirty="0"/>
              <a:t>Have a user-friendly UI and have a minimalistic look for all target audience.</a:t>
            </a:r>
          </a:p>
          <a:p>
            <a:r>
              <a:rPr lang="en-US" sz="1800" dirty="0"/>
              <a:t>Have a scoring system with a leaderboard.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EBAEC-89FB-8FD0-5FDD-4560822E25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893" b="1681"/>
          <a:stretch/>
        </p:blipFill>
        <p:spPr>
          <a:xfrm>
            <a:off x="7074376" y="2410576"/>
            <a:ext cx="3007107" cy="276082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17" name="Rectangle 21">
            <a:extLst>
              <a:ext uri="{FF2B5EF4-FFF2-40B4-BE49-F238E27FC236}">
                <a16:creationId xmlns:a16="http://schemas.microsoft.com/office/drawing/2014/main" id="{22373A23-D87D-48AD-A357-96100C722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0FB75-8752-D8AA-95D4-9745D450E51D}"/>
              </a:ext>
            </a:extLst>
          </p:cNvPr>
          <p:cNvSpPr txBox="1"/>
          <p:nvPr/>
        </p:nvSpPr>
        <p:spPr>
          <a:xfrm>
            <a:off x="2377440" y="7750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1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30">
            <a:extLst>
              <a:ext uri="{FF2B5EF4-FFF2-40B4-BE49-F238E27FC236}">
                <a16:creationId xmlns:a16="http://schemas.microsoft.com/office/drawing/2014/main" id="{4D7E45EB-2082-42A1-A5FC-6D53F21DB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6" name="Picture 1032">
            <a:extLst>
              <a:ext uri="{FF2B5EF4-FFF2-40B4-BE49-F238E27FC236}">
                <a16:creationId xmlns:a16="http://schemas.microsoft.com/office/drawing/2014/main" id="{A6A5C072-919B-4308-A48B-96DC0CBF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47" name="Picture 1034">
            <a:extLst>
              <a:ext uri="{FF2B5EF4-FFF2-40B4-BE49-F238E27FC236}">
                <a16:creationId xmlns:a16="http://schemas.microsoft.com/office/drawing/2014/main" id="{A8F74E2F-7C51-4D72-96BA-528A50748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48" name="Rectangle 1036">
            <a:extLst>
              <a:ext uri="{FF2B5EF4-FFF2-40B4-BE49-F238E27FC236}">
                <a16:creationId xmlns:a16="http://schemas.microsoft.com/office/drawing/2014/main" id="{1B61F797-14BD-476F-B569-140E96CB6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38">
            <a:extLst>
              <a:ext uri="{FF2B5EF4-FFF2-40B4-BE49-F238E27FC236}">
                <a16:creationId xmlns:a16="http://schemas.microsoft.com/office/drawing/2014/main" id="{9A0235D8-BAC3-4440-8A9B-43D98243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0">
            <a:extLst>
              <a:ext uri="{FF2B5EF4-FFF2-40B4-BE49-F238E27FC236}">
                <a16:creationId xmlns:a16="http://schemas.microsoft.com/office/drawing/2014/main" id="{CDF2FD5C-3192-4646-91D2-C907BDC4C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758E3-D2CF-0235-A830-D62BF9D0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Architecture used for development</a:t>
            </a:r>
          </a:p>
        </p:txBody>
      </p:sp>
      <p:pic>
        <p:nvPicPr>
          <p:cNvPr id="1026" name="Picture 2" descr="How do MERN stack technologies work together?">
            <a:extLst>
              <a:ext uri="{FF2B5EF4-FFF2-40B4-BE49-F238E27FC236}">
                <a16:creationId xmlns:a16="http://schemas.microsoft.com/office/drawing/2014/main" id="{530D40F0-8431-134E-F305-AE5BB8C4B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1719" y="1726965"/>
            <a:ext cx="4454381" cy="2449909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E47E7-2A70-743C-8D9A-C3015CCC4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175" y="2052116"/>
            <a:ext cx="3289986" cy="3997828"/>
          </a:xfrm>
        </p:spPr>
        <p:txBody>
          <a:bodyPr>
            <a:normAutofit/>
          </a:bodyPr>
          <a:lstStyle/>
          <a:p>
            <a:r>
              <a:rPr lang="en-US" sz="1800"/>
              <a:t>HTML, JavaScript and CSS</a:t>
            </a:r>
          </a:p>
          <a:p>
            <a:r>
              <a:rPr lang="en-US" sz="1800"/>
              <a:t>MERN Stack – MongoDB, ExpressJS, React and Node</a:t>
            </a:r>
          </a:p>
          <a:p>
            <a:r>
              <a:rPr lang="en-US" sz="1800"/>
              <a:t>Testing – Selenium IDE and POSTMAN</a:t>
            </a:r>
          </a:p>
        </p:txBody>
      </p:sp>
      <p:sp>
        <p:nvSpPr>
          <p:cNvPr id="1051" name="Rectangle 1042">
            <a:extLst>
              <a:ext uri="{FF2B5EF4-FFF2-40B4-BE49-F238E27FC236}">
                <a16:creationId xmlns:a16="http://schemas.microsoft.com/office/drawing/2014/main" id="{28564258-BA63-4452-B6A7-27E3497D9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elenium IDE Tutorial: How to Automate Web Testing with Easy-to-Use  Interface">
            <a:extLst>
              <a:ext uri="{FF2B5EF4-FFF2-40B4-BE49-F238E27FC236}">
                <a16:creationId xmlns:a16="http://schemas.microsoft.com/office/drawing/2014/main" id="{E77CD537-C09F-36F8-83CE-41B0E8E3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719" y="4724643"/>
            <a:ext cx="1751303" cy="1294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man API Platform | Sign Up for Free">
            <a:extLst>
              <a:ext uri="{FF2B5EF4-FFF2-40B4-BE49-F238E27FC236}">
                <a16:creationId xmlns:a16="http://schemas.microsoft.com/office/drawing/2014/main" id="{82CF1373-C4B8-2913-46F1-5B81A19CA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909" y="4737096"/>
            <a:ext cx="2278884" cy="11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1">
            <a:extLst>
              <a:ext uri="{FF2B5EF4-FFF2-40B4-BE49-F238E27FC236}">
                <a16:creationId xmlns:a16="http://schemas.microsoft.com/office/drawing/2014/main" id="{28EFE003-9D09-41C6-96F7-08F412E93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5" name="Picture 13">
            <a:extLst>
              <a:ext uri="{FF2B5EF4-FFF2-40B4-BE49-F238E27FC236}">
                <a16:creationId xmlns:a16="http://schemas.microsoft.com/office/drawing/2014/main" id="{6C1CA64A-BFC0-4049-8FD1-6EB8DD837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7" name="Rectangle 15">
            <a:extLst>
              <a:ext uri="{FF2B5EF4-FFF2-40B4-BE49-F238E27FC236}">
                <a16:creationId xmlns:a16="http://schemas.microsoft.com/office/drawing/2014/main" id="{8813CE82-4287-411D-B8F5-A58090D4B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5805B62-836B-4F13-A8A3-9A7A777F1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E350C9C4-B7EA-40F9-8843-F4A4DE82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E88478B5-006E-4BCA-A7DA-DF072F710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TextBox 23">
            <a:extLst>
              <a:ext uri="{FF2B5EF4-FFF2-40B4-BE49-F238E27FC236}">
                <a16:creationId xmlns:a16="http://schemas.microsoft.com/office/drawing/2014/main" id="{0DB4D67F-8650-405B-AB50-BDCC56407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7" name="Rectangle 25">
            <a:extLst>
              <a:ext uri="{FF2B5EF4-FFF2-40B4-BE49-F238E27FC236}">
                <a16:creationId xmlns:a16="http://schemas.microsoft.com/office/drawing/2014/main" id="{30413934-0217-4604-883C-B986A84F5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27">
            <a:extLst>
              <a:ext uri="{FF2B5EF4-FFF2-40B4-BE49-F238E27FC236}">
                <a16:creationId xmlns:a16="http://schemas.microsoft.com/office/drawing/2014/main" id="{F3563815-021C-44E2-B060-B873754D7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1" name="Picture 29">
            <a:extLst>
              <a:ext uri="{FF2B5EF4-FFF2-40B4-BE49-F238E27FC236}">
                <a16:creationId xmlns:a16="http://schemas.microsoft.com/office/drawing/2014/main" id="{49AE22EF-5DB6-4687-B505-5762ECD01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3" name="Rectangle 31">
            <a:extLst>
              <a:ext uri="{FF2B5EF4-FFF2-40B4-BE49-F238E27FC236}">
                <a16:creationId xmlns:a16="http://schemas.microsoft.com/office/drawing/2014/main" id="{317252A2-4FCE-4129-AC1A-5C5E17E04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14A5D5-2A45-49FA-853C-9D06EDAD8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A0255D-22C5-470A-93B2-3441FB177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06E5C-316C-5D72-5247-FF06501A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2688" y="5095391"/>
            <a:ext cx="2264274" cy="8804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17BF-E996-2C44-F2D5-A05D6DBCF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907" y="4599993"/>
            <a:ext cx="8292055" cy="404576"/>
          </a:xfrm>
        </p:spPr>
        <p:txBody>
          <a:bodyPr vert="horz" lIns="91440" tIns="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en-US" sz="1800"/>
              <a:t>Demo of our Application and Testing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BF4EC0-9DCE-41EF-82E5-C4321802D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0531" y="647188"/>
            <a:ext cx="9091538" cy="3297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C01DB12-C1FB-EE4F-7289-5572D90DA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797" y="1494227"/>
            <a:ext cx="2600165" cy="1690107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E0655C-84BA-E486-389F-08E2D478A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6398" y="1609129"/>
            <a:ext cx="2609108" cy="1532850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96FA3F-9D2C-F185-3BCA-1B7EEC260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0463" y="1609130"/>
            <a:ext cx="2631697" cy="1519804"/>
          </a:xfrm>
          <a:prstGeom prst="rect">
            <a:avLst/>
          </a:prstGeom>
          <a:ln>
            <a:noFill/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F3685ED-B334-4C62-862C-CF4D6644E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967" y="888935"/>
            <a:ext cx="2763500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AA02FF-D2B3-4ACC-8AFA-773310B7E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6825" y="888935"/>
            <a:ext cx="2771384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624C63-5E23-4F77-8606-FA41B3B1B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6" y="888935"/>
            <a:ext cx="2771384" cy="281854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07EB08-35D1-4F93-9A47-7A21D9B56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66F5529-077D-D61C-F6F7-72CD657FC307}"/>
              </a:ext>
            </a:extLst>
          </p:cNvPr>
          <p:cNvSpPr txBox="1"/>
          <p:nvPr/>
        </p:nvSpPr>
        <p:spPr>
          <a:xfrm>
            <a:off x="1319905" y="6354905"/>
            <a:ext cx="393968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/>
              <a:t>https://</a:t>
            </a:r>
            <a:r>
              <a:rPr lang="en-US" sz="1050" err="1"/>
              <a:t>github.com</a:t>
            </a:r>
            <a:r>
              <a:rPr lang="en-US" sz="1050"/>
              <a:t>/</a:t>
            </a:r>
            <a:r>
              <a:rPr lang="en-US" sz="1050" err="1"/>
              <a:t>ConorPadraigMurphy</a:t>
            </a:r>
            <a:r>
              <a:rPr lang="en-US" sz="1050"/>
              <a:t>/</a:t>
            </a:r>
            <a:r>
              <a:rPr lang="en-US" sz="1050" err="1"/>
              <a:t>ProfessionalPractice</a:t>
            </a:r>
            <a:endParaRPr lang="en-US" sz="105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7C8EA9-1C89-51D5-3386-852D9A882F49}"/>
              </a:ext>
            </a:extLst>
          </p:cNvPr>
          <p:cNvSpPr txBox="1"/>
          <p:nvPr/>
        </p:nvSpPr>
        <p:spPr>
          <a:xfrm>
            <a:off x="8306512" y="5435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A48EF3-A9B1-D2AA-B51B-87B37007B0A6}"/>
              </a:ext>
            </a:extLst>
          </p:cNvPr>
          <p:cNvSpPr txBox="1"/>
          <p:nvPr/>
        </p:nvSpPr>
        <p:spPr>
          <a:xfrm>
            <a:off x="1314070" y="6149137"/>
            <a:ext cx="2086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Feel free to check out our codebase:</a:t>
            </a:r>
          </a:p>
        </p:txBody>
      </p:sp>
    </p:spTree>
    <p:extLst>
      <p:ext uri="{BB962C8B-B14F-4D97-AF65-F5344CB8AC3E}">
        <p14:creationId xmlns:p14="http://schemas.microsoft.com/office/powerpoint/2010/main" val="355814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26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7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2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CBA9C-C738-ABA2-B009-54C8DA58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09F6-78A9-A003-0A64-9E433AE58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/>
          </a:bodyPr>
          <a:lstStyle/>
          <a:p>
            <a:endParaRPr lang="en-US" sz="1800"/>
          </a:p>
          <a:p>
            <a:r>
              <a:rPr lang="en-US" sz="1800"/>
              <a:t>In the future more features could be implemented, E.g., Timer, Admin Functionality.</a:t>
            </a:r>
          </a:p>
          <a:p>
            <a:r>
              <a:rPr lang="en-US" sz="1800"/>
              <a:t>Strict Deadlines for Features and Requirements excelled development.</a:t>
            </a:r>
          </a:p>
          <a:p>
            <a:r>
              <a:rPr lang="en-US" sz="1800"/>
              <a:t>Overall, Very happy with outcome. Set Idea and Plan was executed to the point which was planned.</a:t>
            </a:r>
          </a:p>
          <a:p>
            <a:pPr marL="0" indent="0">
              <a:buNone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9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032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2" name="Picture 1034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4" name="Rectangle 1036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6" name="Rectangle 1038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8" name="Rectangle 1040">
            <a:extLst>
              <a:ext uri="{FF2B5EF4-FFF2-40B4-BE49-F238E27FC236}">
                <a16:creationId xmlns:a16="http://schemas.microsoft.com/office/drawing/2014/main" id="{D377EE36-E59D-4778-8F99-4B470DA4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0" name="Rectangle 1042">
            <a:extLst>
              <a:ext uri="{FF2B5EF4-FFF2-40B4-BE49-F238E27FC236}">
                <a16:creationId xmlns:a16="http://schemas.microsoft.com/office/drawing/2014/main" id="{2586C6C5-47AF-450A-932D-880EF823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2" name="TextBox 1044">
            <a:extLst>
              <a:ext uri="{FF2B5EF4-FFF2-40B4-BE49-F238E27FC236}">
                <a16:creationId xmlns:a16="http://schemas.microsoft.com/office/drawing/2014/main" id="{A587901A-AA64-4940-9803-F67677851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1028" name="Picture 4" descr="download free images and Illustrations : Questions and answers graphic  design | Graphic design, Free illustrations, Graphic">
            <a:extLst>
              <a:ext uri="{FF2B5EF4-FFF2-40B4-BE49-F238E27FC236}">
                <a16:creationId xmlns:a16="http://schemas.microsoft.com/office/drawing/2014/main" id="{C44BB3AB-CE01-4B29-DE2D-82A93AAB3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1" r="9091" b="8399"/>
          <a:stretch/>
        </p:blipFill>
        <p:spPr bwMode="auto">
          <a:xfrm>
            <a:off x="20" y="227"/>
            <a:ext cx="12191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1046">
            <a:extLst>
              <a:ext uri="{FF2B5EF4-FFF2-40B4-BE49-F238E27FC236}">
                <a16:creationId xmlns:a16="http://schemas.microsoft.com/office/drawing/2014/main" id="{97E95E2F-46AB-4CC1-B3EC-E895B8364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46" name="Picture 1048">
            <a:extLst>
              <a:ext uri="{FF2B5EF4-FFF2-40B4-BE49-F238E27FC236}">
                <a16:creationId xmlns:a16="http://schemas.microsoft.com/office/drawing/2014/main" id="{948DAB23-6C4D-4138-8D67-DC09574BC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48" name="Rectangle 1050">
            <a:extLst>
              <a:ext uri="{FF2B5EF4-FFF2-40B4-BE49-F238E27FC236}">
                <a16:creationId xmlns:a16="http://schemas.microsoft.com/office/drawing/2014/main" id="{27F7FCF9-9DC8-4809-ABA1-9E838A2C2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52">
            <a:extLst>
              <a:ext uri="{FF2B5EF4-FFF2-40B4-BE49-F238E27FC236}">
                <a16:creationId xmlns:a16="http://schemas.microsoft.com/office/drawing/2014/main" id="{DCDABCB5-7B43-4F1E-A92D-40B7FC42C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4">
            <a:extLst>
              <a:ext uri="{FF2B5EF4-FFF2-40B4-BE49-F238E27FC236}">
                <a16:creationId xmlns:a16="http://schemas.microsoft.com/office/drawing/2014/main" id="{9068540E-7885-4861-BD0F-31569004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589120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4D8DB-029F-25D5-32F1-A90F0E80A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582" y="3884254"/>
            <a:ext cx="4060745" cy="1818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Questions &amp; Answers</a:t>
            </a:r>
          </a:p>
        </p:txBody>
      </p:sp>
      <p:sp>
        <p:nvSpPr>
          <p:cNvPr id="1054" name="Rectangle 1056">
            <a:extLst>
              <a:ext uri="{FF2B5EF4-FFF2-40B4-BE49-F238E27FC236}">
                <a16:creationId xmlns:a16="http://schemas.microsoft.com/office/drawing/2014/main" id="{803A8740-FDD5-4A54-851E-CEC119ED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8742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1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209</TotalTime>
  <Words>174</Words>
  <Application>Microsoft Macintosh PowerPoint</Application>
  <PresentationFormat>Widescreen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MS Shell Dlg 2</vt:lpstr>
      <vt:lpstr>Wingdings</vt:lpstr>
      <vt:lpstr>Wingdings 3</vt:lpstr>
      <vt:lpstr>Madison</vt:lpstr>
      <vt:lpstr>Driving 101</vt:lpstr>
      <vt:lpstr>Aim and Objective</vt:lpstr>
      <vt:lpstr>Architecture used for development</vt:lpstr>
      <vt:lpstr>Demo</vt:lpstr>
      <vt:lpstr>Conclusion</vt:lpstr>
      <vt:lpstr>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101</dc:title>
  <dc:creator>ROHAN SIKDER - STUDENT</dc:creator>
  <cp:lastModifiedBy>ROHAN SIKDER - STUDENT</cp:lastModifiedBy>
  <cp:revision>1</cp:revision>
  <dcterms:created xsi:type="dcterms:W3CDTF">2023-05-09T10:41:33Z</dcterms:created>
  <dcterms:modified xsi:type="dcterms:W3CDTF">2023-05-18T14:05:08Z</dcterms:modified>
</cp:coreProperties>
</file>