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59" r:id="rId5"/>
    <p:sldId id="263" r:id="rId6"/>
    <p:sldId id="271" r:id="rId7"/>
    <p:sldId id="260" r:id="rId8"/>
    <p:sldId id="270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DDF16-A709-41E5-98CC-4B76DD1F45D4}" v="5" dt="2021-06-02T15:03:42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n Nelson" userId="70db19d1-5ce5-4ead-a211-f47296dafc85" providerId="ADAL" clId="{AC6DDF16-A709-41E5-98CC-4B76DD1F45D4}"/>
    <pc:docChg chg="undo custSel addSld delSld modSld">
      <pc:chgData name="Cian Nelson" userId="70db19d1-5ce5-4ead-a211-f47296dafc85" providerId="ADAL" clId="{AC6DDF16-A709-41E5-98CC-4B76DD1F45D4}" dt="2021-06-02T15:48:21.528" v="1085" actId="20577"/>
      <pc:docMkLst>
        <pc:docMk/>
      </pc:docMkLst>
      <pc:sldChg chg="delSp modSp mod">
        <pc:chgData name="Cian Nelson" userId="70db19d1-5ce5-4ead-a211-f47296dafc85" providerId="ADAL" clId="{AC6DDF16-A709-41E5-98CC-4B76DD1F45D4}" dt="2021-06-02T10:30:30.745" v="5" actId="478"/>
        <pc:sldMkLst>
          <pc:docMk/>
          <pc:sldMk cId="3031334903" sldId="256"/>
        </pc:sldMkLst>
        <pc:spChg chg="mod">
          <ac:chgData name="Cian Nelson" userId="70db19d1-5ce5-4ead-a211-f47296dafc85" providerId="ADAL" clId="{AC6DDF16-A709-41E5-98CC-4B76DD1F45D4}" dt="2021-06-02T10:30:23.443" v="4" actId="20577"/>
          <ac:spMkLst>
            <pc:docMk/>
            <pc:sldMk cId="3031334903" sldId="256"/>
            <ac:spMk id="3" creationId="{06B23699-233D-42BA-B42E-FC5C73EDCDA6}"/>
          </ac:spMkLst>
        </pc:spChg>
        <pc:spChg chg="del">
          <ac:chgData name="Cian Nelson" userId="70db19d1-5ce5-4ead-a211-f47296dafc85" providerId="ADAL" clId="{AC6DDF16-A709-41E5-98CC-4B76DD1F45D4}" dt="2021-06-02T10:30:30.745" v="5" actId="478"/>
          <ac:spMkLst>
            <pc:docMk/>
            <pc:sldMk cId="3031334903" sldId="256"/>
            <ac:spMk id="5" creationId="{9839A60F-9171-4DC8-959B-62116B95212B}"/>
          </ac:spMkLst>
        </pc:spChg>
      </pc:sldChg>
      <pc:sldChg chg="delSp modSp mod">
        <pc:chgData name="Cian Nelson" userId="70db19d1-5ce5-4ead-a211-f47296dafc85" providerId="ADAL" clId="{AC6DDF16-A709-41E5-98CC-4B76DD1F45D4}" dt="2021-06-02T14:56:47.698" v="831" actId="1076"/>
        <pc:sldMkLst>
          <pc:docMk/>
          <pc:sldMk cId="1518708621" sldId="258"/>
        </pc:sldMkLst>
        <pc:spChg chg="mod">
          <ac:chgData name="Cian Nelson" userId="70db19d1-5ce5-4ead-a211-f47296dafc85" providerId="ADAL" clId="{AC6DDF16-A709-41E5-98CC-4B76DD1F45D4}" dt="2021-06-02T14:56:47.698" v="831" actId="1076"/>
          <ac:spMkLst>
            <pc:docMk/>
            <pc:sldMk cId="1518708621" sldId="258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0:30:33.487" v="6" actId="478"/>
          <ac:spMkLst>
            <pc:docMk/>
            <pc:sldMk cId="1518708621" sldId="258"/>
            <ac:spMk id="8" creationId="{77FF367F-C871-44A0-B17A-D1D80F89E47C}"/>
          </ac:spMkLst>
        </pc:spChg>
      </pc:sldChg>
      <pc:sldChg chg="delSp modSp mod">
        <pc:chgData name="Cian Nelson" userId="70db19d1-5ce5-4ead-a211-f47296dafc85" providerId="ADAL" clId="{AC6DDF16-A709-41E5-98CC-4B76DD1F45D4}" dt="2021-06-02T15:20:32.042" v="1042" actId="1037"/>
        <pc:sldMkLst>
          <pc:docMk/>
          <pc:sldMk cId="2318868742" sldId="259"/>
        </pc:sldMkLst>
        <pc:spChg chg="mod">
          <ac:chgData name="Cian Nelson" userId="70db19d1-5ce5-4ead-a211-f47296dafc85" providerId="ADAL" clId="{AC6DDF16-A709-41E5-98CC-4B76DD1F45D4}" dt="2021-06-02T15:20:32.042" v="1042" actId="1037"/>
          <ac:spMkLst>
            <pc:docMk/>
            <pc:sldMk cId="2318868742" sldId="259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0:30:40.905" v="8" actId="478"/>
          <ac:spMkLst>
            <pc:docMk/>
            <pc:sldMk cId="2318868742" sldId="259"/>
            <ac:spMk id="8" creationId="{C00840CB-DC4D-458B-AABD-F97BB870039D}"/>
          </ac:spMkLst>
        </pc:spChg>
      </pc:sldChg>
      <pc:sldChg chg="delSp modSp mod">
        <pc:chgData name="Cian Nelson" userId="70db19d1-5ce5-4ead-a211-f47296dafc85" providerId="ADAL" clId="{AC6DDF16-A709-41E5-98CC-4B76DD1F45D4}" dt="2021-06-02T15:14:00.012" v="874" actId="1076"/>
        <pc:sldMkLst>
          <pc:docMk/>
          <pc:sldMk cId="309525090" sldId="260"/>
        </pc:sldMkLst>
        <pc:spChg chg="mod">
          <ac:chgData name="Cian Nelson" userId="70db19d1-5ce5-4ead-a211-f47296dafc85" providerId="ADAL" clId="{AC6DDF16-A709-41E5-98CC-4B76DD1F45D4}" dt="2021-06-02T15:13:56.315" v="873" actId="1076"/>
          <ac:spMkLst>
            <pc:docMk/>
            <pc:sldMk cId="309525090" sldId="260"/>
            <ac:spMk id="5" creationId="{ACA03A60-B76F-460A-B043-6BD7328B7853}"/>
          </ac:spMkLst>
        </pc:spChg>
        <pc:spChg chg="mod">
          <ac:chgData name="Cian Nelson" userId="70db19d1-5ce5-4ead-a211-f47296dafc85" providerId="ADAL" clId="{AC6DDF16-A709-41E5-98CC-4B76DD1F45D4}" dt="2021-06-02T15:13:50.259" v="871" actId="14100"/>
          <ac:spMkLst>
            <pc:docMk/>
            <pc:sldMk cId="309525090" sldId="260"/>
            <ac:spMk id="12" creationId="{7BA9C5B5-057D-463D-B504-FC2E748ED365}"/>
          </ac:spMkLst>
        </pc:spChg>
        <pc:spChg chg="del">
          <ac:chgData name="Cian Nelson" userId="70db19d1-5ce5-4ead-a211-f47296dafc85" providerId="ADAL" clId="{AC6DDF16-A709-41E5-98CC-4B76DD1F45D4}" dt="2021-06-02T10:30:47.772" v="10" actId="478"/>
          <ac:spMkLst>
            <pc:docMk/>
            <pc:sldMk cId="309525090" sldId="260"/>
            <ac:spMk id="14" creationId="{B2C5E040-0A09-43C7-A7DC-2928F05144A6}"/>
          </ac:spMkLst>
        </pc:spChg>
        <pc:picChg chg="mod">
          <ac:chgData name="Cian Nelson" userId="70db19d1-5ce5-4ead-a211-f47296dafc85" providerId="ADAL" clId="{AC6DDF16-A709-41E5-98CC-4B76DD1F45D4}" dt="2021-06-02T15:14:00.012" v="874" actId="1076"/>
          <ac:picMkLst>
            <pc:docMk/>
            <pc:sldMk cId="309525090" sldId="260"/>
            <ac:picMk id="13" creationId="{E6B6935D-0E6D-4688-941E-C0AB4E5529FE}"/>
          </ac:picMkLst>
        </pc:picChg>
      </pc:sldChg>
      <pc:sldChg chg="del">
        <pc:chgData name="Cian Nelson" userId="70db19d1-5ce5-4ead-a211-f47296dafc85" providerId="ADAL" clId="{AC6DDF16-A709-41E5-98CC-4B76DD1F45D4}" dt="2021-06-02T11:16:16.263" v="16" actId="2696"/>
        <pc:sldMkLst>
          <pc:docMk/>
          <pc:sldMk cId="2426250795" sldId="261"/>
        </pc:sldMkLst>
      </pc:sldChg>
      <pc:sldChg chg="addSp delSp modSp mod">
        <pc:chgData name="Cian Nelson" userId="70db19d1-5ce5-4ead-a211-f47296dafc85" providerId="ADAL" clId="{AC6DDF16-A709-41E5-98CC-4B76DD1F45D4}" dt="2021-06-02T15:44:31.025" v="1084" actId="20577"/>
        <pc:sldMkLst>
          <pc:docMk/>
          <pc:sldMk cId="460892747" sldId="263"/>
        </pc:sldMkLst>
        <pc:spChg chg="mod">
          <ac:chgData name="Cian Nelson" userId="70db19d1-5ce5-4ead-a211-f47296dafc85" providerId="ADAL" clId="{AC6DDF16-A709-41E5-98CC-4B76DD1F45D4}" dt="2021-06-02T15:44:31.025" v="1084" actId="20577"/>
          <ac:spMkLst>
            <pc:docMk/>
            <pc:sldMk cId="460892747" sldId="263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1:21:21.956" v="87" actId="478"/>
          <ac:spMkLst>
            <pc:docMk/>
            <pc:sldMk cId="460892747" sldId="263"/>
            <ac:spMk id="12" creationId="{A794604D-FCCE-4449-A514-C01549D96C75}"/>
          </ac:spMkLst>
        </pc:spChg>
        <pc:spChg chg="del">
          <ac:chgData name="Cian Nelson" userId="70db19d1-5ce5-4ead-a211-f47296dafc85" providerId="ADAL" clId="{AC6DDF16-A709-41E5-98CC-4B76DD1F45D4}" dt="2021-06-02T10:30:43.471" v="9" actId="478"/>
          <ac:spMkLst>
            <pc:docMk/>
            <pc:sldMk cId="460892747" sldId="263"/>
            <ac:spMk id="14" creationId="{810D1CDF-8874-4FEA-90E8-1F206A8A4F60}"/>
          </ac:spMkLst>
        </pc:spChg>
        <pc:spChg chg="del">
          <ac:chgData name="Cian Nelson" userId="70db19d1-5ce5-4ead-a211-f47296dafc85" providerId="ADAL" clId="{AC6DDF16-A709-41E5-98CC-4B76DD1F45D4}" dt="2021-06-02T11:24:22.766" v="144" actId="478"/>
          <ac:spMkLst>
            <pc:docMk/>
            <pc:sldMk cId="460892747" sldId="263"/>
            <ac:spMk id="16" creationId="{1693E50F-8850-41F2-8ABE-93C9BA250A97}"/>
          </ac:spMkLst>
        </pc:spChg>
        <pc:picChg chg="add del mod">
          <ac:chgData name="Cian Nelson" userId="70db19d1-5ce5-4ead-a211-f47296dafc85" providerId="ADAL" clId="{AC6DDF16-A709-41E5-98CC-4B76DD1F45D4}" dt="2021-06-02T11:23:24.365" v="92" actId="478"/>
          <ac:picMkLst>
            <pc:docMk/>
            <pc:sldMk cId="460892747" sldId="263"/>
            <ac:picMk id="6" creationId="{96995654-AD22-434F-B939-8D60B306C3FE}"/>
          </ac:picMkLst>
        </pc:picChg>
        <pc:picChg chg="del">
          <ac:chgData name="Cian Nelson" userId="70db19d1-5ce5-4ead-a211-f47296dafc85" providerId="ADAL" clId="{AC6DDF16-A709-41E5-98CC-4B76DD1F45D4}" dt="2021-06-02T11:19:30.737" v="51" actId="478"/>
          <ac:picMkLst>
            <pc:docMk/>
            <pc:sldMk cId="460892747" sldId="263"/>
            <ac:picMk id="7" creationId="{9A88A593-BB5F-40CE-B4B9-1B4DC63A4E33}"/>
          </ac:picMkLst>
        </pc:picChg>
        <pc:picChg chg="add mod">
          <ac:chgData name="Cian Nelson" userId="70db19d1-5ce5-4ead-a211-f47296dafc85" providerId="ADAL" clId="{AC6DDF16-A709-41E5-98CC-4B76DD1F45D4}" dt="2021-06-02T11:28:31.537" v="241" actId="1076"/>
          <ac:picMkLst>
            <pc:docMk/>
            <pc:sldMk cId="460892747" sldId="263"/>
            <ac:picMk id="10" creationId="{25E23E33-DD66-4234-989D-CE00E23D7367}"/>
          </ac:picMkLst>
        </pc:picChg>
        <pc:picChg chg="del">
          <ac:chgData name="Cian Nelson" userId="70db19d1-5ce5-4ead-a211-f47296dafc85" providerId="ADAL" clId="{AC6DDF16-A709-41E5-98CC-4B76DD1F45D4}" dt="2021-06-02T11:19:30.016" v="50" actId="478"/>
          <ac:picMkLst>
            <pc:docMk/>
            <pc:sldMk cId="460892747" sldId="263"/>
            <ac:picMk id="13" creationId="{7BAEB202-DC41-4013-A537-6CAFF90DFDEE}"/>
          </ac:picMkLst>
        </pc:picChg>
        <pc:picChg chg="del">
          <ac:chgData name="Cian Nelson" userId="70db19d1-5ce5-4ead-a211-f47296dafc85" providerId="ADAL" clId="{AC6DDF16-A709-41E5-98CC-4B76DD1F45D4}" dt="2021-06-02T11:19:41.818" v="62" actId="478"/>
          <ac:picMkLst>
            <pc:docMk/>
            <pc:sldMk cId="460892747" sldId="263"/>
            <ac:picMk id="15" creationId="{6EEBFDDD-F527-455C-B310-70FC1F1433E7}"/>
          </ac:picMkLst>
        </pc:picChg>
      </pc:sldChg>
      <pc:sldChg chg="delSp modSp mod">
        <pc:chgData name="Cian Nelson" userId="70db19d1-5ce5-4ead-a211-f47296dafc85" providerId="ADAL" clId="{AC6DDF16-A709-41E5-98CC-4B76DD1F45D4}" dt="2021-06-02T11:19:07.650" v="48" actId="20577"/>
        <pc:sldMkLst>
          <pc:docMk/>
          <pc:sldMk cId="1651231734" sldId="264"/>
        </pc:sldMkLst>
        <pc:spChg chg="mod">
          <ac:chgData name="Cian Nelson" userId="70db19d1-5ce5-4ead-a211-f47296dafc85" providerId="ADAL" clId="{AC6DDF16-A709-41E5-98CC-4B76DD1F45D4}" dt="2021-06-02T11:19:07.650" v="48" actId="20577"/>
          <ac:spMkLst>
            <pc:docMk/>
            <pc:sldMk cId="1651231734" sldId="264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0:30:37.977" v="7" actId="478"/>
          <ac:spMkLst>
            <pc:docMk/>
            <pc:sldMk cId="1651231734" sldId="264"/>
            <ac:spMk id="8" creationId="{DD6C2E03-9811-4BF6-8803-4BCDF8C8D824}"/>
          </ac:spMkLst>
        </pc:spChg>
      </pc:sldChg>
      <pc:sldChg chg="delSp modSp del mod">
        <pc:chgData name="Cian Nelson" userId="70db19d1-5ce5-4ead-a211-f47296dafc85" providerId="ADAL" clId="{AC6DDF16-A709-41E5-98CC-4B76DD1F45D4}" dt="2021-06-02T14:50:17.756" v="688" actId="2696"/>
        <pc:sldMkLst>
          <pc:docMk/>
          <pc:sldMk cId="1938866500" sldId="266"/>
        </pc:sldMkLst>
        <pc:spChg chg="mod">
          <ac:chgData name="Cian Nelson" userId="70db19d1-5ce5-4ead-a211-f47296dafc85" providerId="ADAL" clId="{AC6DDF16-A709-41E5-98CC-4B76DD1F45D4}" dt="2021-06-02T14:50:03.663" v="683" actId="21"/>
          <ac:spMkLst>
            <pc:docMk/>
            <pc:sldMk cId="1938866500" sldId="266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0:30:50.846" v="11" actId="478"/>
          <ac:spMkLst>
            <pc:docMk/>
            <pc:sldMk cId="1938866500" sldId="266"/>
            <ac:spMk id="12" creationId="{06FA3193-6EFF-4947-BCA0-F992E3574297}"/>
          </ac:spMkLst>
        </pc:spChg>
      </pc:sldChg>
      <pc:sldChg chg="delSp modSp mod">
        <pc:chgData name="Cian Nelson" userId="70db19d1-5ce5-4ead-a211-f47296dafc85" providerId="ADAL" clId="{AC6DDF16-A709-41E5-98CC-4B76DD1F45D4}" dt="2021-06-02T15:16:37.531" v="960" actId="20577"/>
        <pc:sldMkLst>
          <pc:docMk/>
          <pc:sldMk cId="339738902" sldId="267"/>
        </pc:sldMkLst>
        <pc:spChg chg="mod">
          <ac:chgData name="Cian Nelson" userId="70db19d1-5ce5-4ead-a211-f47296dafc85" providerId="ADAL" clId="{AC6DDF16-A709-41E5-98CC-4B76DD1F45D4}" dt="2021-06-02T15:16:37.531" v="960" actId="20577"/>
          <ac:spMkLst>
            <pc:docMk/>
            <pc:sldMk cId="339738902" sldId="267"/>
            <ac:spMk id="5" creationId="{ACA03A60-B76F-460A-B043-6BD7328B7853}"/>
          </ac:spMkLst>
        </pc:spChg>
        <pc:spChg chg="del">
          <ac:chgData name="Cian Nelson" userId="70db19d1-5ce5-4ead-a211-f47296dafc85" providerId="ADAL" clId="{AC6DDF16-A709-41E5-98CC-4B76DD1F45D4}" dt="2021-06-02T10:30:59.458" v="13" actId="478"/>
          <ac:spMkLst>
            <pc:docMk/>
            <pc:sldMk cId="339738902" sldId="267"/>
            <ac:spMk id="12" creationId="{845B85AB-AA81-4134-AE98-223214F5693B}"/>
          </ac:spMkLst>
        </pc:spChg>
      </pc:sldChg>
      <pc:sldChg chg="delSp modSp mod">
        <pc:chgData name="Cian Nelson" userId="70db19d1-5ce5-4ead-a211-f47296dafc85" providerId="ADAL" clId="{AC6DDF16-A709-41E5-98CC-4B76DD1F45D4}" dt="2021-06-02T15:48:21.528" v="1085" actId="20577"/>
        <pc:sldMkLst>
          <pc:docMk/>
          <pc:sldMk cId="2095079281" sldId="270"/>
        </pc:sldMkLst>
        <pc:spChg chg="mod">
          <ac:chgData name="Cian Nelson" userId="70db19d1-5ce5-4ead-a211-f47296dafc85" providerId="ADAL" clId="{AC6DDF16-A709-41E5-98CC-4B76DD1F45D4}" dt="2021-06-02T14:49:45.971" v="665" actId="20577"/>
          <ac:spMkLst>
            <pc:docMk/>
            <pc:sldMk cId="2095079281" sldId="270"/>
            <ac:spMk id="2" creationId="{A8FFD438-9896-46C8-9CBD-007705C62564}"/>
          </ac:spMkLst>
        </pc:spChg>
        <pc:spChg chg="mod">
          <ac:chgData name="Cian Nelson" userId="70db19d1-5ce5-4ead-a211-f47296dafc85" providerId="ADAL" clId="{AC6DDF16-A709-41E5-98CC-4B76DD1F45D4}" dt="2021-06-02T14:49:39.753" v="662" actId="20577"/>
          <ac:spMkLst>
            <pc:docMk/>
            <pc:sldMk cId="2095079281" sldId="270"/>
            <ac:spMk id="10" creationId="{E5CED7E5-A8F0-413E-94DA-C37E1D2DE5F6}"/>
          </ac:spMkLst>
        </pc:spChg>
        <pc:spChg chg="del">
          <ac:chgData name="Cian Nelson" userId="70db19d1-5ce5-4ead-a211-f47296dafc85" providerId="ADAL" clId="{AC6DDF16-A709-41E5-98CC-4B76DD1F45D4}" dt="2021-06-02T10:30:54.073" v="12" actId="478"/>
          <ac:spMkLst>
            <pc:docMk/>
            <pc:sldMk cId="2095079281" sldId="270"/>
            <ac:spMk id="12" creationId="{EADF5F51-7EE4-4BD5-B855-1C616C10E6D6}"/>
          </ac:spMkLst>
        </pc:spChg>
        <pc:spChg chg="mod">
          <ac:chgData name="Cian Nelson" userId="70db19d1-5ce5-4ead-a211-f47296dafc85" providerId="ADAL" clId="{AC6DDF16-A709-41E5-98CC-4B76DD1F45D4}" dt="2021-06-02T15:48:21.528" v="1085" actId="20577"/>
          <ac:spMkLst>
            <pc:docMk/>
            <pc:sldMk cId="2095079281" sldId="270"/>
            <ac:spMk id="14" creationId="{577FF62C-128F-4BF4-BB4C-1CFEFE59E06C}"/>
          </ac:spMkLst>
        </pc:spChg>
        <pc:spChg chg="del mod">
          <ac:chgData name="Cian Nelson" userId="70db19d1-5ce5-4ead-a211-f47296dafc85" providerId="ADAL" clId="{AC6DDF16-A709-41E5-98CC-4B76DD1F45D4}" dt="2021-06-02T14:49:41.888" v="663" actId="478"/>
          <ac:spMkLst>
            <pc:docMk/>
            <pc:sldMk cId="2095079281" sldId="270"/>
            <ac:spMk id="15" creationId="{13C81B21-ACE3-4108-A266-892F82F0BA5E}"/>
          </ac:spMkLst>
        </pc:spChg>
      </pc:sldChg>
      <pc:sldChg chg="addSp delSp modSp add mod">
        <pc:chgData name="Cian Nelson" userId="70db19d1-5ce5-4ead-a211-f47296dafc85" providerId="ADAL" clId="{AC6DDF16-A709-41E5-98CC-4B76DD1F45D4}" dt="2021-06-02T15:03:46.529" v="847" actId="1036"/>
        <pc:sldMkLst>
          <pc:docMk/>
          <pc:sldMk cId="117675932" sldId="271"/>
        </pc:sldMkLst>
        <pc:spChg chg="del">
          <ac:chgData name="Cian Nelson" userId="70db19d1-5ce5-4ead-a211-f47296dafc85" providerId="ADAL" clId="{AC6DDF16-A709-41E5-98CC-4B76DD1F45D4}" dt="2021-06-02T11:23:57.805" v="98" actId="21"/>
          <ac:spMkLst>
            <pc:docMk/>
            <pc:sldMk cId="117675932" sldId="271"/>
            <ac:spMk id="5" creationId="{ACA03A60-B76F-460A-B043-6BD7328B7853}"/>
          </ac:spMkLst>
        </pc:spChg>
        <pc:spChg chg="mod">
          <ac:chgData name="Cian Nelson" userId="70db19d1-5ce5-4ead-a211-f47296dafc85" providerId="ADAL" clId="{AC6DDF16-A709-41E5-98CC-4B76DD1F45D4}" dt="2021-06-02T15:03:46.529" v="847" actId="1036"/>
          <ac:spMkLst>
            <pc:docMk/>
            <pc:sldMk cId="117675932" sldId="271"/>
            <ac:spMk id="12" creationId="{A794604D-FCCE-4449-A514-C01549D96C75}"/>
          </ac:spMkLst>
        </pc:spChg>
        <pc:spChg chg="add mod">
          <ac:chgData name="Cian Nelson" userId="70db19d1-5ce5-4ead-a211-f47296dafc85" providerId="ADAL" clId="{AC6DDF16-A709-41E5-98CC-4B76DD1F45D4}" dt="2021-06-02T15:03:46.529" v="847" actId="1036"/>
          <ac:spMkLst>
            <pc:docMk/>
            <pc:sldMk cId="117675932" sldId="271"/>
            <ac:spMk id="14" creationId="{E8EB3E61-4A3E-4201-A048-0C307C93C337}"/>
          </ac:spMkLst>
        </pc:spChg>
        <pc:spChg chg="mod">
          <ac:chgData name="Cian Nelson" userId="70db19d1-5ce5-4ead-a211-f47296dafc85" providerId="ADAL" clId="{AC6DDF16-A709-41E5-98CC-4B76DD1F45D4}" dt="2021-06-02T15:03:46.529" v="847" actId="1036"/>
          <ac:spMkLst>
            <pc:docMk/>
            <pc:sldMk cId="117675932" sldId="271"/>
            <ac:spMk id="16" creationId="{1693E50F-8850-41F2-8ABE-93C9BA250A97}"/>
          </ac:spMkLst>
        </pc:spChg>
        <pc:spChg chg="add mod">
          <ac:chgData name="Cian Nelson" userId="70db19d1-5ce5-4ead-a211-f47296dafc85" providerId="ADAL" clId="{AC6DDF16-A709-41E5-98CC-4B76DD1F45D4}" dt="2021-06-02T15:03:42.399" v="836" actId="571"/>
          <ac:spMkLst>
            <pc:docMk/>
            <pc:sldMk cId="117675932" sldId="271"/>
            <ac:spMk id="20" creationId="{B56B189E-FA07-4EE2-B97A-DFFFF996EF82}"/>
          </ac:spMkLst>
        </pc:spChg>
        <pc:spChg chg="add mod">
          <ac:chgData name="Cian Nelson" userId="70db19d1-5ce5-4ead-a211-f47296dafc85" providerId="ADAL" clId="{AC6DDF16-A709-41E5-98CC-4B76DD1F45D4}" dt="2021-06-02T15:03:42.399" v="836" actId="571"/>
          <ac:spMkLst>
            <pc:docMk/>
            <pc:sldMk cId="117675932" sldId="271"/>
            <ac:spMk id="21" creationId="{4F430883-9E16-4AD1-A71F-576D0EFD40E6}"/>
          </ac:spMkLst>
        </pc:spChg>
        <pc:picChg chg="mod">
          <ac:chgData name="Cian Nelson" userId="70db19d1-5ce5-4ead-a211-f47296dafc85" providerId="ADAL" clId="{AC6DDF16-A709-41E5-98CC-4B76DD1F45D4}" dt="2021-06-02T15:03:46.529" v="847" actId="1036"/>
          <ac:picMkLst>
            <pc:docMk/>
            <pc:sldMk cId="117675932" sldId="271"/>
            <ac:picMk id="7" creationId="{9A88A593-BB5F-40CE-B4B9-1B4DC63A4E33}"/>
          </ac:picMkLst>
        </pc:picChg>
        <pc:picChg chg="del">
          <ac:chgData name="Cian Nelson" userId="70db19d1-5ce5-4ead-a211-f47296dafc85" providerId="ADAL" clId="{AC6DDF16-A709-41E5-98CC-4B76DD1F45D4}" dt="2021-06-02T11:23:57.805" v="98" actId="21"/>
          <ac:picMkLst>
            <pc:docMk/>
            <pc:sldMk cId="117675932" sldId="271"/>
            <ac:picMk id="13" creationId="{7BAEB202-DC41-4013-A537-6CAFF90DFDEE}"/>
          </ac:picMkLst>
        </pc:picChg>
        <pc:picChg chg="mod">
          <ac:chgData name="Cian Nelson" userId="70db19d1-5ce5-4ead-a211-f47296dafc85" providerId="ADAL" clId="{AC6DDF16-A709-41E5-98CC-4B76DD1F45D4}" dt="2021-06-02T15:03:46.529" v="847" actId="1036"/>
          <ac:picMkLst>
            <pc:docMk/>
            <pc:sldMk cId="117675932" sldId="271"/>
            <ac:picMk id="15" creationId="{6EEBFDDD-F527-455C-B310-70FC1F1433E7}"/>
          </ac:picMkLst>
        </pc:picChg>
        <pc:picChg chg="add mod">
          <ac:chgData name="Cian Nelson" userId="70db19d1-5ce5-4ead-a211-f47296dafc85" providerId="ADAL" clId="{AC6DDF16-A709-41E5-98CC-4B76DD1F45D4}" dt="2021-06-02T15:03:46.529" v="847" actId="1036"/>
          <ac:picMkLst>
            <pc:docMk/>
            <pc:sldMk cId="117675932" sldId="271"/>
            <ac:picMk id="17" creationId="{ABD8EB38-8008-44A6-BF16-FF18894FE9A7}"/>
          </ac:picMkLst>
        </pc:picChg>
        <pc:picChg chg="add mod">
          <ac:chgData name="Cian Nelson" userId="70db19d1-5ce5-4ead-a211-f47296dafc85" providerId="ADAL" clId="{AC6DDF16-A709-41E5-98CC-4B76DD1F45D4}" dt="2021-06-02T15:03:42.399" v="836" actId="571"/>
          <ac:picMkLst>
            <pc:docMk/>
            <pc:sldMk cId="117675932" sldId="271"/>
            <ac:picMk id="18" creationId="{1890FD02-F308-4D20-BF27-058C1DAFF6EA}"/>
          </ac:picMkLst>
        </pc:picChg>
        <pc:picChg chg="add mod">
          <ac:chgData name="Cian Nelson" userId="70db19d1-5ce5-4ead-a211-f47296dafc85" providerId="ADAL" clId="{AC6DDF16-A709-41E5-98CC-4B76DD1F45D4}" dt="2021-06-02T15:03:42.399" v="836" actId="571"/>
          <ac:picMkLst>
            <pc:docMk/>
            <pc:sldMk cId="117675932" sldId="271"/>
            <ac:picMk id="19" creationId="{0003369A-70B5-49F3-9914-E98E6A3D9648}"/>
          </ac:picMkLst>
        </pc:picChg>
        <pc:picChg chg="add mod">
          <ac:chgData name="Cian Nelson" userId="70db19d1-5ce5-4ead-a211-f47296dafc85" providerId="ADAL" clId="{AC6DDF16-A709-41E5-98CC-4B76DD1F45D4}" dt="2021-06-02T15:03:42.399" v="836" actId="571"/>
          <ac:picMkLst>
            <pc:docMk/>
            <pc:sldMk cId="117675932" sldId="271"/>
            <ac:picMk id="22" creationId="{0B6BC137-0B8D-4A28-A053-AC14BB625A11}"/>
          </ac:picMkLst>
        </pc:picChg>
      </pc:sldChg>
      <pc:sldChg chg="modSp add mod">
        <pc:chgData name="Cian Nelson" userId="70db19d1-5ce5-4ead-a211-f47296dafc85" providerId="ADAL" clId="{AC6DDF16-A709-41E5-98CC-4B76DD1F45D4}" dt="2021-06-02T15:15:47.567" v="931" actId="20577"/>
        <pc:sldMkLst>
          <pc:docMk/>
          <pc:sldMk cId="1194683218" sldId="272"/>
        </pc:sldMkLst>
        <pc:spChg chg="mod">
          <ac:chgData name="Cian Nelson" userId="70db19d1-5ce5-4ead-a211-f47296dafc85" providerId="ADAL" clId="{AC6DDF16-A709-41E5-98CC-4B76DD1F45D4}" dt="2021-06-02T14:49:57.018" v="682" actId="27636"/>
          <ac:spMkLst>
            <pc:docMk/>
            <pc:sldMk cId="1194683218" sldId="272"/>
            <ac:spMk id="2" creationId="{A8FFD438-9896-46C8-9CBD-007705C62564}"/>
          </ac:spMkLst>
        </pc:spChg>
        <pc:spChg chg="mod">
          <ac:chgData name="Cian Nelson" userId="70db19d1-5ce5-4ead-a211-f47296dafc85" providerId="ADAL" clId="{AC6DDF16-A709-41E5-98CC-4B76DD1F45D4}" dt="2021-06-02T15:15:34.056" v="920" actId="1076"/>
          <ac:spMkLst>
            <pc:docMk/>
            <pc:sldMk cId="1194683218" sldId="272"/>
            <ac:spMk id="14" creationId="{577FF62C-128F-4BF4-BB4C-1CFEFE59E06C}"/>
          </ac:spMkLst>
        </pc:spChg>
        <pc:spChg chg="mod">
          <ac:chgData name="Cian Nelson" userId="70db19d1-5ce5-4ead-a211-f47296dafc85" providerId="ADAL" clId="{AC6DDF16-A709-41E5-98CC-4B76DD1F45D4}" dt="2021-06-02T15:15:47.567" v="931" actId="20577"/>
          <ac:spMkLst>
            <pc:docMk/>
            <pc:sldMk cId="1194683218" sldId="272"/>
            <ac:spMk id="15" creationId="{13C81B21-ACE3-4108-A266-892F82F0BA5E}"/>
          </ac:spMkLst>
        </pc:spChg>
      </pc:sldChg>
    </pc:docChg>
  </pc:docChgLst>
  <pc:docChgLst>
    <pc:chgData name="Cian Nelson" userId="70db19d1-5ce5-4ead-a211-f47296dafc85" providerId="ADAL" clId="{91CA36F6-0A21-4D44-8944-1F44C5826DBD}"/>
    <pc:docChg chg="undo custSel modSld">
      <pc:chgData name="Cian Nelson" userId="70db19d1-5ce5-4ead-a211-f47296dafc85" providerId="ADAL" clId="{91CA36F6-0A21-4D44-8944-1F44C5826DBD}" dt="2021-05-13T13:44:04.266" v="169" actId="20577"/>
      <pc:docMkLst>
        <pc:docMk/>
      </pc:docMkLst>
      <pc:sldChg chg="modSp mod setBg">
        <pc:chgData name="Cian Nelson" userId="70db19d1-5ce5-4ead-a211-f47296dafc85" providerId="ADAL" clId="{91CA36F6-0A21-4D44-8944-1F44C5826DBD}" dt="2021-05-13T13:40:33.017" v="41" actId="1076"/>
        <pc:sldMkLst>
          <pc:docMk/>
          <pc:sldMk cId="3031334903" sldId="256"/>
        </pc:sldMkLst>
        <pc:spChg chg="mod">
          <ac:chgData name="Cian Nelson" userId="70db19d1-5ce5-4ead-a211-f47296dafc85" providerId="ADAL" clId="{91CA36F6-0A21-4D44-8944-1F44C5826DBD}" dt="2021-05-13T13:38:52.266" v="29" actId="20577"/>
          <ac:spMkLst>
            <pc:docMk/>
            <pc:sldMk cId="3031334903" sldId="256"/>
            <ac:spMk id="2" creationId="{C48C435A-5CFB-4ECC-8A08-F164D59828DB}"/>
          </ac:spMkLst>
        </pc:spChg>
        <pc:spChg chg="mod">
          <ac:chgData name="Cian Nelson" userId="70db19d1-5ce5-4ead-a211-f47296dafc85" providerId="ADAL" clId="{91CA36F6-0A21-4D44-8944-1F44C5826DBD}" dt="2021-05-13T13:40:33.017" v="41" actId="1076"/>
          <ac:spMkLst>
            <pc:docMk/>
            <pc:sldMk cId="3031334903" sldId="256"/>
            <ac:spMk id="5" creationId="{9839A60F-9171-4DC8-959B-62116B95212B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2:20.521" v="61" actId="403"/>
        <pc:sldMkLst>
          <pc:docMk/>
          <pc:sldMk cId="1518708621" sldId="258"/>
        </pc:sldMkLst>
        <pc:spChg chg="del">
          <ac:chgData name="Cian Nelson" userId="70db19d1-5ce5-4ead-a211-f47296dafc85" providerId="ADAL" clId="{91CA36F6-0A21-4D44-8944-1F44C5826DBD}" dt="2021-05-13T13:40:42.447" v="43" actId="478"/>
          <ac:spMkLst>
            <pc:docMk/>
            <pc:sldMk cId="1518708621" sldId="258"/>
            <ac:spMk id="3" creationId="{B552222E-5DAC-4C67-A545-C25D9159CE8B}"/>
          </ac:spMkLst>
        </pc:spChg>
        <pc:spChg chg="mod">
          <ac:chgData name="Cian Nelson" userId="70db19d1-5ce5-4ead-a211-f47296dafc85" providerId="ADAL" clId="{91CA36F6-0A21-4D44-8944-1F44C5826DBD}" dt="2021-05-13T13:42:20.521" v="61" actId="403"/>
          <ac:spMkLst>
            <pc:docMk/>
            <pc:sldMk cId="1518708621" sldId="258"/>
            <ac:spMk id="5" creationId="{ACA03A60-B76F-460A-B043-6BD7328B7853}"/>
          </ac:spMkLst>
        </pc:spChg>
        <pc:spChg chg="add mod">
          <ac:chgData name="Cian Nelson" userId="70db19d1-5ce5-4ead-a211-f47296dafc85" providerId="ADAL" clId="{91CA36F6-0A21-4D44-8944-1F44C5826DBD}" dt="2021-05-13T13:40:40.056" v="42"/>
          <ac:spMkLst>
            <pc:docMk/>
            <pc:sldMk cId="1518708621" sldId="258"/>
            <ac:spMk id="8" creationId="{77FF367F-C871-44A0-B17A-D1D80F89E47C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1:00.336" v="53" actId="478"/>
        <pc:sldMkLst>
          <pc:docMk/>
          <pc:sldMk cId="2318868742" sldId="259"/>
        </pc:sldMkLst>
        <pc:spChg chg="del">
          <ac:chgData name="Cian Nelson" userId="70db19d1-5ce5-4ead-a211-f47296dafc85" providerId="ADAL" clId="{91CA36F6-0A21-4D44-8944-1F44C5826DBD}" dt="2021-05-13T13:41:00.336" v="53" actId="478"/>
          <ac:spMkLst>
            <pc:docMk/>
            <pc:sldMk cId="2318868742" sldId="259"/>
            <ac:spMk id="3" creationId="{6F5516FD-9810-4A06-9BD3-3F684CF8EE63}"/>
          </ac:spMkLst>
        </pc:spChg>
        <pc:spChg chg="mod">
          <ac:chgData name="Cian Nelson" userId="70db19d1-5ce5-4ead-a211-f47296dafc85" providerId="ADAL" clId="{91CA36F6-0A21-4D44-8944-1F44C5826DBD}" dt="2021-05-13T10:31:37.685" v="4" actId="207"/>
          <ac:spMkLst>
            <pc:docMk/>
            <pc:sldMk cId="2318868742" sldId="259"/>
            <ac:spMk id="5" creationId="{ACA03A60-B76F-460A-B043-6BD7328B7853}"/>
          </ac:spMkLst>
        </pc:spChg>
        <pc:spChg chg="add mod">
          <ac:chgData name="Cian Nelson" userId="70db19d1-5ce5-4ead-a211-f47296dafc85" providerId="ADAL" clId="{91CA36F6-0A21-4D44-8944-1F44C5826DBD}" dt="2021-05-13T13:40:45.786" v="45"/>
          <ac:spMkLst>
            <pc:docMk/>
            <pc:sldMk cId="2318868742" sldId="259"/>
            <ac:spMk id="8" creationId="{C00840CB-DC4D-458B-AABD-F97BB870039D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3:01.917" v="83" actId="1076"/>
        <pc:sldMkLst>
          <pc:docMk/>
          <pc:sldMk cId="309525090" sldId="260"/>
        </pc:sldMkLst>
        <pc:spChg chg="del">
          <ac:chgData name="Cian Nelson" userId="70db19d1-5ce5-4ead-a211-f47296dafc85" providerId="ADAL" clId="{91CA36F6-0A21-4D44-8944-1F44C5826DBD}" dt="2021-05-13T13:41:06.066" v="55" actId="478"/>
          <ac:spMkLst>
            <pc:docMk/>
            <pc:sldMk cId="309525090" sldId="260"/>
            <ac:spMk id="3" creationId="{49EC9E34-8BD6-4BC7-8642-8D5C40BE3041}"/>
          </ac:spMkLst>
        </pc:spChg>
        <pc:spChg chg="mod">
          <ac:chgData name="Cian Nelson" userId="70db19d1-5ce5-4ead-a211-f47296dafc85" providerId="ADAL" clId="{91CA36F6-0A21-4D44-8944-1F44C5826DBD}" dt="2021-05-13T13:43:01.917" v="83" actId="1076"/>
          <ac:spMkLst>
            <pc:docMk/>
            <pc:sldMk cId="309525090" sldId="260"/>
            <ac:spMk id="12" creationId="{7BA9C5B5-057D-463D-B504-FC2E748ED365}"/>
          </ac:spMkLst>
        </pc:spChg>
        <pc:spChg chg="add mod">
          <ac:chgData name="Cian Nelson" userId="70db19d1-5ce5-4ead-a211-f47296dafc85" providerId="ADAL" clId="{91CA36F6-0A21-4D44-8944-1F44C5826DBD}" dt="2021-05-13T13:40:47.996" v="47"/>
          <ac:spMkLst>
            <pc:docMk/>
            <pc:sldMk cId="309525090" sldId="260"/>
            <ac:spMk id="14" creationId="{B2C5E040-0A09-43C7-A7DC-2928F05144A6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1:17.346" v="59" actId="478"/>
        <pc:sldMkLst>
          <pc:docMk/>
          <pc:sldMk cId="2426250795" sldId="261"/>
        </pc:sldMkLst>
        <pc:spChg chg="del">
          <ac:chgData name="Cian Nelson" userId="70db19d1-5ce5-4ead-a211-f47296dafc85" providerId="ADAL" clId="{91CA36F6-0A21-4D44-8944-1F44C5826DBD}" dt="2021-05-13T13:41:17.346" v="59" actId="478"/>
          <ac:spMkLst>
            <pc:docMk/>
            <pc:sldMk cId="2426250795" sldId="261"/>
            <ac:spMk id="3" creationId="{9D8583A2-8D6F-4828-8CF6-E9CD7DBE2859}"/>
          </ac:spMkLst>
        </pc:spChg>
        <pc:spChg chg="add mod">
          <ac:chgData name="Cian Nelson" userId="70db19d1-5ce5-4ead-a211-f47296dafc85" providerId="ADAL" clId="{91CA36F6-0A21-4D44-8944-1F44C5826DBD}" dt="2021-05-13T13:40:50.726" v="51"/>
          <ac:spMkLst>
            <pc:docMk/>
            <pc:sldMk cId="2426250795" sldId="261"/>
            <ac:spMk id="8" creationId="{1C5303A9-8C78-4E4D-9660-7E43EE0E7A2F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2:47.987" v="82" actId="1035"/>
        <pc:sldMkLst>
          <pc:docMk/>
          <pc:sldMk cId="460892747" sldId="263"/>
        </pc:sldMkLst>
        <pc:spChg chg="del">
          <ac:chgData name="Cian Nelson" userId="70db19d1-5ce5-4ead-a211-f47296dafc85" providerId="ADAL" clId="{91CA36F6-0A21-4D44-8944-1F44C5826DBD}" dt="2021-05-13T13:41:03.636" v="54" actId="478"/>
          <ac:spMkLst>
            <pc:docMk/>
            <pc:sldMk cId="460892747" sldId="263"/>
            <ac:spMk id="3" creationId="{5E230D73-1712-4FBE-9625-A61B82B3F16B}"/>
          </ac:spMkLst>
        </pc:spChg>
        <pc:spChg chg="mod">
          <ac:chgData name="Cian Nelson" userId="70db19d1-5ce5-4ead-a211-f47296dafc85" providerId="ADAL" clId="{91CA36F6-0A21-4D44-8944-1F44C5826DBD}" dt="2021-05-13T13:42:41.846" v="76" actId="1035"/>
          <ac:spMkLst>
            <pc:docMk/>
            <pc:sldMk cId="460892747" sldId="263"/>
            <ac:spMk id="12" creationId="{A794604D-FCCE-4449-A514-C01549D96C75}"/>
          </ac:spMkLst>
        </pc:spChg>
        <pc:spChg chg="add mod">
          <ac:chgData name="Cian Nelson" userId="70db19d1-5ce5-4ead-a211-f47296dafc85" providerId="ADAL" clId="{91CA36F6-0A21-4D44-8944-1F44C5826DBD}" dt="2021-05-13T13:40:46.936" v="46"/>
          <ac:spMkLst>
            <pc:docMk/>
            <pc:sldMk cId="460892747" sldId="263"/>
            <ac:spMk id="14" creationId="{810D1CDF-8874-4FEA-90E8-1F206A8A4F60}"/>
          </ac:spMkLst>
        </pc:spChg>
        <pc:spChg chg="mod">
          <ac:chgData name="Cian Nelson" userId="70db19d1-5ce5-4ead-a211-f47296dafc85" providerId="ADAL" clId="{91CA36F6-0A21-4D44-8944-1F44C5826DBD}" dt="2021-05-13T13:42:41.846" v="76" actId="1035"/>
          <ac:spMkLst>
            <pc:docMk/>
            <pc:sldMk cId="460892747" sldId="263"/>
            <ac:spMk id="16" creationId="{1693E50F-8850-41F2-8ABE-93C9BA250A97}"/>
          </ac:spMkLst>
        </pc:spChg>
        <pc:picChg chg="mod">
          <ac:chgData name="Cian Nelson" userId="70db19d1-5ce5-4ead-a211-f47296dafc85" providerId="ADAL" clId="{91CA36F6-0A21-4D44-8944-1F44C5826DBD}" dt="2021-05-13T13:42:41.846" v="76" actId="1035"/>
          <ac:picMkLst>
            <pc:docMk/>
            <pc:sldMk cId="460892747" sldId="263"/>
            <ac:picMk id="7" creationId="{9A88A593-BB5F-40CE-B4B9-1B4DC63A4E33}"/>
          </ac:picMkLst>
        </pc:picChg>
        <pc:picChg chg="mod">
          <ac:chgData name="Cian Nelson" userId="70db19d1-5ce5-4ead-a211-f47296dafc85" providerId="ADAL" clId="{91CA36F6-0A21-4D44-8944-1F44C5826DBD}" dt="2021-05-13T13:42:47.987" v="82" actId="1035"/>
          <ac:picMkLst>
            <pc:docMk/>
            <pc:sldMk cId="460892747" sldId="263"/>
            <ac:picMk id="15" creationId="{6EEBFDDD-F527-455C-B310-70FC1F1433E7}"/>
          </ac:picMkLst>
        </pc:picChg>
      </pc:sldChg>
      <pc:sldChg chg="addSp delSp modSp mod">
        <pc:chgData name="Cian Nelson" userId="70db19d1-5ce5-4ead-a211-f47296dafc85" providerId="ADAL" clId="{91CA36F6-0A21-4D44-8944-1F44C5826DBD}" dt="2021-05-13T13:42:27.936" v="63" actId="403"/>
        <pc:sldMkLst>
          <pc:docMk/>
          <pc:sldMk cId="1651231734" sldId="264"/>
        </pc:sldMkLst>
        <pc:spChg chg="del">
          <ac:chgData name="Cian Nelson" userId="70db19d1-5ce5-4ead-a211-f47296dafc85" providerId="ADAL" clId="{91CA36F6-0A21-4D44-8944-1F44C5826DBD}" dt="2021-05-13T13:40:56.726" v="52" actId="478"/>
          <ac:spMkLst>
            <pc:docMk/>
            <pc:sldMk cId="1651231734" sldId="264"/>
            <ac:spMk id="3" creationId="{2793D163-B66B-4B61-A75E-D380EF2328F8}"/>
          </ac:spMkLst>
        </pc:spChg>
        <pc:spChg chg="mod">
          <ac:chgData name="Cian Nelson" userId="70db19d1-5ce5-4ead-a211-f47296dafc85" providerId="ADAL" clId="{91CA36F6-0A21-4D44-8944-1F44C5826DBD}" dt="2021-05-13T13:42:27.936" v="63" actId="403"/>
          <ac:spMkLst>
            <pc:docMk/>
            <pc:sldMk cId="1651231734" sldId="264"/>
            <ac:spMk id="5" creationId="{ACA03A60-B76F-460A-B043-6BD7328B7853}"/>
          </ac:spMkLst>
        </pc:spChg>
        <pc:spChg chg="add mod">
          <ac:chgData name="Cian Nelson" userId="70db19d1-5ce5-4ead-a211-f47296dafc85" providerId="ADAL" clId="{91CA36F6-0A21-4D44-8944-1F44C5826DBD}" dt="2021-05-13T13:40:44.166" v="44"/>
          <ac:spMkLst>
            <pc:docMk/>
            <pc:sldMk cId="1651231734" sldId="264"/>
            <ac:spMk id="8" creationId="{DD6C2E03-9811-4BF6-8803-4BCDF8C8D824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1:08.676" v="56" actId="478"/>
        <pc:sldMkLst>
          <pc:docMk/>
          <pc:sldMk cId="1938866500" sldId="266"/>
        </pc:sldMkLst>
        <pc:spChg chg="del">
          <ac:chgData name="Cian Nelson" userId="70db19d1-5ce5-4ead-a211-f47296dafc85" providerId="ADAL" clId="{91CA36F6-0A21-4D44-8944-1F44C5826DBD}" dt="2021-05-13T13:41:08.676" v="56" actId="478"/>
          <ac:spMkLst>
            <pc:docMk/>
            <pc:sldMk cId="1938866500" sldId="266"/>
            <ac:spMk id="3" creationId="{D867EA24-7FDA-4EA1-8E8B-79653468E7A0}"/>
          </ac:spMkLst>
        </pc:spChg>
        <pc:spChg chg="add mod">
          <ac:chgData name="Cian Nelson" userId="70db19d1-5ce5-4ead-a211-f47296dafc85" providerId="ADAL" clId="{91CA36F6-0A21-4D44-8944-1F44C5826DBD}" dt="2021-05-13T13:40:48.806" v="48"/>
          <ac:spMkLst>
            <pc:docMk/>
            <pc:sldMk cId="1938866500" sldId="266"/>
            <ac:spMk id="12" creationId="{06FA3193-6EFF-4947-BCA0-F992E3574297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1:13.997" v="58" actId="478"/>
        <pc:sldMkLst>
          <pc:docMk/>
          <pc:sldMk cId="339738902" sldId="267"/>
        </pc:sldMkLst>
        <pc:spChg chg="del">
          <ac:chgData name="Cian Nelson" userId="70db19d1-5ce5-4ead-a211-f47296dafc85" providerId="ADAL" clId="{91CA36F6-0A21-4D44-8944-1F44C5826DBD}" dt="2021-05-13T13:41:13.997" v="58" actId="478"/>
          <ac:spMkLst>
            <pc:docMk/>
            <pc:sldMk cId="339738902" sldId="267"/>
            <ac:spMk id="3" creationId="{32D754C7-9C35-4B4B-BD7B-2DF0B96680A2}"/>
          </ac:spMkLst>
        </pc:spChg>
        <pc:spChg chg="add mod">
          <ac:chgData name="Cian Nelson" userId="70db19d1-5ce5-4ead-a211-f47296dafc85" providerId="ADAL" clId="{91CA36F6-0A21-4D44-8944-1F44C5826DBD}" dt="2021-05-13T13:40:50.106" v="50"/>
          <ac:spMkLst>
            <pc:docMk/>
            <pc:sldMk cId="339738902" sldId="267"/>
            <ac:spMk id="12" creationId="{845B85AB-AA81-4134-AE98-223214F5693B}"/>
          </ac:spMkLst>
        </pc:spChg>
      </pc:sldChg>
      <pc:sldChg chg="addSp delSp modSp mod">
        <pc:chgData name="Cian Nelson" userId="70db19d1-5ce5-4ead-a211-f47296dafc85" providerId="ADAL" clId="{91CA36F6-0A21-4D44-8944-1F44C5826DBD}" dt="2021-05-13T13:44:04.266" v="169" actId="20577"/>
        <pc:sldMkLst>
          <pc:docMk/>
          <pc:sldMk cId="2095079281" sldId="270"/>
        </pc:sldMkLst>
        <pc:spChg chg="del">
          <ac:chgData name="Cian Nelson" userId="70db19d1-5ce5-4ead-a211-f47296dafc85" providerId="ADAL" clId="{91CA36F6-0A21-4D44-8944-1F44C5826DBD}" dt="2021-05-13T13:41:11.606" v="57" actId="478"/>
          <ac:spMkLst>
            <pc:docMk/>
            <pc:sldMk cId="2095079281" sldId="270"/>
            <ac:spMk id="3" creationId="{EFCCA6F2-C8BD-409C-98DF-AB4C87F387C9}"/>
          </ac:spMkLst>
        </pc:spChg>
        <pc:spChg chg="add mod">
          <ac:chgData name="Cian Nelson" userId="70db19d1-5ce5-4ead-a211-f47296dafc85" providerId="ADAL" clId="{91CA36F6-0A21-4D44-8944-1F44C5826DBD}" dt="2021-05-13T13:40:49.336" v="49"/>
          <ac:spMkLst>
            <pc:docMk/>
            <pc:sldMk cId="2095079281" sldId="270"/>
            <ac:spMk id="12" creationId="{EADF5F51-7EE4-4BD5-B855-1C616C10E6D6}"/>
          </ac:spMkLst>
        </pc:spChg>
        <pc:spChg chg="mod">
          <ac:chgData name="Cian Nelson" userId="70db19d1-5ce5-4ead-a211-f47296dafc85" providerId="ADAL" clId="{91CA36F6-0A21-4D44-8944-1F44C5826DBD}" dt="2021-05-13T13:44:04.266" v="169" actId="20577"/>
          <ac:spMkLst>
            <pc:docMk/>
            <pc:sldMk cId="2095079281" sldId="270"/>
            <ac:spMk id="14" creationId="{577FF62C-128F-4BF4-BB4C-1CFEFE59E06C}"/>
          </ac:spMkLst>
        </pc:spChg>
        <pc:spChg chg="mod">
          <ac:chgData name="Cian Nelson" userId="70db19d1-5ce5-4ead-a211-f47296dafc85" providerId="ADAL" clId="{91CA36F6-0A21-4D44-8944-1F44C5826DBD}" dt="2021-05-13T13:43:22.116" v="88" actId="255"/>
          <ac:spMkLst>
            <pc:docMk/>
            <pc:sldMk cId="2095079281" sldId="270"/>
            <ac:spMk id="15" creationId="{13C81B21-ACE3-4108-A266-892F82F0BA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BBA3B-D619-4ADD-A94D-0C31A9070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AC2D0-5557-46D4-B096-1386AE101B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C5D19-D5E4-47A9-87F5-0928EE27F43E}" type="datetimeFigureOut">
              <a:rPr lang="en-IE" smtClean="0"/>
              <a:t>02/06/2021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B4978-225F-45FB-8EFE-E56B653AF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CA7D1-3594-4673-A10B-299CDD2490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B3E8C-0B57-4B3A-B8A9-4A86E3A39D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8784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C4AE-0496-495C-9309-421FC36E3DE7}" type="datetimeFigureOut">
              <a:rPr lang="en-IE" smtClean="0"/>
              <a:t>02/06/2021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041DB-0D11-4E5D-839D-CB4BB206DE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93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B3B0-EE3E-48E1-9543-0415377F6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A404-5B99-4800-8FD4-DC242FAA5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F922-F049-4971-98F6-06E8F8D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E30-918F-4401-825C-96C5119B2C1C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A4BB-65AB-4A17-8876-6CBDE54F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CC60-9F92-48A3-B5A1-3E3F27E5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56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A7B7-A6FB-4DE1-9FF3-D7B56404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1877-85C2-4576-AA68-CE612B7E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0F43-9A56-4F0B-A1D2-69CDD142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08FD-0545-480B-BB08-CBD2DC731650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BB92-9692-4D46-B14D-8E8EF5B3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4145-05B0-491A-A94D-98F93270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14B5-192E-475A-BB94-859271626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C9C01-B692-4F46-B167-B6EBA6B2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65EC-3ED9-4EBA-85B0-F883BADD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D398-31EA-45D2-B10E-D3DA9E0B939B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CC5D-3CB0-4AD3-A698-08803AA6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5774-C9EE-4831-89EE-97DE5AC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60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A5A9-67B3-4F50-B5EE-32BD3E98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5A58-FF17-420F-BBAD-06F87643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B246-E05E-42B5-936E-8E0B92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437A-11F4-4B0C-803A-9CE42BF2C83E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01B5-F1C3-4C60-8B96-2E1F824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A994-F183-449A-BB9E-9A755D51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8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1E3B-AA4E-4ECD-8190-BD365D44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C20A-390B-4FB6-AAED-93600DE9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EE34-9E46-44C6-B6F0-68CF4065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D45-69E9-49E8-BC5F-B589B50A7AB6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98D7-9B7D-4AB2-B863-BACD6633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73EA-AEF2-4470-B80A-00FC5CF4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06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9C1-5B57-4CDA-9AFB-59D4640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0E9C-0E5F-4294-8B6F-E30C2B6BC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F2D5-F37C-49D9-A399-32342266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6A2-8AFA-4F5F-A94A-D334E402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B00A-24A1-401E-B1F7-7C2F5883AF29}" type="datetime1">
              <a:rPr lang="en-IE" smtClean="0"/>
              <a:t>02/06/2021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FD7-2E34-4BF2-9937-FF880DF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65C5-450E-4ED0-B4C0-0779E0D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31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7E3D-12C3-4DE5-82E1-FE6B6466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E983-7AAD-4399-A857-00F0A055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A31F-8A45-4E4E-AA6E-66111E01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E1662-0F0C-465D-A29A-2A5637F67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36864-BA29-486A-9386-341BFE85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38501-EFC0-4E9C-AEAD-7D9B200A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A6EC-E8B0-4AD4-97C5-EBF392D08761}" type="datetime1">
              <a:rPr lang="en-IE" smtClean="0"/>
              <a:t>02/06/2021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5AB7C-7971-475D-BB43-0B218CF3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B4B6E-99C0-41CD-8BC5-49C35B18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70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8BB1-7EAB-4451-BC4B-97F1C61C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8EB78-E0B0-4401-BBCB-20D30B2E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E524-4B39-41BE-A73C-7174A1CB0C27}" type="datetime1">
              <a:rPr lang="en-IE" smtClean="0"/>
              <a:t>02/06/2021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A7EEF-5C1F-4BED-A3EA-59FD4E04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7B883-DDA5-4655-90B4-7C277C3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7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E0839-D3BA-4AE9-9E08-981D25A5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EB6-1CA4-45CD-9949-C25D3E2C6B59}" type="datetime1">
              <a:rPr lang="en-IE" smtClean="0"/>
              <a:t>02/06/2021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70651-036A-4076-B966-B9F4EAF3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627F-0945-4C7B-B810-C2C1AB47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2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9F2-11A0-48D6-BF7A-D5A0EAAD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53C4-603D-4F05-AB59-7B0E9684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92FC1-74CB-4800-BDB2-77FF352C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6176-7DCE-4611-8485-347CF353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D28B-317F-4961-B4CF-7988C6C26C8A}" type="datetime1">
              <a:rPr lang="en-IE" smtClean="0"/>
              <a:t>02/06/2021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A517-3E19-47B8-83C7-E779DB4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B9A7-2884-4940-B378-2DEACD97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6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100-2D25-4922-8FD2-A09B2D89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F6C38-B6A1-4DE5-84BD-30B23E602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409B-CF48-4370-8297-34DF399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746D-23B9-49EB-B191-A2BC34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FE7A-B058-41BE-A74E-F3805E2EB315}" type="datetime1">
              <a:rPr lang="en-IE" smtClean="0"/>
              <a:t>02/06/2021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578F-3D78-4E9E-BE36-0EE59A74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DRAFT - 13.05.2021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C56B-1AC2-4199-B37A-F0022D2A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48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B3039-F717-41EE-BC7C-D7E2D505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2738-84D8-4404-A038-C0D35589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35AA-4A73-4712-A9F5-00445ABF3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3774-68CE-4CE1-916E-01CE67C6501D}" type="datetime1">
              <a:rPr lang="en-IE" smtClean="0"/>
              <a:t>02/06/2021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6C0A-2B78-499F-B5CB-D13195A2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DRAFT - 13.05.2021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9C58-B0AD-4F3A-8716-427BA6786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068E-DACD-45BE-B3D3-13B107920D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7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435A-5CFB-4ECC-8A08-F164D598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GB" sz="5400" b="1" dirty="0">
                <a:solidFill>
                  <a:srgbClr val="FFFFFF"/>
                </a:solidFill>
              </a:rPr>
              <a:t>Draft LOITV Production Template</a:t>
            </a:r>
            <a:endParaRPr lang="en-IE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23699-233D-42BA-B42E-FC5C73ED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GB" sz="1800" dirty="0">
                <a:solidFill>
                  <a:srgbClr val="FFFFFF"/>
                </a:solidFill>
              </a:rPr>
              <a:t>02.06.2021</a:t>
            </a:r>
            <a:endParaRPr lang="en-IE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52088A-BEAB-4539-A598-86EF32B0FF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133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783859" y="396187"/>
            <a:ext cx="6069914" cy="95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broadcast is live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pre-kick-off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Scoreboard for kick-off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Teamsheets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Graphic pre-match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Teams via Ticker at beginning of match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commentary no later than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5min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kick-off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Kick-off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Begin Clock and manage Scoreboard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Half-time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Load Score Graphic with SSE Airtricity Logo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Full-time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Load Score Graphic with SSE Airtricity Logo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CED7E5-A8F0-413E-94DA-C37E1D2DE5F6}"/>
              </a:ext>
            </a:extLst>
          </p:cNvPr>
          <p:cNvSpPr txBox="1">
            <a:spLocks/>
          </p:cNvSpPr>
          <p:nvPr/>
        </p:nvSpPr>
        <p:spPr>
          <a:xfrm>
            <a:off x="509943" y="3124838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845F3-0481-4087-AD4F-AE86786DD51D}"/>
              </a:ext>
            </a:extLst>
          </p:cNvPr>
          <p:cNvSpPr txBox="1">
            <a:spLocks/>
          </p:cNvSpPr>
          <p:nvPr/>
        </p:nvSpPr>
        <p:spPr>
          <a:xfrm>
            <a:off x="509943" y="956105"/>
            <a:ext cx="448538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rgbClr val="FFFFFF"/>
                </a:solidFill>
              </a:rPr>
              <a:t>Matchday Checklist</a:t>
            </a:r>
          </a:p>
        </p:txBody>
      </p:sp>
    </p:spTree>
    <p:extLst>
      <p:ext uri="{BB962C8B-B14F-4D97-AF65-F5344CB8AC3E}">
        <p14:creationId xmlns:p14="http://schemas.microsoft.com/office/powerpoint/2010/main" val="3397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696287" y="206845"/>
            <a:ext cx="6302038" cy="689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Clubs must provide a minimum of the following for each fixture: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1 X HD Camera Output with Sport TV-trained Camera Operator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Audio set-up for Commentator &amp; Co-commentator in addition to stadium ambient sound FX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Scoreboard/Clock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Graphics (see further details)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Pre-Match &amp; HT Central League Ads/Content as directed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Instant highlights of key moments at half-time &amp; full time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Replays of key incidents with flying logos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Stings to and from the action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GB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892648" y="245508"/>
            <a:ext cx="5665076" cy="691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Clubs are required to provide a match commentator and co-commentator for home fixtures.</a:t>
            </a:r>
            <a:endParaRPr lang="en-I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ensure that these commentators are appropriate for this service and are well briefed before each fixture.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that commentators are impartial without showing bias to either team etc. – avoid using phrases such as ‘we’, ‘us’ etc.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COVID-19 protocols are always adhered to in gantries etc.</a:t>
            </a:r>
            <a:endParaRPr lang="en-I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6512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591511" y="338528"/>
            <a:ext cx="6723451" cy="641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centralised graphics templates must be used for the following areas (see notes re: positions in following slides):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GB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LOITV logo </a:t>
            </a:r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(Top Right Hand Corner) – to be used at all times</a:t>
            </a:r>
            <a:endParaRPr lang="en-IE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Scoreboard Template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(Top Left Hand Corner) – to include Club Crests, Match Time and Score – </a:t>
            </a:r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be used during 90min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Third Scoreboard Template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(Bottom of Screen) - – to include Club Crests, Match Time and Score</a:t>
            </a: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can be displayed at any stage</a:t>
            </a: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match/broadcast etc. Must include SSE Division Logo</a:t>
            </a:r>
            <a:endParaRPr lang="en-I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Full-screen scoreboard graphic slate Template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 include Club Crests, Match Time and Score</a:t>
            </a: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can be displayed at any stage</a:t>
            </a: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pre-match/half-time/full-time etc. Must include SSE Division Logo</a:t>
            </a:r>
            <a:endParaRPr lang="en-I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 Template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(Bottom of Screen) - to insert Team Lists, Substitutions, Latest Scores etc.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Teamsheets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displayed at any stage</a:t>
            </a:r>
            <a:r>
              <a:rPr lang="en-GB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pre-match/half-time etc. Must include SSE Division Logo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Font: </a:t>
            </a:r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font type to use for the above graphics is ‘Assistant’</a:t>
            </a:r>
            <a:endParaRPr lang="en-I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88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Graphics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dirty="0">
                <a:solidFill>
                  <a:srgbClr val="FFFFFF"/>
                </a:solidFill>
              </a:rPr>
              <a:t>Ex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892648" y="807310"/>
            <a:ext cx="5665076" cy="132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LOITV Logo &amp; Scoreboard Position (same height of each):</a:t>
            </a:r>
            <a:endParaRPr lang="en-IE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E23E33-DD66-4234-989D-CE00E23D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68" y="2072042"/>
            <a:ext cx="6294153" cy="35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Graphics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dirty="0">
                <a:solidFill>
                  <a:srgbClr val="FFFFFF"/>
                </a:solidFill>
              </a:rPr>
              <a:t>Ex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94604D-FCCE-4449-A514-C01549D96C75}"/>
              </a:ext>
            </a:extLst>
          </p:cNvPr>
          <p:cNvSpPr txBox="1"/>
          <p:nvPr/>
        </p:nvSpPr>
        <p:spPr>
          <a:xfrm>
            <a:off x="6001407" y="201466"/>
            <a:ext cx="5665076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Scoreboard Slate:</a:t>
            </a:r>
            <a:endParaRPr lang="en-I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8A593-BB5F-40CE-B4B9-1B4DC63A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762" y="726841"/>
            <a:ext cx="5185287" cy="2927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EBFDDD-F527-455C-B310-70FC1F14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05" y="5686149"/>
            <a:ext cx="5141844" cy="7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3E50F-8850-41F2-8ABE-93C9BA250A97}"/>
              </a:ext>
            </a:extLst>
          </p:cNvPr>
          <p:cNvSpPr txBox="1"/>
          <p:nvPr/>
        </p:nvSpPr>
        <p:spPr>
          <a:xfrm>
            <a:off x="6001407" y="5130097"/>
            <a:ext cx="5665076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Scoreboard Lower Third:</a:t>
            </a:r>
            <a:endParaRPr lang="en-I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B3E61-4A3E-4201-A048-0C307C93C337}"/>
              </a:ext>
            </a:extLst>
          </p:cNvPr>
          <p:cNvSpPr txBox="1"/>
          <p:nvPr/>
        </p:nvSpPr>
        <p:spPr>
          <a:xfrm>
            <a:off x="6001407" y="3775569"/>
            <a:ext cx="5665076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</a:t>
            </a:r>
            <a:endParaRPr lang="en-I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8EB38-8008-44A6-BF16-FF18894F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05" y="4361283"/>
            <a:ext cx="5185287" cy="4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Scoreboard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03A60-B76F-460A-B043-6BD7328B7853}"/>
              </a:ext>
            </a:extLst>
          </p:cNvPr>
          <p:cNvSpPr txBox="1"/>
          <p:nvPr/>
        </p:nvSpPr>
        <p:spPr>
          <a:xfrm>
            <a:off x="5695949" y="252725"/>
            <a:ext cx="6378541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ensure that the clock begins on time at the start of each half (0min for 1</a:t>
            </a:r>
            <a:r>
              <a:rPr lang="en-GB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Half, 45min for 2</a:t>
            </a:r>
            <a:r>
              <a:rPr lang="en-GB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half).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Use 3 character club abbreviations – SHA, DUN etc.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Maintain consistent format as per below example.</a:t>
            </a:r>
            <a:endParaRPr lang="en-IE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CED7E5-A8F0-413E-94DA-C37E1D2DE5F6}"/>
              </a:ext>
            </a:extLst>
          </p:cNvPr>
          <p:cNvSpPr txBox="1">
            <a:spLocks/>
          </p:cNvSpPr>
          <p:nvPr/>
        </p:nvSpPr>
        <p:spPr>
          <a:xfrm>
            <a:off x="509943" y="3124838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rgbClr val="FFFFFF"/>
                </a:solidFill>
              </a:rPr>
              <a:t>Match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9C5B5-057D-463D-B504-FC2E748ED365}"/>
              </a:ext>
            </a:extLst>
          </p:cNvPr>
          <p:cNvSpPr txBox="1"/>
          <p:nvPr/>
        </p:nvSpPr>
        <p:spPr>
          <a:xfrm>
            <a:off x="5695950" y="4435377"/>
            <a:ext cx="6378541" cy="205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clubs are requested to create a match highlights package which can also be posted on social media channels from 12noon on the following day after your fixture and can also be uploaded to the Sportradar platform.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6935D-0E6D-4688-941E-C0AB4E55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5" y="3429000"/>
            <a:ext cx="577690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Sponsorship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CED7E5-A8F0-413E-94DA-C37E1D2DE5F6}"/>
              </a:ext>
            </a:extLst>
          </p:cNvPr>
          <p:cNvSpPr txBox="1">
            <a:spLocks/>
          </p:cNvSpPr>
          <p:nvPr/>
        </p:nvSpPr>
        <p:spPr>
          <a:xfrm>
            <a:off x="509943" y="3124838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FF62C-128F-4BF4-BB4C-1CFEFE59E06C}"/>
              </a:ext>
            </a:extLst>
          </p:cNvPr>
          <p:cNvSpPr txBox="1"/>
          <p:nvPr/>
        </p:nvSpPr>
        <p:spPr>
          <a:xfrm>
            <a:off x="5352875" y="339037"/>
            <a:ext cx="6408141" cy="663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Club Sponsors Advertisements during live in-match coverage </a:t>
            </a:r>
            <a:r>
              <a:rPr lang="en-GB" sz="23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(this can occur during pe-match/half-time/post-match however).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Scoreboard/Clock (top left) and LOITV Logo (top Right) can appear on screen during Live Play. A Lower Thirds Score Flash can appear in breaks of play.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 Replay Stings must include appropriate SSE Airtricity Division Logo (i.e. Premier/First/WNL)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Pre-Match &amp; HT Video Rolls to be provided to Clubs as necessary.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Graphics: </a:t>
            </a: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Sheets, Full Score,  Score Flash must include </a:t>
            </a: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SSE Airtricity Division Logo (i.e. Premier/First/WNL).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09507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D438-9896-46C8-9CBD-007705C6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Specs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97CBF-56C4-402F-955B-D592B04DB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11" y="-214647"/>
            <a:ext cx="1902372" cy="1507419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CED7E5-A8F0-413E-94DA-C37E1D2DE5F6}"/>
              </a:ext>
            </a:extLst>
          </p:cNvPr>
          <p:cNvSpPr txBox="1">
            <a:spLocks/>
          </p:cNvSpPr>
          <p:nvPr/>
        </p:nvSpPr>
        <p:spPr>
          <a:xfrm>
            <a:off x="509943" y="3124838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rgbClr val="FFFFFF"/>
                </a:solidFill>
              </a:rPr>
              <a:t>Housekeeping</a:t>
            </a:r>
          </a:p>
          <a:p>
            <a:pPr algn="r"/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FF62C-128F-4BF4-BB4C-1CFEFE59E06C}"/>
              </a:ext>
            </a:extLst>
          </p:cNvPr>
          <p:cNvSpPr txBox="1"/>
          <p:nvPr/>
        </p:nvSpPr>
        <p:spPr>
          <a:xfrm>
            <a:off x="5806775" y="1128499"/>
            <a:ext cx="606991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liaise with Sportradar about exact Technical Specs for transfer of feed via RTMP during the testing process.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E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81B21-ACE3-4108-A266-892F82F0BA5E}"/>
              </a:ext>
            </a:extLst>
          </p:cNvPr>
          <p:cNvSpPr txBox="1"/>
          <p:nvPr/>
        </p:nvSpPr>
        <p:spPr>
          <a:xfrm>
            <a:off x="5806775" y="4008381"/>
            <a:ext cx="6069914" cy="407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League Office will control the administration for all fixtures on Sportradar and will liaise with clubs about supplying the correct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RTMP feed for each fixture.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46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695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Draft LOITV Production Template</vt:lpstr>
      <vt:lpstr>General</vt:lpstr>
      <vt:lpstr>Commentary</vt:lpstr>
      <vt:lpstr>Graphics</vt:lpstr>
      <vt:lpstr>Graphics Examples</vt:lpstr>
      <vt:lpstr>Graphics Examples</vt:lpstr>
      <vt:lpstr>Scoreboard  </vt:lpstr>
      <vt:lpstr>Sponsorship</vt:lpstr>
      <vt:lpstr>Technical Specs  </vt:lpstr>
      <vt:lpstr>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LOITV Production Template</dc:title>
  <dc:creator>Cian Nelson</dc:creator>
  <cp:lastModifiedBy>Cian Nelson</cp:lastModifiedBy>
  <cp:revision>32</cp:revision>
  <dcterms:created xsi:type="dcterms:W3CDTF">2021-03-12T09:19:21Z</dcterms:created>
  <dcterms:modified xsi:type="dcterms:W3CDTF">2021-06-02T15:48:54Z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ed8757-74a6-43af-ae17-b48821d6d44b_Enabled">
    <vt:lpwstr>true</vt:lpwstr>
  </property>
  <property fmtid="{D5CDD505-2E9C-101B-9397-08002B2CF9AE}" pid="3" name="MSIP_Label_9bed8757-74a6-43af-ae17-b48821d6d44b_SetDate">
    <vt:lpwstr>2021-03-12T10:58:49Z</vt:lpwstr>
  </property>
  <property fmtid="{D5CDD505-2E9C-101B-9397-08002B2CF9AE}" pid="4" name="MSIP_Label_9bed8757-74a6-43af-ae17-b48821d6d44b_Method">
    <vt:lpwstr>Privileged</vt:lpwstr>
  </property>
  <property fmtid="{D5CDD505-2E9C-101B-9397-08002B2CF9AE}" pid="5" name="MSIP_Label_9bed8757-74a6-43af-ae17-b48821d6d44b_Name">
    <vt:lpwstr>External Public</vt:lpwstr>
  </property>
  <property fmtid="{D5CDD505-2E9C-101B-9397-08002B2CF9AE}" pid="6" name="MSIP_Label_9bed8757-74a6-43af-ae17-b48821d6d44b_SiteId">
    <vt:lpwstr>32c48427-6c7a-4f8d-b5d7-50923acc7bb7</vt:lpwstr>
  </property>
  <property fmtid="{D5CDD505-2E9C-101B-9397-08002B2CF9AE}" pid="7" name="MSIP_Label_9bed8757-74a6-43af-ae17-b48821d6d44b_ActionId">
    <vt:lpwstr>56c39f57-d9c9-4f43-a8e5-d17451677256</vt:lpwstr>
  </property>
  <property fmtid="{D5CDD505-2E9C-101B-9397-08002B2CF9AE}" pid="8" name="MSIP_Label_9bed8757-74a6-43af-ae17-b48821d6d44b_ContentBits">
    <vt:lpwstr>0</vt:lpwstr>
  </property>
</Properties>
</file>