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lojuredocs.org" TargetMode="External"/><Relationship Id="rId3" Type="http://schemas.openxmlformats.org/officeDocument/2006/relationships/hyperlink" Target="https://clojuredocs.org/quickref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leiningen.org/#install" TargetMode="External"/><Relationship Id="rId3" Type="http://schemas.openxmlformats.org/officeDocument/2006/relationships/hyperlink" Target="https://github.com/danielytics/sherlock-and-array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RASH COURS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CRASH COURSE</a:t>
            </a:r>
          </a:p>
        </p:txBody>
      </p:sp>
      <p:pic>
        <p:nvPicPr>
          <p:cNvPr id="12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8300" y="2747714"/>
            <a:ext cx="4258172" cy="4258172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Clojur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Clojure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equ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Sequences</a:t>
            </a:r>
          </a:p>
        </p:txBody>
      </p:sp>
      <p:sp>
        <p:nvSpPr>
          <p:cNvPr id="156" name="Accessing"/>
          <p:cNvSpPr txBox="1"/>
          <p:nvPr>
            <p:ph type="body" sz="quarter" idx="1"/>
          </p:nvPr>
        </p:nvSpPr>
        <p:spPr>
          <a:xfrm>
            <a:off x="952500" y="2590800"/>
            <a:ext cx="11099800" cy="1959720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b="1" sz="3600" u="sng"/>
            </a:lvl1pPr>
          </a:lstStyle>
          <a:p>
            <a:pPr/>
            <a:r>
              <a:t>Accessing</a:t>
            </a:r>
          </a:p>
        </p:txBody>
      </p:sp>
      <p:sp>
        <p:nvSpPr>
          <p:cNvPr id="157" name="(first [1 2 3])…"/>
          <p:cNvSpPr txBox="1"/>
          <p:nvPr/>
        </p:nvSpPr>
        <p:spPr>
          <a:xfrm>
            <a:off x="994718" y="3693617"/>
            <a:ext cx="11015364" cy="311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b="0" sz="2800"/>
            </a:pPr>
            <a:r>
              <a:t>(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first</a:t>
            </a:r>
            <a:r>
              <a:t> [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1</a:t>
            </a:r>
            <a:r>
              <a:t> 2 3])</a:t>
            </a:r>
          </a:p>
          <a:p>
            <a:pPr algn="l">
              <a:defRPr b="0" sz="2800"/>
            </a:pPr>
          </a:p>
          <a:p>
            <a:pPr algn="l">
              <a:defRPr b="0" sz="2800"/>
            </a:pPr>
            <a:r>
              <a:t>(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second</a:t>
            </a:r>
            <a:r>
              <a:t> [1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2</a:t>
            </a:r>
            <a:r>
              <a:t> 3])</a:t>
            </a:r>
          </a:p>
          <a:p>
            <a:pPr algn="l">
              <a:defRPr b="0" sz="2800"/>
            </a:pPr>
          </a:p>
          <a:p>
            <a:pPr algn="l">
              <a:defRPr b="0" sz="2800"/>
            </a:pPr>
            <a:r>
              <a:t>(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rest</a:t>
            </a:r>
            <a:r>
              <a:t> [1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2 3</a:t>
            </a:r>
            <a:r>
              <a:t>])</a:t>
            </a:r>
          </a:p>
          <a:p>
            <a:pPr algn="l">
              <a:defRPr b="0" sz="2800"/>
            </a:pPr>
          </a:p>
          <a:p>
            <a:pPr algn="l">
              <a:defRPr b="0" sz="2800"/>
            </a:pPr>
            <a:r>
              <a:t>(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last</a:t>
            </a:r>
            <a:r>
              <a:t> [1 2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3</a:t>
            </a:r>
            <a:r>
              <a:t>])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equ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Sequences</a:t>
            </a:r>
          </a:p>
        </p:txBody>
      </p:sp>
      <p:sp>
        <p:nvSpPr>
          <p:cNvPr id="160" name="Slicing &amp; Dicing"/>
          <p:cNvSpPr txBox="1"/>
          <p:nvPr>
            <p:ph type="body" sz="quarter" idx="1"/>
          </p:nvPr>
        </p:nvSpPr>
        <p:spPr>
          <a:xfrm>
            <a:off x="952500" y="2590800"/>
            <a:ext cx="11099800" cy="1959720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b="1" sz="3600" u="sng"/>
            </a:lvl1pPr>
          </a:lstStyle>
          <a:p>
            <a:pPr/>
            <a:r>
              <a:t>Slicing &amp; Dicing</a:t>
            </a:r>
          </a:p>
        </p:txBody>
      </p:sp>
      <p:sp>
        <p:nvSpPr>
          <p:cNvPr id="161" name="(take 3 [1 2 3 4 5 6 7])…"/>
          <p:cNvSpPr txBox="1"/>
          <p:nvPr/>
        </p:nvSpPr>
        <p:spPr>
          <a:xfrm>
            <a:off x="994718" y="3693617"/>
            <a:ext cx="11015364" cy="311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b="0" sz="2800"/>
            </a:pPr>
            <a:r>
              <a:t>(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take</a:t>
            </a:r>
            <a:r>
              <a:t> 3 [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1 2 3</a:t>
            </a:r>
            <a:r>
              <a:t> 4 5 6 7])</a:t>
            </a:r>
          </a:p>
          <a:p>
            <a:pPr algn="l">
              <a:defRPr b="0" sz="2800"/>
            </a:pPr>
          </a:p>
          <a:p>
            <a:pPr algn="l">
              <a:defRPr b="0" sz="2800"/>
            </a:pPr>
            <a:r>
              <a:t>(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drop</a:t>
            </a:r>
            <a:r>
              <a:t> 3 [1 2 3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4 5 6 7</a:t>
            </a:r>
            <a:r>
              <a:t>])</a:t>
            </a:r>
          </a:p>
          <a:p>
            <a:pPr algn="l">
              <a:defRPr b="0" sz="2800"/>
            </a:pPr>
          </a:p>
          <a:p>
            <a:pPr algn="l">
              <a:defRPr b="0" sz="2800"/>
            </a:pPr>
            <a:r>
              <a:t>(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split-at</a:t>
            </a:r>
            <a:r>
              <a:t> 3 [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1 2 3</a:t>
            </a:r>
            <a:r>
              <a:t>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4</a:t>
            </a:r>
            <a:r>
              <a:t> </a:t>
            </a:r>
            <a:r>
              <a:rPr>
                <a:solidFill>
                  <a:schemeClr val="accent1"/>
                </a:solidFill>
              </a:rPr>
              <a:t>5 6 7</a:t>
            </a:r>
            <a:r>
              <a:t>])</a:t>
            </a:r>
          </a:p>
          <a:p>
            <a:pPr algn="l">
              <a:defRPr b="0" sz="2800"/>
            </a:pPr>
          </a:p>
          <a:p>
            <a:pPr algn="l">
              <a:defRPr b="0" sz="2800"/>
            </a:pPr>
            <a:r>
              <a:t>(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subvec</a:t>
            </a:r>
            <a:r>
              <a:t> [1 2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3 4 5</a:t>
            </a:r>
            <a:r>
              <a:t> 6 7 8 9] 2 4)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equ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Sequences</a:t>
            </a:r>
          </a:p>
        </p:txBody>
      </p:sp>
      <p:sp>
        <p:nvSpPr>
          <p:cNvPr id="164" name="Processing"/>
          <p:cNvSpPr txBox="1"/>
          <p:nvPr>
            <p:ph type="body" sz="quarter" idx="1"/>
          </p:nvPr>
        </p:nvSpPr>
        <p:spPr>
          <a:xfrm>
            <a:off x="952500" y="2590800"/>
            <a:ext cx="11099800" cy="1959720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b="1" sz="3600" u="sng"/>
            </a:lvl1pPr>
          </a:lstStyle>
          <a:p>
            <a:pPr/>
            <a:r>
              <a:t>Processing</a:t>
            </a:r>
          </a:p>
        </p:txBody>
      </p:sp>
      <p:sp>
        <p:nvSpPr>
          <p:cNvPr id="165" name="(map inc [1 2 3 4 5])…"/>
          <p:cNvSpPr txBox="1"/>
          <p:nvPr/>
        </p:nvSpPr>
        <p:spPr>
          <a:xfrm>
            <a:off x="994718" y="3693617"/>
            <a:ext cx="11015364" cy="4409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b="0" sz="2800"/>
            </a:pPr>
            <a:r>
              <a:t>(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map</a:t>
            </a:r>
            <a:r>
              <a:t>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inc</a:t>
            </a:r>
            <a:r>
              <a:t> [1 2 3 4 5])</a:t>
            </a:r>
          </a:p>
          <a:p>
            <a:pPr algn="l">
              <a:defRPr b="0" sz="2800"/>
            </a:pPr>
          </a:p>
          <a:p>
            <a:pPr algn="l">
              <a:defRPr b="0" sz="2800"/>
            </a:pPr>
          </a:p>
          <a:p>
            <a:pPr algn="l">
              <a:defRPr b="0" sz="2800"/>
            </a:pPr>
            <a:r>
              <a:t>(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map</a:t>
            </a:r>
            <a:r>
              <a:t> (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fn</a:t>
            </a:r>
            <a:r>
              <a:t> [x] (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*</a:t>
            </a:r>
            <a:r>
              <a:t> 2 x)) [1 2 3 4 5])</a:t>
            </a:r>
          </a:p>
          <a:p>
            <a:pPr algn="l">
              <a:defRPr b="0" sz="2800"/>
            </a:pPr>
          </a:p>
          <a:p>
            <a:pPr algn="l">
              <a:defRPr b="0" sz="2800"/>
            </a:pPr>
            <a:r>
              <a:t>(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map</a:t>
            </a:r>
            <a:r>
              <a:t> #(* 2 %) [1 2 3 4 5])</a:t>
            </a:r>
          </a:p>
          <a:p>
            <a:pPr algn="l">
              <a:defRPr b="0" sz="2800"/>
            </a:pPr>
          </a:p>
          <a:p>
            <a:pPr algn="l">
              <a:defRPr b="0" sz="2800"/>
            </a:pPr>
          </a:p>
          <a:p>
            <a:pPr algn="l">
              <a:defRPr b="0" sz="2800"/>
            </a:pPr>
            <a:r>
              <a:t>(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for</a:t>
            </a:r>
            <a:r>
              <a:t> [element [1 2 3 4 5]]</a:t>
            </a:r>
          </a:p>
          <a:p>
            <a:pPr algn="l">
              <a:defRPr b="0" sz="2800"/>
            </a:pPr>
            <a:r>
              <a:t>  (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*</a:t>
            </a:r>
            <a:r>
              <a:t> element 2))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equ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Sequences</a:t>
            </a:r>
          </a:p>
        </p:txBody>
      </p:sp>
      <p:sp>
        <p:nvSpPr>
          <p:cNvPr id="168" name="Processing"/>
          <p:cNvSpPr txBox="1"/>
          <p:nvPr>
            <p:ph type="body" sz="quarter" idx="1"/>
          </p:nvPr>
        </p:nvSpPr>
        <p:spPr>
          <a:xfrm>
            <a:off x="952500" y="2590800"/>
            <a:ext cx="11099800" cy="1959720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b="1" sz="3600" u="sng"/>
            </a:lvl1pPr>
          </a:lstStyle>
          <a:p>
            <a:pPr/>
            <a:r>
              <a:t>Processing</a:t>
            </a:r>
          </a:p>
        </p:txBody>
      </p:sp>
      <p:sp>
        <p:nvSpPr>
          <p:cNvPr id="169" name="(reduce + [1 2 3 4 5])…"/>
          <p:cNvSpPr txBox="1"/>
          <p:nvPr/>
        </p:nvSpPr>
        <p:spPr>
          <a:xfrm>
            <a:off x="994718" y="3693617"/>
            <a:ext cx="11015364" cy="5273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b="0" sz="2800"/>
            </a:pPr>
            <a:r>
              <a:t>(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reduce</a:t>
            </a:r>
            <a:r>
              <a:t>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+</a:t>
            </a:r>
            <a:r>
              <a:t> [1 2 3 4 5])</a:t>
            </a:r>
          </a:p>
          <a:p>
            <a:pPr algn="l">
              <a:defRPr b="0" sz="2800"/>
            </a:pPr>
          </a:p>
          <a:p>
            <a:pPr algn="l">
              <a:defRPr b="0" sz="2800"/>
            </a:pPr>
            <a:r>
              <a:t>(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reduce</a:t>
            </a:r>
            <a:endParaRPr>
              <a:solidFill>
                <a:schemeClr val="accent3">
                  <a:hueOff val="914337"/>
                  <a:satOff val="31515"/>
                  <a:lumOff val="-30790"/>
                </a:schemeClr>
              </a:solidFill>
            </a:endParaRPr>
          </a:p>
          <a:p>
            <a:pPr algn="l">
              <a:defRPr b="0" sz="2800"/>
            </a:pP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  </a:t>
            </a:r>
            <a:r>
              <a:t>(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fn</a:t>
            </a:r>
            <a:r>
              <a:t> [accum next-val]</a:t>
            </a:r>
          </a:p>
          <a:p>
            <a:pPr algn="l">
              <a:defRPr b="0" sz="2800"/>
            </a:pPr>
            <a:r>
              <a:t>    (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+</a:t>
            </a:r>
            <a:r>
              <a:t> accum next-val</a:t>
            </a:r>
            <a:r>
              <a:t>))</a:t>
            </a:r>
          </a:p>
          <a:p>
            <a:pPr algn="l">
              <a:defRPr b="0" sz="2800"/>
            </a:pPr>
            <a:r>
              <a:t>  [1 2 3 4 5])</a:t>
            </a:r>
          </a:p>
          <a:p>
            <a:pPr algn="l">
              <a:defRPr b="0" sz="2800"/>
            </a:pPr>
          </a:p>
          <a:p>
            <a:pPr algn="l">
              <a:defRPr b="0" sz="2800"/>
            </a:pPr>
            <a:r>
              <a:t>(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reduce</a:t>
            </a:r>
            <a:endParaRPr>
              <a:solidFill>
                <a:schemeClr val="accent3">
                  <a:hueOff val="914337"/>
                  <a:satOff val="31515"/>
                  <a:lumOff val="-30790"/>
                </a:schemeClr>
              </a:solidFill>
            </a:endParaRPr>
          </a:p>
          <a:p>
            <a:pPr algn="l">
              <a:defRPr b="0" sz="2800"/>
            </a:pP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  </a:t>
            </a:r>
            <a:r>
              <a:t>(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fn</a:t>
            </a:r>
            <a:r>
              <a:t> [accum next-val]</a:t>
            </a:r>
          </a:p>
          <a:p>
            <a:pPr algn="l">
              <a:defRPr b="0" sz="2800"/>
            </a:pPr>
            <a:r>
              <a:t>    (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+</a:t>
            </a:r>
            <a:r>
              <a:t> accum next-val</a:t>
            </a:r>
            <a:r>
              <a:t>))</a:t>
            </a:r>
          </a:p>
          <a:p>
            <a:pPr algn="l">
              <a:defRPr b="0" sz="2800"/>
            </a:pPr>
            <a:r>
              <a:t>  0</a:t>
            </a:r>
          </a:p>
          <a:p>
            <a:pPr algn="l">
              <a:defRPr b="0" sz="2800"/>
            </a:pPr>
            <a:r>
              <a:t>  [1 2 3 4 5])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equ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Sequences</a:t>
            </a:r>
          </a:p>
        </p:txBody>
      </p:sp>
      <p:sp>
        <p:nvSpPr>
          <p:cNvPr id="172" name="Processing"/>
          <p:cNvSpPr txBox="1"/>
          <p:nvPr>
            <p:ph type="body" sz="quarter" idx="1"/>
          </p:nvPr>
        </p:nvSpPr>
        <p:spPr>
          <a:xfrm>
            <a:off x="952500" y="2590800"/>
            <a:ext cx="11099800" cy="1959720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b="1" sz="3600" u="sng"/>
            </a:lvl1pPr>
          </a:lstStyle>
          <a:p>
            <a:pPr/>
            <a:r>
              <a:t>Processing</a:t>
            </a:r>
          </a:p>
        </p:txBody>
      </p:sp>
      <p:sp>
        <p:nvSpPr>
          <p:cNvPr id="173" name="(every? true? [true true true false true])…"/>
          <p:cNvSpPr txBox="1"/>
          <p:nvPr/>
        </p:nvSpPr>
        <p:spPr>
          <a:xfrm>
            <a:off x="994718" y="3693617"/>
            <a:ext cx="11015364" cy="2250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b="0" sz="2800"/>
            </a:pPr>
            <a:r>
              <a:t>(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every?</a:t>
            </a:r>
            <a:r>
              <a:t>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true?</a:t>
            </a:r>
            <a:r>
              <a:t> [true true true false true])</a:t>
            </a:r>
          </a:p>
          <a:p>
            <a:pPr algn="l">
              <a:defRPr b="0" sz="2800"/>
            </a:pPr>
          </a:p>
          <a:p>
            <a:pPr algn="l">
              <a:defRPr b="0" sz="2800"/>
            </a:pPr>
            <a:r>
              <a:t>(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not-every?</a:t>
            </a:r>
            <a:r>
              <a:t>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true?</a:t>
            </a:r>
            <a:r>
              <a:t> [true true true false true])</a:t>
            </a:r>
          </a:p>
          <a:p>
            <a:pPr algn="l">
              <a:defRPr b="0" sz="2800"/>
            </a:pPr>
          </a:p>
          <a:p>
            <a:pPr algn="l">
              <a:defRPr b="0" sz="2800"/>
            </a:pPr>
            <a:r>
              <a:t>(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some</a:t>
            </a:r>
            <a:r>
              <a:t>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true?</a:t>
            </a:r>
            <a:r>
              <a:t> [false false false true false])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Learning 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Learning Resources</a:t>
            </a:r>
          </a:p>
        </p:txBody>
      </p:sp>
      <p:sp>
        <p:nvSpPr>
          <p:cNvPr id="176" name="https://clojure.org/guides/learn/syntax…"/>
          <p:cNvSpPr txBox="1"/>
          <p:nvPr>
            <p:ph type="body" idx="1"/>
          </p:nvPr>
        </p:nvSpPr>
        <p:spPr>
          <a:xfrm>
            <a:off x="2881312" y="2590800"/>
            <a:ext cx="9170988" cy="62865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t>https://clojure.org/guides/learn/syntax</a:t>
            </a:r>
          </a:p>
          <a:p>
            <a:pPr>
              <a:lnSpc>
                <a:spcPct val="150000"/>
              </a:lnSpc>
            </a:pPr>
            <a:r>
              <a:rPr>
                <a:hlinkClick r:id="rId2" invalidUrl="" action="" tgtFrame="" tooltip="" history="1" highlightClick="0" endSnd="0"/>
              </a:rPr>
              <a:t>https://clojuredocs.org</a:t>
            </a:r>
          </a:p>
          <a:p>
            <a:pPr>
              <a:lnSpc>
                <a:spcPct val="150000"/>
              </a:lnSpc>
            </a:pPr>
            <a:r>
              <a:rPr>
                <a:hlinkClick r:id="rId3" invalidUrl="" action="" tgtFrame="" tooltip="" history="1" highlightClick="0" endSnd="0"/>
              </a:rPr>
              <a:t>https://clojuredocs.org/quickref</a:t>
            </a:r>
          </a:p>
          <a:p>
            <a:pPr>
              <a:lnSpc>
                <a:spcPct val="150000"/>
              </a:lnSpc>
            </a:pPr>
            <a:r>
              <a:t>https://www.braveclojure.com/</a:t>
            </a:r>
          </a:p>
        </p:txBody>
      </p:sp>
      <p:sp>
        <p:nvSpPr>
          <p:cNvPr id="177" name="TUTORIAL"/>
          <p:cNvSpPr txBox="1"/>
          <p:nvPr/>
        </p:nvSpPr>
        <p:spPr>
          <a:xfrm rot="20340000">
            <a:off x="1448663" y="3619559"/>
            <a:ext cx="1649274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TUTORIAL</a:t>
            </a:r>
          </a:p>
        </p:txBody>
      </p:sp>
      <p:sp>
        <p:nvSpPr>
          <p:cNvPr id="178" name="REFERENCE"/>
          <p:cNvSpPr txBox="1"/>
          <p:nvPr/>
        </p:nvSpPr>
        <p:spPr>
          <a:xfrm rot="20340000">
            <a:off x="1284833" y="4826059"/>
            <a:ext cx="1976934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REFERENCE</a:t>
            </a:r>
          </a:p>
        </p:txBody>
      </p:sp>
      <p:sp>
        <p:nvSpPr>
          <p:cNvPr id="179" name="CHEATSHEET"/>
          <p:cNvSpPr txBox="1"/>
          <p:nvPr/>
        </p:nvSpPr>
        <p:spPr>
          <a:xfrm rot="20340000">
            <a:off x="1205585" y="6119670"/>
            <a:ext cx="213543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CHEATSHEET</a:t>
            </a:r>
          </a:p>
        </p:txBody>
      </p:sp>
      <p:sp>
        <p:nvSpPr>
          <p:cNvPr id="180" name="ONLINE BOOK"/>
          <p:cNvSpPr txBox="1"/>
          <p:nvPr/>
        </p:nvSpPr>
        <p:spPr>
          <a:xfrm rot="20340000">
            <a:off x="1140815" y="7277158"/>
            <a:ext cx="22649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ONLINE BOOK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etting Start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Getting Started</a:t>
            </a:r>
          </a:p>
        </p:txBody>
      </p:sp>
      <p:sp>
        <p:nvSpPr>
          <p:cNvPr id="124" name="Install Leiningen…"/>
          <p:cNvSpPr txBox="1"/>
          <p:nvPr>
            <p:ph type="body" idx="1"/>
          </p:nvPr>
        </p:nvSpPr>
        <p:spPr>
          <a:xfrm>
            <a:off x="952500" y="2590800"/>
            <a:ext cx="11099800" cy="6859241"/>
          </a:xfrm>
          <a:prstGeom prst="rect">
            <a:avLst/>
          </a:prstGeom>
        </p:spPr>
        <p:txBody>
          <a:bodyPr anchor="t"/>
          <a:lstStyle/>
          <a:p>
            <a:pPr marL="0" indent="0" defTabSz="432308">
              <a:spcBef>
                <a:spcPts val="3100"/>
              </a:spcBef>
              <a:buSzTx/>
              <a:buNone/>
              <a:defRPr b="1" sz="2812"/>
            </a:pPr>
            <a:r>
              <a:t>Install Leiningen</a:t>
            </a:r>
          </a:p>
          <a:p>
            <a:pPr lvl="1" marL="0" indent="169163" defTabSz="432308">
              <a:spcBef>
                <a:spcPts val="3100"/>
              </a:spcBef>
              <a:buSzTx/>
              <a:buNone/>
              <a:defRPr sz="2368"/>
            </a:pPr>
            <a:r>
              <a:rPr>
                <a:hlinkClick r:id="rId2" invalidUrl="" action="" tgtFrame="" tooltip="" history="1" highlightClick="0" endSnd="0"/>
              </a:rPr>
              <a:t>https://leiningen.org/#install</a:t>
            </a:r>
            <a:r>
              <a:t> </a:t>
            </a:r>
            <a:r>
              <a:rPr sz="1776"/>
              <a:t>(or install ‘lein’ from your package manager)</a:t>
            </a:r>
            <a:endParaRPr sz="1776"/>
          </a:p>
          <a:p>
            <a:pPr marL="0" indent="0" defTabSz="432308">
              <a:spcBef>
                <a:spcPts val="3100"/>
              </a:spcBef>
              <a:buSzTx/>
              <a:buNone/>
              <a:defRPr b="1" sz="2812"/>
            </a:pPr>
            <a:r>
              <a:t>Clone git repo</a:t>
            </a:r>
          </a:p>
          <a:p>
            <a:pPr lvl="1" marL="0" indent="169163" defTabSz="432308">
              <a:spcBef>
                <a:spcPts val="3100"/>
              </a:spcBef>
              <a:buSzTx/>
              <a:buNone/>
              <a:defRPr sz="2368"/>
            </a:pPr>
            <a:r>
              <a:t>git clone </a:t>
            </a:r>
            <a:r>
              <a:rPr>
                <a:hlinkClick r:id="rId3" invalidUrl="" action="" tgtFrame="" tooltip="" history="1" highlightClick="0" endSnd="0"/>
              </a:rPr>
              <a:t>https://github.com/danielytics/sherlock-and-array</a:t>
            </a:r>
          </a:p>
          <a:p>
            <a:pPr marL="0" indent="0" defTabSz="432308">
              <a:spcBef>
                <a:spcPts val="3100"/>
              </a:spcBef>
              <a:buSzTx/>
              <a:buNone/>
              <a:defRPr b="1" sz="2812"/>
            </a:pPr>
            <a:r>
              <a:t>Edit Code</a:t>
            </a:r>
          </a:p>
          <a:p>
            <a:pPr lvl="1" marL="0" indent="169163" defTabSz="432308">
              <a:spcBef>
                <a:spcPts val="3100"/>
              </a:spcBef>
              <a:buSzTx/>
              <a:buNone/>
              <a:defRPr sz="2368"/>
            </a:pPr>
            <a:r>
              <a:t>sherlock-and-array/src/sherlock_and_array/core.clj</a:t>
            </a:r>
          </a:p>
          <a:p>
            <a:pPr marL="0" indent="0" defTabSz="432308">
              <a:spcBef>
                <a:spcPts val="3100"/>
              </a:spcBef>
              <a:buSzTx/>
              <a:buNone/>
              <a:defRPr b="1" sz="2812"/>
            </a:pPr>
            <a:r>
              <a:t>Run Tests</a:t>
            </a:r>
          </a:p>
          <a:p>
            <a:pPr lvl="1" marL="0" indent="169163" defTabSz="432308">
              <a:spcBef>
                <a:spcPts val="3100"/>
              </a:spcBef>
              <a:buSzTx/>
              <a:buNone/>
              <a:defRPr sz="2368"/>
            </a:pPr>
            <a:r>
              <a:t>lein test</a:t>
            </a:r>
          </a:p>
          <a:p>
            <a:pPr lvl="1" marL="0" indent="169163" defTabSz="432308">
              <a:spcBef>
                <a:spcPts val="3100"/>
              </a:spcBef>
              <a:buSzTx/>
              <a:buNone/>
              <a:defRPr sz="2368"/>
            </a:pPr>
            <a:r>
              <a:t>lein test-refresh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he bas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basics</a:t>
            </a:r>
          </a:p>
        </p:txBody>
      </p:sp>
      <p:sp>
        <p:nvSpPr>
          <p:cNvPr id="127" name="Basic Types"/>
          <p:cNvSpPr txBox="1"/>
          <p:nvPr>
            <p:ph type="body" sz="quarter" idx="1"/>
          </p:nvPr>
        </p:nvSpPr>
        <p:spPr>
          <a:xfrm>
            <a:off x="952500" y="2590800"/>
            <a:ext cx="11099800" cy="1959720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b="1" sz="3600" u="sng"/>
            </a:lvl1pPr>
          </a:lstStyle>
          <a:p>
            <a:pPr/>
            <a:r>
              <a:t>Basic Types</a:t>
            </a:r>
          </a:p>
        </p:txBody>
      </p:sp>
      <p:sp>
        <p:nvSpPr>
          <p:cNvPr id="128" name="123…"/>
          <p:cNvSpPr txBox="1"/>
          <p:nvPr/>
        </p:nvSpPr>
        <p:spPr>
          <a:xfrm>
            <a:off x="994718" y="3693617"/>
            <a:ext cx="11015364" cy="4841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b="0" sz="2800"/>
            </a:pPr>
            <a:r>
              <a:t>123</a:t>
            </a:r>
          </a:p>
          <a:p>
            <a:pPr algn="l">
              <a:defRPr b="0" sz="2800"/>
            </a:pPr>
          </a:p>
          <a:p>
            <a:pPr algn="l">
              <a:defRPr b="0" sz="2800"/>
            </a:pPr>
            <a:r>
              <a:t>123.4</a:t>
            </a:r>
          </a:p>
          <a:p>
            <a:pPr algn="l">
              <a:defRPr b="0" sz="2800"/>
            </a:pPr>
          </a:p>
          <a:p>
            <a:pPr algn="l">
              <a:defRPr b="0" sz="2800"/>
            </a:pPr>
            <a:r>
              <a:t>true</a:t>
            </a:r>
          </a:p>
          <a:p>
            <a:pPr algn="l">
              <a:defRPr b="0" sz="2800"/>
            </a:pPr>
            <a:br/>
            <a:r>
              <a:t>“This is a string”</a:t>
            </a:r>
          </a:p>
          <a:p>
            <a:pPr algn="l">
              <a:defRPr b="0" sz="2800"/>
            </a:pPr>
          </a:p>
          <a:p>
            <a:pPr algn="l">
              <a:defRPr b="0" sz="2800"/>
            </a:pPr>
            <a:r>
              <a:t>:keyword</a:t>
            </a:r>
          </a:p>
          <a:p>
            <a:pPr algn="l">
              <a:defRPr b="0" sz="2800"/>
            </a:pPr>
          </a:p>
          <a:p>
            <a:pPr algn="l">
              <a:defRPr b="0" sz="2800"/>
            </a:pPr>
            <a:r>
              <a:t>[“This” :is “a vector” 123]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he bas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basics</a:t>
            </a:r>
          </a:p>
        </p:txBody>
      </p:sp>
      <p:sp>
        <p:nvSpPr>
          <p:cNvPr id="131" name="Function calls"/>
          <p:cNvSpPr txBox="1"/>
          <p:nvPr>
            <p:ph type="body" sz="quarter" idx="1"/>
          </p:nvPr>
        </p:nvSpPr>
        <p:spPr>
          <a:xfrm>
            <a:off x="952500" y="2590800"/>
            <a:ext cx="11099800" cy="1959720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b="1" sz="3600" u="sng"/>
            </a:lvl1pPr>
          </a:lstStyle>
          <a:p>
            <a:pPr/>
            <a:r>
              <a:t>Function calls</a:t>
            </a:r>
          </a:p>
        </p:txBody>
      </p:sp>
      <p:sp>
        <p:nvSpPr>
          <p:cNvPr id="132" name="(println “Hello, World”)…"/>
          <p:cNvSpPr txBox="1"/>
          <p:nvPr/>
        </p:nvSpPr>
        <p:spPr>
          <a:xfrm>
            <a:off x="994718" y="3693617"/>
            <a:ext cx="11015364" cy="397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b="0" sz="2800"/>
            </a:pPr>
            <a:r>
              <a:t>(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println</a:t>
            </a:r>
            <a:r>
              <a:t> “Hello, World”)</a:t>
            </a:r>
          </a:p>
          <a:p>
            <a:pPr algn="l">
              <a:defRPr b="0" sz="2800"/>
            </a:pPr>
          </a:p>
          <a:p>
            <a:pPr algn="l">
              <a:defRPr b="0" sz="2800"/>
            </a:pPr>
            <a:r>
              <a:t>(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+</a:t>
            </a:r>
            <a:r>
              <a:t> 123 456)</a:t>
            </a:r>
          </a:p>
          <a:p>
            <a:pPr algn="l">
              <a:defRPr b="0" sz="2800"/>
            </a:pPr>
          </a:p>
          <a:p>
            <a:pPr algn="l">
              <a:defRPr b="0" sz="2800"/>
            </a:pPr>
            <a:r>
              <a:t>(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inc</a:t>
            </a:r>
            <a:r>
              <a:t> 4)</a:t>
            </a:r>
          </a:p>
          <a:p>
            <a:pPr algn="l">
              <a:defRPr b="0" sz="2800"/>
            </a:pPr>
          </a:p>
          <a:p>
            <a:pPr algn="l">
              <a:defRPr b="0" sz="2800"/>
            </a:pPr>
            <a:r>
              <a:t>(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first</a:t>
            </a:r>
            <a:r>
              <a:t> [3 2 1])</a:t>
            </a:r>
          </a:p>
          <a:p>
            <a:pPr algn="l">
              <a:defRPr b="0" sz="2800"/>
            </a:pPr>
          </a:p>
          <a:p>
            <a:pPr algn="l">
              <a:defRPr b="0" sz="2800"/>
            </a:pPr>
            <a:r>
              <a:t>(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str</a:t>
            </a:r>
            <a:r>
              <a:t> “lots” “of” “arguments” “here”)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he bas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basics</a:t>
            </a:r>
          </a:p>
        </p:txBody>
      </p:sp>
      <p:sp>
        <p:nvSpPr>
          <p:cNvPr id="135" name="Functions"/>
          <p:cNvSpPr txBox="1"/>
          <p:nvPr>
            <p:ph type="body" sz="quarter" idx="1"/>
          </p:nvPr>
        </p:nvSpPr>
        <p:spPr>
          <a:xfrm>
            <a:off x="952500" y="2590800"/>
            <a:ext cx="11099800" cy="1959720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b="1" sz="3600" u="sng"/>
            </a:lvl1pPr>
          </a:lstStyle>
          <a:p>
            <a:pPr/>
            <a:r>
              <a:t>Functions</a:t>
            </a:r>
          </a:p>
        </p:txBody>
      </p:sp>
      <p:sp>
        <p:nvSpPr>
          <p:cNvPr id="136" name="(defn hello [arg]…"/>
          <p:cNvSpPr txBox="1"/>
          <p:nvPr/>
        </p:nvSpPr>
        <p:spPr>
          <a:xfrm>
            <a:off x="994718" y="3693617"/>
            <a:ext cx="11015364" cy="4841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b="0" sz="2800"/>
            </a:pPr>
            <a:r>
              <a:t>(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defn</a:t>
            </a:r>
            <a:r>
              <a:t> hello [arg]</a:t>
            </a:r>
          </a:p>
          <a:p>
            <a:pPr algn="l">
              <a:defRPr b="0" sz="2800"/>
            </a:pPr>
            <a:r>
              <a:t>  (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println</a:t>
            </a:r>
            <a:r>
              <a:t> “Hello,” arg))</a:t>
            </a:r>
          </a:p>
          <a:p>
            <a:pPr algn="l">
              <a:defRPr b="0" sz="2800"/>
            </a:pPr>
          </a:p>
          <a:p>
            <a:pPr algn="l">
              <a:defRPr b="0" sz="2800"/>
            </a:pPr>
            <a:r>
              <a:t>(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hello</a:t>
            </a:r>
            <a:r>
              <a:t> “World!”)</a:t>
            </a:r>
          </a:p>
          <a:p>
            <a:pPr algn="l">
              <a:defRPr b="0" sz="2800"/>
            </a:pPr>
          </a:p>
          <a:p>
            <a:pPr algn="l">
              <a:defRPr b="0" sz="2800"/>
            </a:pPr>
          </a:p>
          <a:p>
            <a:pPr algn="l">
              <a:defRPr b="0" sz="2800"/>
            </a:pPr>
          </a:p>
          <a:p>
            <a:pPr algn="l">
              <a:defRPr b="0" sz="2800"/>
            </a:pPr>
            <a:r>
              <a:t>(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fn</a:t>
            </a:r>
            <a:r>
              <a:t> [arg] (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println</a:t>
            </a:r>
            <a:r>
              <a:t> “Hello,” arg))</a:t>
            </a:r>
          </a:p>
          <a:p>
            <a:pPr algn="l">
              <a:defRPr b="0" sz="2800"/>
            </a:pPr>
          </a:p>
          <a:p>
            <a:pPr algn="l">
              <a:defRPr b="0" sz="2800"/>
            </a:pPr>
          </a:p>
          <a:p>
            <a:pPr algn="l">
              <a:defRPr b="0" sz="2800"/>
            </a:pPr>
            <a:r>
              <a:t>#(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println</a:t>
            </a:r>
            <a:r>
              <a:t> “Hello,” %)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he bas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basics</a:t>
            </a:r>
          </a:p>
        </p:txBody>
      </p:sp>
      <p:sp>
        <p:nvSpPr>
          <p:cNvPr id="139" name="Conditionals"/>
          <p:cNvSpPr txBox="1"/>
          <p:nvPr>
            <p:ph type="body" sz="quarter" idx="1"/>
          </p:nvPr>
        </p:nvSpPr>
        <p:spPr>
          <a:xfrm>
            <a:off x="952500" y="2590800"/>
            <a:ext cx="11099800" cy="1959720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b="1" sz="3600" u="sng"/>
            </a:lvl1pPr>
          </a:lstStyle>
          <a:p>
            <a:pPr/>
            <a:r>
              <a:t>Conditionals</a:t>
            </a:r>
          </a:p>
        </p:txBody>
      </p:sp>
      <p:sp>
        <p:nvSpPr>
          <p:cNvPr id="140" name="(if condition…"/>
          <p:cNvSpPr txBox="1"/>
          <p:nvPr/>
        </p:nvSpPr>
        <p:spPr>
          <a:xfrm>
            <a:off x="994718" y="3693617"/>
            <a:ext cx="11015364" cy="397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b="0" sz="2800"/>
            </a:pPr>
            <a:r>
              <a:t>(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if</a:t>
            </a:r>
            <a:r>
              <a:t> condition</a:t>
            </a:r>
          </a:p>
          <a:p>
            <a:pPr algn="l">
              <a:defRPr b="0" sz="2800"/>
            </a:pPr>
            <a:r>
              <a:t>  (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println</a:t>
            </a:r>
            <a:r>
              <a:t> “Condition was true”)</a:t>
            </a:r>
          </a:p>
          <a:p>
            <a:pPr algn="l">
              <a:defRPr b="0" sz="2800"/>
            </a:pPr>
            <a:r>
              <a:t>  (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println</a:t>
            </a:r>
            <a:r>
              <a:t> “Condition was false”))</a:t>
            </a:r>
          </a:p>
          <a:p>
            <a:pPr algn="l">
              <a:defRPr b="0" sz="2800"/>
            </a:pPr>
          </a:p>
          <a:p>
            <a:pPr algn="l">
              <a:defRPr b="0" sz="2800"/>
            </a:pPr>
          </a:p>
          <a:p>
            <a:pPr algn="l">
              <a:defRPr b="0" sz="2800"/>
            </a:pPr>
            <a:r>
              <a:t>(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cond</a:t>
            </a:r>
          </a:p>
          <a:p>
            <a:pPr algn="l">
              <a:defRPr b="0" sz="2800"/>
            </a:pPr>
            <a:r>
              <a:t>  (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=</a:t>
            </a:r>
            <a:r>
              <a:t> x 1) “One”</a:t>
            </a:r>
          </a:p>
          <a:p>
            <a:pPr algn="l">
              <a:defRPr b="0" sz="2800"/>
            </a:pPr>
            <a:r>
              <a:t>  (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=</a:t>
            </a:r>
            <a:r>
              <a:t> x 2) “Two”</a:t>
            </a:r>
          </a:p>
          <a:p>
            <a:pPr algn="l">
              <a:defRPr b="0" sz="2800"/>
            </a:pPr>
            <a:r>
              <a:t>  :else “Many”)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he bas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basics</a:t>
            </a:r>
          </a:p>
        </p:txBody>
      </p:sp>
      <p:sp>
        <p:nvSpPr>
          <p:cNvPr id="143" name="Let Bindings"/>
          <p:cNvSpPr txBox="1"/>
          <p:nvPr>
            <p:ph type="body" sz="quarter" idx="1"/>
          </p:nvPr>
        </p:nvSpPr>
        <p:spPr>
          <a:xfrm>
            <a:off x="952500" y="2590800"/>
            <a:ext cx="11099800" cy="1959720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b="1" sz="3600" u="sng"/>
            </a:lvl1pPr>
          </a:lstStyle>
          <a:p>
            <a:pPr/>
            <a:r>
              <a:t>Let Bindings</a:t>
            </a:r>
          </a:p>
        </p:txBody>
      </p:sp>
      <p:sp>
        <p:nvSpPr>
          <p:cNvPr id="144" name="(let [my-identifier “hello”…"/>
          <p:cNvSpPr txBox="1"/>
          <p:nvPr/>
        </p:nvSpPr>
        <p:spPr>
          <a:xfrm>
            <a:off x="994718" y="3693617"/>
            <a:ext cx="11015364" cy="1818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b="0" sz="2800"/>
            </a:pPr>
            <a:r>
              <a:t>(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let</a:t>
            </a:r>
            <a:r>
              <a:t> [my-identifier “hello”</a:t>
            </a:r>
          </a:p>
          <a:p>
            <a:pPr algn="l">
              <a:defRPr b="0" sz="2800"/>
            </a:pPr>
            <a:r>
              <a:t>       another-identifier (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str</a:t>
            </a:r>
            <a:r>
              <a:t> “Hello,” “World”)]</a:t>
            </a:r>
          </a:p>
          <a:p>
            <a:pPr algn="l">
              <a:defRPr b="0" sz="2800"/>
            </a:pPr>
            <a:r>
              <a:t>  (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println</a:t>
            </a:r>
            <a:r>
              <a:t> my-identifier)</a:t>
            </a:r>
          </a:p>
          <a:p>
            <a:pPr algn="l">
              <a:defRPr b="0" sz="2800"/>
            </a:pPr>
            <a:r>
              <a:t>  (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println</a:t>
            </a:r>
            <a:r>
              <a:t> another-identifier))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he bas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basics</a:t>
            </a:r>
          </a:p>
        </p:txBody>
      </p:sp>
      <p:sp>
        <p:nvSpPr>
          <p:cNvPr id="147" name="Destructuring"/>
          <p:cNvSpPr txBox="1"/>
          <p:nvPr>
            <p:ph type="body" sz="quarter" idx="1"/>
          </p:nvPr>
        </p:nvSpPr>
        <p:spPr>
          <a:xfrm>
            <a:off x="952500" y="2590800"/>
            <a:ext cx="11099800" cy="1959720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b="1" sz="3600" u="sng"/>
            </a:lvl1pPr>
          </a:lstStyle>
          <a:p>
            <a:pPr/>
            <a:r>
              <a:t>Destructuring</a:t>
            </a:r>
          </a:p>
        </p:txBody>
      </p:sp>
      <p:sp>
        <p:nvSpPr>
          <p:cNvPr id="148" name="(defn generate-data [] [1 2 3])…"/>
          <p:cNvSpPr txBox="1"/>
          <p:nvPr/>
        </p:nvSpPr>
        <p:spPr>
          <a:xfrm>
            <a:off x="994718" y="3693617"/>
            <a:ext cx="11015364" cy="5273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b="0" sz="2800"/>
            </a:pPr>
            <a:r>
              <a:t>(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defn</a:t>
            </a:r>
            <a:r>
              <a:t> generate-data [] [1 2 3])</a:t>
            </a:r>
          </a:p>
          <a:p>
            <a:pPr algn="l">
              <a:defRPr b="0" sz="2800"/>
            </a:pPr>
          </a:p>
          <a:p>
            <a:pPr algn="l">
              <a:defRPr b="0" sz="2800"/>
            </a:pPr>
            <a:r>
              <a:t>(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let</a:t>
            </a:r>
            <a:r>
              <a:t> [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[first second third]</a:t>
            </a:r>
            <a:r>
              <a:t> (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generate-data</a:t>
            </a:r>
            <a:r>
              <a:t>)]</a:t>
            </a:r>
          </a:p>
          <a:p>
            <a:pPr algn="l">
              <a:defRPr b="0" sz="2800"/>
            </a:pPr>
            <a:r>
              <a:t>  (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println</a:t>
            </a:r>
            <a:r>
              <a:t> first)</a:t>
            </a:r>
          </a:p>
          <a:p>
            <a:pPr algn="l">
              <a:defRPr b="0" sz="2800"/>
            </a:pPr>
            <a:r>
              <a:t>  (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println</a:t>
            </a:r>
            <a:r>
              <a:t> second)</a:t>
            </a:r>
          </a:p>
          <a:p>
            <a:pPr algn="l">
              <a:defRPr b="0" sz="2800"/>
            </a:pPr>
            <a:r>
              <a:t>  (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println</a:t>
            </a:r>
            <a:r>
              <a:t> third))</a:t>
            </a:r>
          </a:p>
          <a:p>
            <a:pPr algn="l">
              <a:defRPr b="0" sz="2800"/>
            </a:pPr>
          </a:p>
          <a:p>
            <a:pPr algn="l">
              <a:defRPr b="0" sz="2800"/>
            </a:pPr>
            <a:r>
              <a:t>(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let</a:t>
            </a:r>
            <a:r>
              <a:t> [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[first &amp; rest]</a:t>
            </a:r>
            <a:r>
              <a:t> (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generate-data</a:t>
            </a:r>
            <a:r>
              <a:t>)]</a:t>
            </a:r>
          </a:p>
          <a:p>
            <a:pPr algn="l">
              <a:defRPr b="0" sz="2800"/>
            </a:pPr>
            <a:r>
              <a:t>  (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println</a:t>
            </a:r>
            <a:r>
              <a:t> “This is the first value:” first)</a:t>
            </a:r>
          </a:p>
          <a:p>
            <a:pPr algn="l">
              <a:defRPr b="0" sz="2800"/>
            </a:pPr>
            <a:r>
              <a:t>  (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println</a:t>
            </a:r>
            <a:r>
              <a:t> “These are all of the other values:” rest))</a:t>
            </a:r>
          </a:p>
          <a:p>
            <a:pPr algn="l">
              <a:defRPr b="0" sz="2800"/>
            </a:pPr>
          </a:p>
          <a:p>
            <a:pPr algn="l">
              <a:defRPr b="0" sz="2800"/>
            </a:pPr>
            <a:r>
              <a:t>(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defn</a:t>
            </a:r>
            <a:r>
              <a:t> foo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 [first second &amp; rest]</a:t>
            </a:r>
            <a:r>
              <a:t> …)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equ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Sequences</a:t>
            </a:r>
          </a:p>
        </p:txBody>
      </p:sp>
      <p:sp>
        <p:nvSpPr>
          <p:cNvPr id="151" name="Creating vectors"/>
          <p:cNvSpPr txBox="1"/>
          <p:nvPr>
            <p:ph type="body" sz="quarter" idx="1"/>
          </p:nvPr>
        </p:nvSpPr>
        <p:spPr>
          <a:xfrm>
            <a:off x="952500" y="2590800"/>
            <a:ext cx="11099800" cy="1959720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b="1" sz="3600" u="sng"/>
            </a:lvl1pPr>
          </a:lstStyle>
          <a:p>
            <a:pPr/>
            <a:r>
              <a:t>Creating vectors</a:t>
            </a:r>
          </a:p>
        </p:txBody>
      </p:sp>
      <p:sp>
        <p:nvSpPr>
          <p:cNvPr id="152" name="[1 2 3]…"/>
          <p:cNvSpPr txBox="1"/>
          <p:nvPr/>
        </p:nvSpPr>
        <p:spPr>
          <a:xfrm>
            <a:off x="994718" y="3680917"/>
            <a:ext cx="11015364" cy="5273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b="0" sz="2800"/>
            </a:pPr>
            <a:r>
              <a:t>[1 2 3]</a:t>
            </a:r>
          </a:p>
          <a:p>
            <a:pPr algn="l">
              <a:defRPr b="0" sz="2800"/>
            </a:pPr>
          </a:p>
          <a:p>
            <a:pPr algn="l">
              <a:defRPr b="0" sz="2800"/>
            </a:pPr>
            <a:r>
              <a:t>(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vector</a:t>
            </a:r>
            <a:r>
              <a:t> 1 2 3)</a:t>
            </a:r>
          </a:p>
          <a:p>
            <a:pPr algn="l">
              <a:defRPr b="0" sz="2800"/>
            </a:pPr>
          </a:p>
          <a:p>
            <a:pPr algn="l">
              <a:defRPr b="0" sz="2800"/>
            </a:pPr>
            <a:r>
              <a:t>(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range</a:t>
            </a:r>
            <a:r>
              <a:t> 10)</a:t>
            </a:r>
          </a:p>
          <a:p>
            <a:pPr algn="l">
              <a:defRPr b="0" sz="2800"/>
            </a:pPr>
          </a:p>
          <a:p>
            <a:pPr algn="l">
              <a:defRPr b="0" sz="2800"/>
            </a:pPr>
          </a:p>
          <a:p>
            <a:pPr algn="l">
              <a:defRPr b="0" sz="2800"/>
            </a:pPr>
          </a:p>
          <a:p>
            <a:pPr algn="l">
              <a:defRPr b="0" sz="2800"/>
            </a:pPr>
          </a:p>
          <a:p>
            <a:pPr algn="l">
              <a:defRPr b="0" sz="2800"/>
            </a:pPr>
            <a:r>
              <a:t>(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count</a:t>
            </a:r>
            <a:r>
              <a:t> [1 2 3])</a:t>
            </a:r>
          </a:p>
          <a:p>
            <a:pPr algn="l">
              <a:defRPr b="0" sz="2800"/>
            </a:pPr>
          </a:p>
          <a:p>
            <a:pPr algn="l">
              <a:defRPr b="0" sz="2800"/>
            </a:pPr>
            <a:r>
              <a:t>(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conj</a:t>
            </a:r>
            <a:r>
              <a:t> [1 2 3] 4)</a:t>
            </a:r>
          </a:p>
        </p:txBody>
      </p:sp>
      <p:sp>
        <p:nvSpPr>
          <p:cNvPr id="153" name="Basic Oerations"/>
          <p:cNvSpPr txBox="1"/>
          <p:nvPr/>
        </p:nvSpPr>
        <p:spPr>
          <a:xfrm>
            <a:off x="952500" y="6515100"/>
            <a:ext cx="11099800" cy="1959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4200"/>
              </a:spcBef>
              <a:defRPr sz="3600" u="sng"/>
            </a:lvl1pPr>
          </a:lstStyle>
          <a:p>
            <a:pPr/>
            <a:r>
              <a:t>Basic Oerations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