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8A9C-5994-4019-9999-27EB2CC6E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9BE1-3F45-48A9-845C-AA17CB4F6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E950-9AC3-4925-9BAD-601C89F0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5152-41F9-4159-A3BB-C1DA03A7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115F-AC2E-46C9-989B-D04B17ED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8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6450-A42F-4C7E-B590-AF6E6E6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0EEFB-BA20-4C87-A3BC-2003AA62F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5A36-9893-4560-9719-CE32E739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E031-0AA4-43E4-A4F2-4AD80C8A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0DE2-97A4-4B4D-A8ED-9F7D5BDA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82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6B666-AADD-4BD7-B180-34E19EA6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A782B-9962-485C-8A87-97F01915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0B33-C4D8-406F-AA66-2567EFA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B7E3-59B3-49E2-90D0-0C86A24F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2513-4570-4C24-B37E-22A86F8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64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8E0E-9950-4728-888C-92ADDB8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60A5-188C-41BB-996F-D9FA7B3F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8C8F-0A14-4B8E-B2A8-6693328E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C954-C2CB-4709-BD58-02E9BD43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21B9-9F4B-4486-A9D7-922A0BCB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23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F062-B7BF-4FBE-B55C-E93B1A84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DC6F-45A6-4092-822A-1B6D852E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4493-4576-46C6-A318-500BD5DD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6AF4-6C0A-41B2-8605-A8E55730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2654-52F2-4AFD-826E-549CE6F2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39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335F-AD61-4ED1-AC2D-1C604B4F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FBFE-4275-48C2-A4F7-6FC250FE9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314E-DAD6-413D-A6EB-7F0670D6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3C70-367E-4A20-A9D7-78B61BA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D950-3B69-42BC-9752-E2636B89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B780-8D7B-4392-A820-E0B79E91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203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EFA1-189E-4272-B896-F884B9CD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78BA-0748-411B-A839-E6FD8AD7C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1593F-2B23-42F5-A5A0-5FACF1F53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50E13-8BEB-4847-ACDB-99FD6ADA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A92B0-C9D6-48CA-981E-8E09E871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0721C-BAC9-4192-94DF-1B72EE4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E87DA-4C91-4247-944E-5232A569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60A98-D70E-4A38-9F45-FDB4FA80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34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0FBD-ED29-48C9-82BB-87056CF9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EB797-61A5-43C0-8097-71F393D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488A6-4EEB-4EB6-91EB-C66BE72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35A09-C778-4E97-B69F-B5C0D5D7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7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FBFDE-0A0D-4A4E-AA72-3E1DD9E7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BC4-37D4-49A9-9F1A-5AD46C6D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7886-FCB5-445D-A663-F630D979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0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8934-A3DF-4C67-A742-4ED7DAD0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2EAF-AF42-405A-BFD9-AFE5CBE6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0AC04-3096-441E-A293-5579294A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8B194-90BB-42C6-BCC4-5BD1264D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0422-5A0D-4A75-8E49-5ABF2CD0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670B-F51B-409E-A965-4DE11532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89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1DE9-AAF8-4C99-A32B-4629CF48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E92DD-01C3-4211-BA8B-BD7FD196E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9FB2-C117-4449-8D40-A64E4AA2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ADAF8-8DF6-4247-BC28-822F6647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22B7-ED7F-4C21-944B-C92062FC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E239-530B-42D6-88FF-D373974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73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29B8A-11B8-4BAF-976E-59D37044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549DB-C5A2-41A5-8BDB-EFAC3EC2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3BC9-E9DD-4577-9E33-2B557DAD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0C19-82CA-436E-B936-4862BC05E64C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2D32-9D07-49C8-B62A-E1945182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26A9-C452-4394-97FD-1342D27D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0D84-FEFC-4E21-B404-E6D7D2AE6B5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57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7536-9106-4BAD-B814-E50E3FDF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02742"/>
            <a:ext cx="9144000" cy="2387600"/>
          </a:xfrm>
        </p:spPr>
        <p:txBody>
          <a:bodyPr/>
          <a:lstStyle/>
          <a:p>
            <a:r>
              <a:rPr lang="en-IE" dirty="0"/>
              <a:t>American Sign Language app hosted on a Raspberry 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9FE68-CF4E-4F49-970E-FDB199733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79" y="3190138"/>
            <a:ext cx="5203742" cy="184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BAC1D-4F24-413B-A856-4EF6F4F12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07299"/>
            <a:ext cx="3597439" cy="272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733EB22-7CDC-4428-88D6-85A85FE41652}"/>
              </a:ext>
            </a:extLst>
          </p:cNvPr>
          <p:cNvSpPr/>
          <p:nvPr/>
        </p:nvSpPr>
        <p:spPr>
          <a:xfrm rot="16200000">
            <a:off x="4498951" y="2999311"/>
            <a:ext cx="1644143" cy="26543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0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6DB08-3C84-409E-9879-669FD8A1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17" y="2855318"/>
            <a:ext cx="326428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E9BEA-764E-44DD-835F-2A44B5AF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31" y="3236072"/>
            <a:ext cx="2620736" cy="1019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E6D676-5B8A-42E8-AE4B-CECE8E607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0" y="849990"/>
            <a:ext cx="1663149" cy="1949066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BE3882FD-046A-445D-ACE3-3896D5BE0235}"/>
              </a:ext>
            </a:extLst>
          </p:cNvPr>
          <p:cNvSpPr/>
          <p:nvPr/>
        </p:nvSpPr>
        <p:spPr>
          <a:xfrm>
            <a:off x="7276896" y="3435659"/>
            <a:ext cx="1189608" cy="541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F70E47C-01BF-41F5-A28A-9C79DC2EBB3E}"/>
              </a:ext>
            </a:extLst>
          </p:cNvPr>
          <p:cNvSpPr/>
          <p:nvPr/>
        </p:nvSpPr>
        <p:spPr>
          <a:xfrm>
            <a:off x="5616702" y="1616879"/>
            <a:ext cx="356529" cy="1132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7548818-5D2E-4B8F-B7F9-DB6FBBAE0C40}"/>
              </a:ext>
            </a:extLst>
          </p:cNvPr>
          <p:cNvSpPr/>
          <p:nvPr/>
        </p:nvSpPr>
        <p:spPr>
          <a:xfrm rot="2052284">
            <a:off x="2017031" y="2484032"/>
            <a:ext cx="1876191" cy="300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456C958-9C00-471B-ACEF-C7579116AAA1}"/>
              </a:ext>
            </a:extLst>
          </p:cNvPr>
          <p:cNvSpPr/>
          <p:nvPr/>
        </p:nvSpPr>
        <p:spPr>
          <a:xfrm rot="12902408">
            <a:off x="1877842" y="2827169"/>
            <a:ext cx="1722477" cy="32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BD19F0D-C1D9-47F9-84F7-C40775CF7A2B}"/>
              </a:ext>
            </a:extLst>
          </p:cNvPr>
          <p:cNvSpPr/>
          <p:nvPr/>
        </p:nvSpPr>
        <p:spPr>
          <a:xfrm rot="19594700">
            <a:off x="2753420" y="5018595"/>
            <a:ext cx="1508876" cy="263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E87780-A0C9-47B4-B620-73D5AB5373BB}"/>
              </a:ext>
            </a:extLst>
          </p:cNvPr>
          <p:cNvSpPr/>
          <p:nvPr/>
        </p:nvSpPr>
        <p:spPr>
          <a:xfrm rot="8808180">
            <a:off x="2423757" y="4729807"/>
            <a:ext cx="1588306" cy="31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B2A3F8-5CF9-4513-901D-35CCA8596A9D}"/>
              </a:ext>
            </a:extLst>
          </p:cNvPr>
          <p:cNvSpPr/>
          <p:nvPr/>
        </p:nvSpPr>
        <p:spPr>
          <a:xfrm>
            <a:off x="3940904" y="2862049"/>
            <a:ext cx="3182179" cy="1539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DD2F99-1BAB-4F00-851B-23FC36A0D924}"/>
              </a:ext>
            </a:extLst>
          </p:cNvPr>
          <p:cNvSpPr txBox="1"/>
          <p:nvPr/>
        </p:nvSpPr>
        <p:spPr>
          <a:xfrm>
            <a:off x="9280353" y="2461939"/>
            <a:ext cx="122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Web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F63D7-2D60-4038-B605-7D81CA8FE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0" y="5004330"/>
            <a:ext cx="2471559" cy="1853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9D528-3D94-48A7-A91C-6CF882E2F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99" y="145786"/>
            <a:ext cx="1143497" cy="1408408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21C85E0F-7D7A-465F-B941-A87DEB51A6AD}"/>
              </a:ext>
            </a:extLst>
          </p:cNvPr>
          <p:cNvSpPr/>
          <p:nvPr/>
        </p:nvSpPr>
        <p:spPr>
          <a:xfrm rot="10800000">
            <a:off x="6010315" y="1610957"/>
            <a:ext cx="356529" cy="1132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899987-911D-48A4-877B-B1E04FDE1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96" y="145786"/>
            <a:ext cx="2466975" cy="1847850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8790FE6-3B21-40DB-A647-E39AA81AAF4B}"/>
              </a:ext>
            </a:extLst>
          </p:cNvPr>
          <p:cNvSpPr/>
          <p:nvPr/>
        </p:nvSpPr>
        <p:spPr>
          <a:xfrm rot="5400000">
            <a:off x="7392155" y="569942"/>
            <a:ext cx="356529" cy="1356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5B6EF75-B318-4885-9048-40248DB242A2}"/>
              </a:ext>
            </a:extLst>
          </p:cNvPr>
          <p:cNvSpPr/>
          <p:nvPr/>
        </p:nvSpPr>
        <p:spPr>
          <a:xfrm rot="16200000">
            <a:off x="7421408" y="117031"/>
            <a:ext cx="356529" cy="129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BF57A-5A7A-460F-B575-CBFF6351B4B8}"/>
              </a:ext>
            </a:extLst>
          </p:cNvPr>
          <p:cNvSpPr txBox="1"/>
          <p:nvPr/>
        </p:nvSpPr>
        <p:spPr>
          <a:xfrm>
            <a:off x="8834092" y="1865140"/>
            <a:ext cx="1668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SVM Model</a:t>
            </a:r>
          </a:p>
        </p:txBody>
      </p:sp>
    </p:spTree>
    <p:extLst>
      <p:ext uri="{BB962C8B-B14F-4D97-AF65-F5344CB8AC3E}">
        <p14:creationId xmlns:p14="http://schemas.microsoft.com/office/powerpoint/2010/main" val="255554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835D-3CD0-46E4-A6E7-B546910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SVM Trained to recognize Full ASL Alphabet of gestures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D0D1-ACE1-4DE3-B06E-742DA123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Training SVM with data (</a:t>
            </a:r>
            <a:r>
              <a:rPr lang="en-IE" i="1" dirty="0"/>
              <a:t>supervised learning</a:t>
            </a:r>
            <a:r>
              <a:rPr lang="en-I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Creates classifier on based on an optimal hyperplane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Application accuracy can be increased by increasing training data sets or learning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Application can also recognise ASL numbers by creating masks out of camera contours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Making a 3 will cause the raspberry pi camera to capture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99C00-B9FF-45AB-AFFF-344EF955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2" y="218577"/>
            <a:ext cx="4137292" cy="2253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B829D-C79B-4B0B-8E56-A02729291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2" y="2585849"/>
            <a:ext cx="4137292" cy="2060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7DCBC-4128-461E-A672-F936CE386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66" y="601923"/>
            <a:ext cx="1470787" cy="1310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AAD21B-112C-4467-9467-8DE01F295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93" y="2947079"/>
            <a:ext cx="1524132" cy="1577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9C612C-94DA-4960-9669-739AA7038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92" y="4773784"/>
            <a:ext cx="4137292" cy="208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9699F9-C100-4480-9FFA-905AEBFA0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66" y="5114542"/>
            <a:ext cx="1440305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American Sign Language app hosted on a Raspberry pi</vt:lpstr>
      <vt:lpstr>PowerPoint Presentation</vt:lpstr>
      <vt:lpstr>SVM Trained to recognize Full ASL Alphabet of gestures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Burke</dc:creator>
  <cp:lastModifiedBy>CONOR TIGHE</cp:lastModifiedBy>
  <cp:revision>9</cp:revision>
  <dcterms:created xsi:type="dcterms:W3CDTF">2018-04-18T18:53:44Z</dcterms:created>
  <dcterms:modified xsi:type="dcterms:W3CDTF">2018-04-23T16:21:32Z</dcterms:modified>
</cp:coreProperties>
</file>