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2" r:id="rId7"/>
    <p:sldId id="264" r:id="rId8"/>
    <p:sldId id="270" r:id="rId9"/>
    <p:sldId id="265" r:id="rId10"/>
    <p:sldId id="268" r:id="rId11"/>
    <p:sldId id="267" r:id="rId12"/>
    <p:sldId id="269" r:id="rId13"/>
    <p:sldId id="266" r:id="rId14"/>
    <p:sldId id="271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A1D35A-CA4D-41A9-BF1B-7AB5E761D8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7B6300-BE9E-4E49-B4BF-FE779D79B404}">
      <dgm:prSet/>
      <dgm:spPr/>
      <dgm:t>
        <a:bodyPr/>
        <a:lstStyle/>
        <a:p>
          <a:r>
            <a:rPr lang="en-US" b="0" i="0" dirty="0"/>
            <a:t>Insomnia was used to test our requests when using new </a:t>
          </a:r>
          <a:r>
            <a:rPr lang="en-US" b="0" i="0" dirty="0" err="1"/>
            <a:t>Apis</a:t>
          </a:r>
          <a:r>
            <a:rPr lang="en-US" b="0" i="0" dirty="0"/>
            <a:t>.</a:t>
          </a:r>
          <a:endParaRPr lang="en-US" dirty="0"/>
        </a:p>
      </dgm:t>
    </dgm:pt>
    <dgm:pt modelId="{8F808892-0263-4094-8860-B57B9D46D2C4}" type="parTrans" cxnId="{29DBC6D0-4BC3-4A4F-B3A8-C7390821C513}">
      <dgm:prSet/>
      <dgm:spPr/>
      <dgm:t>
        <a:bodyPr/>
        <a:lstStyle/>
        <a:p>
          <a:endParaRPr lang="en-US"/>
        </a:p>
      </dgm:t>
    </dgm:pt>
    <dgm:pt modelId="{C5A5386B-CCDB-4BC5-B4DF-0183B6A84047}" type="sibTrans" cxnId="{29DBC6D0-4BC3-4A4F-B3A8-C7390821C513}">
      <dgm:prSet/>
      <dgm:spPr/>
      <dgm:t>
        <a:bodyPr/>
        <a:lstStyle/>
        <a:p>
          <a:endParaRPr lang="en-US"/>
        </a:p>
      </dgm:t>
    </dgm:pt>
    <dgm:pt modelId="{3E554AED-326B-4ADA-A633-D4D9F5F454D4}">
      <dgm:prSet/>
      <dgm:spPr/>
      <dgm:t>
        <a:bodyPr/>
        <a:lstStyle/>
        <a:p>
          <a:r>
            <a:rPr lang="en-US" b="0" i="0" dirty="0"/>
            <a:t>I organized each file in insomnia so that I knew what was needed for each section.</a:t>
          </a:r>
          <a:endParaRPr lang="en-US" dirty="0"/>
        </a:p>
      </dgm:t>
    </dgm:pt>
    <dgm:pt modelId="{28184349-BD7A-4463-B006-7EDC0EE59E78}" type="parTrans" cxnId="{F67077D5-389C-429D-B216-FD91A6BD050D}">
      <dgm:prSet/>
      <dgm:spPr/>
      <dgm:t>
        <a:bodyPr/>
        <a:lstStyle/>
        <a:p>
          <a:endParaRPr lang="en-US"/>
        </a:p>
      </dgm:t>
    </dgm:pt>
    <dgm:pt modelId="{B248359C-6137-4540-BE9A-AFB83840C791}" type="sibTrans" cxnId="{F67077D5-389C-429D-B216-FD91A6BD050D}">
      <dgm:prSet/>
      <dgm:spPr/>
      <dgm:t>
        <a:bodyPr/>
        <a:lstStyle/>
        <a:p>
          <a:endParaRPr lang="en-US"/>
        </a:p>
      </dgm:t>
    </dgm:pt>
    <dgm:pt modelId="{2602FE89-3F27-45D5-94A4-4F1D5C428127}">
      <dgm:prSet/>
      <dgm:spPr/>
      <dgm:t>
        <a:bodyPr/>
        <a:lstStyle/>
        <a:p>
          <a:r>
            <a:rPr lang="en-US" dirty="0"/>
            <a:t>I ended up using various different </a:t>
          </a:r>
          <a:r>
            <a:rPr lang="en-US" dirty="0" err="1"/>
            <a:t>Api’s</a:t>
          </a:r>
          <a:r>
            <a:rPr lang="en-US" dirty="0"/>
            <a:t> in hopes to making my project more exciting.</a:t>
          </a:r>
        </a:p>
      </dgm:t>
    </dgm:pt>
    <dgm:pt modelId="{BA64EE80-ABBB-404D-AC40-A903119A6CFD}" type="parTrans" cxnId="{ACA4B0EC-D0E9-4DB1-A453-AAC8C88A1AF1}">
      <dgm:prSet/>
      <dgm:spPr/>
      <dgm:t>
        <a:bodyPr/>
        <a:lstStyle/>
        <a:p>
          <a:endParaRPr lang="en-US"/>
        </a:p>
      </dgm:t>
    </dgm:pt>
    <dgm:pt modelId="{749AE457-152E-44C0-B683-A4A8B49A67F3}" type="sibTrans" cxnId="{ACA4B0EC-D0E9-4DB1-A453-AAC8C88A1AF1}">
      <dgm:prSet/>
      <dgm:spPr/>
      <dgm:t>
        <a:bodyPr/>
        <a:lstStyle/>
        <a:p>
          <a:endParaRPr lang="en-US"/>
        </a:p>
      </dgm:t>
    </dgm:pt>
    <dgm:pt modelId="{54CB5A98-EE64-42AB-9BB9-E3E5F4087606}">
      <dgm:prSet/>
      <dgm:spPr/>
      <dgm:t>
        <a:bodyPr/>
        <a:lstStyle/>
        <a:p>
          <a:r>
            <a:rPr lang="en-US" b="0" i="0" dirty="0"/>
            <a:t>I struggled with the images but eventually managed to figure out how to display them.</a:t>
          </a:r>
          <a:endParaRPr lang="en-US" dirty="0"/>
        </a:p>
      </dgm:t>
    </dgm:pt>
    <dgm:pt modelId="{A90CEEF5-1D23-4F34-A1FB-F340B0933BF3}" type="parTrans" cxnId="{DD86E358-ECE6-4B5F-8FFD-BB03B65C6515}">
      <dgm:prSet/>
      <dgm:spPr/>
      <dgm:t>
        <a:bodyPr/>
        <a:lstStyle/>
        <a:p>
          <a:endParaRPr lang="en-US"/>
        </a:p>
      </dgm:t>
    </dgm:pt>
    <dgm:pt modelId="{FFA285AA-99F2-43C1-A568-2AFACC513A9B}" type="sibTrans" cxnId="{DD86E358-ECE6-4B5F-8FFD-BB03B65C6515}">
      <dgm:prSet/>
      <dgm:spPr/>
      <dgm:t>
        <a:bodyPr/>
        <a:lstStyle/>
        <a:p>
          <a:endParaRPr lang="en-US"/>
        </a:p>
      </dgm:t>
    </dgm:pt>
    <dgm:pt modelId="{6F35824B-E361-4035-834A-E5EAF138F4D9}" type="pres">
      <dgm:prSet presAssocID="{37A1D35A-CA4D-41A9-BF1B-7AB5E761D814}" presName="vert0" presStyleCnt="0">
        <dgm:presLayoutVars>
          <dgm:dir/>
          <dgm:animOne val="branch"/>
          <dgm:animLvl val="lvl"/>
        </dgm:presLayoutVars>
      </dgm:prSet>
      <dgm:spPr/>
    </dgm:pt>
    <dgm:pt modelId="{C90B74CC-0C67-48C2-AA9C-83FF1CCB3920}" type="pres">
      <dgm:prSet presAssocID="{347B6300-BE9E-4E49-B4BF-FE779D79B404}" presName="thickLine" presStyleLbl="alignNode1" presStyleIdx="0" presStyleCnt="4"/>
      <dgm:spPr/>
    </dgm:pt>
    <dgm:pt modelId="{326B8C7B-F1FE-466F-BA55-C80D1DD337AE}" type="pres">
      <dgm:prSet presAssocID="{347B6300-BE9E-4E49-B4BF-FE779D79B404}" presName="horz1" presStyleCnt="0"/>
      <dgm:spPr/>
    </dgm:pt>
    <dgm:pt modelId="{943C014A-5EAF-47F6-96A8-6E78C69CEB03}" type="pres">
      <dgm:prSet presAssocID="{347B6300-BE9E-4E49-B4BF-FE779D79B404}" presName="tx1" presStyleLbl="revTx" presStyleIdx="0" presStyleCnt="4"/>
      <dgm:spPr/>
    </dgm:pt>
    <dgm:pt modelId="{ED413080-19CF-46FD-BA2A-9AE977E4481E}" type="pres">
      <dgm:prSet presAssocID="{347B6300-BE9E-4E49-B4BF-FE779D79B404}" presName="vert1" presStyleCnt="0"/>
      <dgm:spPr/>
    </dgm:pt>
    <dgm:pt modelId="{3FEFE32C-A1FF-4447-A922-58B6626EF85E}" type="pres">
      <dgm:prSet presAssocID="{3E554AED-326B-4ADA-A633-D4D9F5F454D4}" presName="thickLine" presStyleLbl="alignNode1" presStyleIdx="1" presStyleCnt="4"/>
      <dgm:spPr/>
    </dgm:pt>
    <dgm:pt modelId="{4418A8F0-1611-40D6-A050-9B707DFDD49F}" type="pres">
      <dgm:prSet presAssocID="{3E554AED-326B-4ADA-A633-D4D9F5F454D4}" presName="horz1" presStyleCnt="0"/>
      <dgm:spPr/>
    </dgm:pt>
    <dgm:pt modelId="{A99D9D5B-254D-4B40-B0EE-479C30A0C1C1}" type="pres">
      <dgm:prSet presAssocID="{3E554AED-326B-4ADA-A633-D4D9F5F454D4}" presName="tx1" presStyleLbl="revTx" presStyleIdx="1" presStyleCnt="4"/>
      <dgm:spPr/>
    </dgm:pt>
    <dgm:pt modelId="{2AD6B56A-B035-4F67-9349-880C57501A39}" type="pres">
      <dgm:prSet presAssocID="{3E554AED-326B-4ADA-A633-D4D9F5F454D4}" presName="vert1" presStyleCnt="0"/>
      <dgm:spPr/>
    </dgm:pt>
    <dgm:pt modelId="{41E14694-5E56-4B9C-86D2-61BB490BFFA3}" type="pres">
      <dgm:prSet presAssocID="{2602FE89-3F27-45D5-94A4-4F1D5C428127}" presName="thickLine" presStyleLbl="alignNode1" presStyleIdx="2" presStyleCnt="4"/>
      <dgm:spPr/>
    </dgm:pt>
    <dgm:pt modelId="{D6EE3A2D-4EFB-465C-925B-27E7A091D899}" type="pres">
      <dgm:prSet presAssocID="{2602FE89-3F27-45D5-94A4-4F1D5C428127}" presName="horz1" presStyleCnt="0"/>
      <dgm:spPr/>
    </dgm:pt>
    <dgm:pt modelId="{E8DD27D8-6E67-4EF5-A1F6-B336FE46BD48}" type="pres">
      <dgm:prSet presAssocID="{2602FE89-3F27-45D5-94A4-4F1D5C428127}" presName="tx1" presStyleLbl="revTx" presStyleIdx="2" presStyleCnt="4"/>
      <dgm:spPr/>
    </dgm:pt>
    <dgm:pt modelId="{3B2A4C15-F2B1-49C5-BD33-4B97F1440535}" type="pres">
      <dgm:prSet presAssocID="{2602FE89-3F27-45D5-94A4-4F1D5C428127}" presName="vert1" presStyleCnt="0"/>
      <dgm:spPr/>
    </dgm:pt>
    <dgm:pt modelId="{A89BF8B9-92EA-4611-A095-6445673A15DA}" type="pres">
      <dgm:prSet presAssocID="{54CB5A98-EE64-42AB-9BB9-E3E5F4087606}" presName="thickLine" presStyleLbl="alignNode1" presStyleIdx="3" presStyleCnt="4"/>
      <dgm:spPr/>
    </dgm:pt>
    <dgm:pt modelId="{754CCE7E-C75B-4B67-831C-F062E9EB85A0}" type="pres">
      <dgm:prSet presAssocID="{54CB5A98-EE64-42AB-9BB9-E3E5F4087606}" presName="horz1" presStyleCnt="0"/>
      <dgm:spPr/>
    </dgm:pt>
    <dgm:pt modelId="{04CC2BC2-5C42-4348-BFC5-06FDF2FAC42B}" type="pres">
      <dgm:prSet presAssocID="{54CB5A98-EE64-42AB-9BB9-E3E5F4087606}" presName="tx1" presStyleLbl="revTx" presStyleIdx="3" presStyleCnt="4"/>
      <dgm:spPr/>
    </dgm:pt>
    <dgm:pt modelId="{D7932E7B-1ADF-4D4A-AF58-5AF45A772516}" type="pres">
      <dgm:prSet presAssocID="{54CB5A98-EE64-42AB-9BB9-E3E5F4087606}" presName="vert1" presStyleCnt="0"/>
      <dgm:spPr/>
    </dgm:pt>
  </dgm:ptLst>
  <dgm:cxnLst>
    <dgm:cxn modelId="{537E0F25-B85D-4DFC-B89E-A1049667DA72}" type="presOf" srcId="{54CB5A98-EE64-42AB-9BB9-E3E5F4087606}" destId="{04CC2BC2-5C42-4348-BFC5-06FDF2FAC42B}" srcOrd="0" destOrd="0" presId="urn:microsoft.com/office/officeart/2008/layout/LinedList"/>
    <dgm:cxn modelId="{8502D42F-FF45-4837-A6A5-EB080D460F8A}" type="presOf" srcId="{37A1D35A-CA4D-41A9-BF1B-7AB5E761D814}" destId="{6F35824B-E361-4035-834A-E5EAF138F4D9}" srcOrd="0" destOrd="0" presId="urn:microsoft.com/office/officeart/2008/layout/LinedList"/>
    <dgm:cxn modelId="{5F1D8A51-39CF-4B9B-A6CA-6BDA56322E40}" type="presOf" srcId="{347B6300-BE9E-4E49-B4BF-FE779D79B404}" destId="{943C014A-5EAF-47F6-96A8-6E78C69CEB03}" srcOrd="0" destOrd="0" presId="urn:microsoft.com/office/officeart/2008/layout/LinedList"/>
    <dgm:cxn modelId="{DD86E358-ECE6-4B5F-8FFD-BB03B65C6515}" srcId="{37A1D35A-CA4D-41A9-BF1B-7AB5E761D814}" destId="{54CB5A98-EE64-42AB-9BB9-E3E5F4087606}" srcOrd="3" destOrd="0" parTransId="{A90CEEF5-1D23-4F34-A1FB-F340B0933BF3}" sibTransId="{FFA285AA-99F2-43C1-A568-2AFACC513A9B}"/>
    <dgm:cxn modelId="{506055A2-EB41-4576-AD54-175E7E0CB6D3}" type="presOf" srcId="{2602FE89-3F27-45D5-94A4-4F1D5C428127}" destId="{E8DD27D8-6E67-4EF5-A1F6-B336FE46BD48}" srcOrd="0" destOrd="0" presId="urn:microsoft.com/office/officeart/2008/layout/LinedList"/>
    <dgm:cxn modelId="{D8BCFDAC-449D-4B57-8C95-A9516BFC3B0C}" type="presOf" srcId="{3E554AED-326B-4ADA-A633-D4D9F5F454D4}" destId="{A99D9D5B-254D-4B40-B0EE-479C30A0C1C1}" srcOrd="0" destOrd="0" presId="urn:microsoft.com/office/officeart/2008/layout/LinedList"/>
    <dgm:cxn modelId="{29DBC6D0-4BC3-4A4F-B3A8-C7390821C513}" srcId="{37A1D35A-CA4D-41A9-BF1B-7AB5E761D814}" destId="{347B6300-BE9E-4E49-B4BF-FE779D79B404}" srcOrd="0" destOrd="0" parTransId="{8F808892-0263-4094-8860-B57B9D46D2C4}" sibTransId="{C5A5386B-CCDB-4BC5-B4DF-0183B6A84047}"/>
    <dgm:cxn modelId="{F67077D5-389C-429D-B216-FD91A6BD050D}" srcId="{37A1D35A-CA4D-41A9-BF1B-7AB5E761D814}" destId="{3E554AED-326B-4ADA-A633-D4D9F5F454D4}" srcOrd="1" destOrd="0" parTransId="{28184349-BD7A-4463-B006-7EDC0EE59E78}" sibTransId="{B248359C-6137-4540-BE9A-AFB83840C791}"/>
    <dgm:cxn modelId="{ACA4B0EC-D0E9-4DB1-A453-AAC8C88A1AF1}" srcId="{37A1D35A-CA4D-41A9-BF1B-7AB5E761D814}" destId="{2602FE89-3F27-45D5-94A4-4F1D5C428127}" srcOrd="2" destOrd="0" parTransId="{BA64EE80-ABBB-404D-AC40-A903119A6CFD}" sibTransId="{749AE457-152E-44C0-B683-A4A8B49A67F3}"/>
    <dgm:cxn modelId="{1C682806-06C0-49C5-A9E6-7906DC18DFBC}" type="presParOf" srcId="{6F35824B-E361-4035-834A-E5EAF138F4D9}" destId="{C90B74CC-0C67-48C2-AA9C-83FF1CCB3920}" srcOrd="0" destOrd="0" presId="urn:microsoft.com/office/officeart/2008/layout/LinedList"/>
    <dgm:cxn modelId="{5214E4D0-371B-4AC9-8621-2A328620F14D}" type="presParOf" srcId="{6F35824B-E361-4035-834A-E5EAF138F4D9}" destId="{326B8C7B-F1FE-466F-BA55-C80D1DD337AE}" srcOrd="1" destOrd="0" presId="urn:microsoft.com/office/officeart/2008/layout/LinedList"/>
    <dgm:cxn modelId="{E4574DB3-88B4-4192-BB19-D7DD0521EA72}" type="presParOf" srcId="{326B8C7B-F1FE-466F-BA55-C80D1DD337AE}" destId="{943C014A-5EAF-47F6-96A8-6E78C69CEB03}" srcOrd="0" destOrd="0" presId="urn:microsoft.com/office/officeart/2008/layout/LinedList"/>
    <dgm:cxn modelId="{02AA5B28-2ED4-43B5-8770-0A05B4FB4C0A}" type="presParOf" srcId="{326B8C7B-F1FE-466F-BA55-C80D1DD337AE}" destId="{ED413080-19CF-46FD-BA2A-9AE977E4481E}" srcOrd="1" destOrd="0" presId="urn:microsoft.com/office/officeart/2008/layout/LinedList"/>
    <dgm:cxn modelId="{6BC5B9A7-B721-41EA-8354-6B4B9E4FD34E}" type="presParOf" srcId="{6F35824B-E361-4035-834A-E5EAF138F4D9}" destId="{3FEFE32C-A1FF-4447-A922-58B6626EF85E}" srcOrd="2" destOrd="0" presId="urn:microsoft.com/office/officeart/2008/layout/LinedList"/>
    <dgm:cxn modelId="{D1A3E6CC-F8C7-44B1-9205-1AD8CFD0F241}" type="presParOf" srcId="{6F35824B-E361-4035-834A-E5EAF138F4D9}" destId="{4418A8F0-1611-40D6-A050-9B707DFDD49F}" srcOrd="3" destOrd="0" presId="urn:microsoft.com/office/officeart/2008/layout/LinedList"/>
    <dgm:cxn modelId="{0865B5BA-242F-459C-87F1-439A8E49094B}" type="presParOf" srcId="{4418A8F0-1611-40D6-A050-9B707DFDD49F}" destId="{A99D9D5B-254D-4B40-B0EE-479C30A0C1C1}" srcOrd="0" destOrd="0" presId="urn:microsoft.com/office/officeart/2008/layout/LinedList"/>
    <dgm:cxn modelId="{A1BB4A97-B7DF-4A75-B5AD-4086CC4878B2}" type="presParOf" srcId="{4418A8F0-1611-40D6-A050-9B707DFDD49F}" destId="{2AD6B56A-B035-4F67-9349-880C57501A39}" srcOrd="1" destOrd="0" presId="urn:microsoft.com/office/officeart/2008/layout/LinedList"/>
    <dgm:cxn modelId="{1FE0BEB4-9A7B-4D83-B9AB-BA03592E7CAD}" type="presParOf" srcId="{6F35824B-E361-4035-834A-E5EAF138F4D9}" destId="{41E14694-5E56-4B9C-86D2-61BB490BFFA3}" srcOrd="4" destOrd="0" presId="urn:microsoft.com/office/officeart/2008/layout/LinedList"/>
    <dgm:cxn modelId="{7E6F050A-3D15-4875-8FFA-ECE42A4DA3EC}" type="presParOf" srcId="{6F35824B-E361-4035-834A-E5EAF138F4D9}" destId="{D6EE3A2D-4EFB-465C-925B-27E7A091D899}" srcOrd="5" destOrd="0" presId="urn:microsoft.com/office/officeart/2008/layout/LinedList"/>
    <dgm:cxn modelId="{7A1FC55B-08F8-4171-B84A-8CDB41A8AC74}" type="presParOf" srcId="{D6EE3A2D-4EFB-465C-925B-27E7A091D899}" destId="{E8DD27D8-6E67-4EF5-A1F6-B336FE46BD48}" srcOrd="0" destOrd="0" presId="urn:microsoft.com/office/officeart/2008/layout/LinedList"/>
    <dgm:cxn modelId="{B16171C6-A474-406C-B7BE-97210F638237}" type="presParOf" srcId="{D6EE3A2D-4EFB-465C-925B-27E7A091D899}" destId="{3B2A4C15-F2B1-49C5-BD33-4B97F1440535}" srcOrd="1" destOrd="0" presId="urn:microsoft.com/office/officeart/2008/layout/LinedList"/>
    <dgm:cxn modelId="{A7712A14-FFD6-4DFB-A9DD-F861B35D9D09}" type="presParOf" srcId="{6F35824B-E361-4035-834A-E5EAF138F4D9}" destId="{A89BF8B9-92EA-4611-A095-6445673A15DA}" srcOrd="6" destOrd="0" presId="urn:microsoft.com/office/officeart/2008/layout/LinedList"/>
    <dgm:cxn modelId="{1F3828E8-A6DC-42D6-8540-AFF50B403066}" type="presParOf" srcId="{6F35824B-E361-4035-834A-E5EAF138F4D9}" destId="{754CCE7E-C75B-4B67-831C-F062E9EB85A0}" srcOrd="7" destOrd="0" presId="urn:microsoft.com/office/officeart/2008/layout/LinedList"/>
    <dgm:cxn modelId="{566F6A14-8856-4651-A800-A71F19154AE0}" type="presParOf" srcId="{754CCE7E-C75B-4B67-831C-F062E9EB85A0}" destId="{04CC2BC2-5C42-4348-BFC5-06FDF2FAC42B}" srcOrd="0" destOrd="0" presId="urn:microsoft.com/office/officeart/2008/layout/LinedList"/>
    <dgm:cxn modelId="{55717CDE-AF73-4520-A0BC-9F25883D4171}" type="presParOf" srcId="{754CCE7E-C75B-4B67-831C-F062E9EB85A0}" destId="{D7932E7B-1ADF-4D4A-AF58-5AF45A7725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1D35A-CA4D-41A9-BF1B-7AB5E761D814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7B6300-BE9E-4E49-B4BF-FE779D79B404}">
      <dgm:prSet/>
      <dgm:spPr/>
      <dgm:t>
        <a:bodyPr/>
        <a:lstStyle/>
        <a:p>
          <a:r>
            <a:rPr lang="en-US" b="0" i="0" dirty="0"/>
            <a:t>All the libraries are stored in separate folders to keep them neat and organized.</a:t>
          </a:r>
          <a:endParaRPr lang="en-US" dirty="0"/>
        </a:p>
      </dgm:t>
    </dgm:pt>
    <dgm:pt modelId="{8F808892-0263-4094-8860-B57B9D46D2C4}" type="parTrans" cxnId="{29DBC6D0-4BC3-4A4F-B3A8-C7390821C513}">
      <dgm:prSet/>
      <dgm:spPr/>
      <dgm:t>
        <a:bodyPr/>
        <a:lstStyle/>
        <a:p>
          <a:endParaRPr lang="en-US"/>
        </a:p>
      </dgm:t>
    </dgm:pt>
    <dgm:pt modelId="{C5A5386B-CCDB-4BC5-B4DF-0183B6A84047}" type="sibTrans" cxnId="{29DBC6D0-4BC3-4A4F-B3A8-C7390821C513}">
      <dgm:prSet/>
      <dgm:spPr/>
      <dgm:t>
        <a:bodyPr/>
        <a:lstStyle/>
        <a:p>
          <a:endParaRPr lang="en-US"/>
        </a:p>
      </dgm:t>
    </dgm:pt>
    <dgm:pt modelId="{3E554AED-326B-4ADA-A633-D4D9F5F454D4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src</a:t>
          </a:r>
          <a:r>
            <a:rPr lang="en-US" b="0" i="0" dirty="0"/>
            <a:t> folder contains most of the code that I used through out my CA.</a:t>
          </a:r>
          <a:endParaRPr lang="en-US" dirty="0"/>
        </a:p>
      </dgm:t>
    </dgm:pt>
    <dgm:pt modelId="{28184349-BD7A-4463-B006-7EDC0EE59E78}" type="parTrans" cxnId="{F67077D5-389C-429D-B216-FD91A6BD050D}">
      <dgm:prSet/>
      <dgm:spPr/>
      <dgm:t>
        <a:bodyPr/>
        <a:lstStyle/>
        <a:p>
          <a:endParaRPr lang="en-US"/>
        </a:p>
      </dgm:t>
    </dgm:pt>
    <dgm:pt modelId="{B248359C-6137-4540-BE9A-AFB83840C791}" type="sibTrans" cxnId="{F67077D5-389C-429D-B216-FD91A6BD050D}">
      <dgm:prSet/>
      <dgm:spPr/>
      <dgm:t>
        <a:bodyPr/>
        <a:lstStyle/>
        <a:p>
          <a:endParaRPr lang="en-US"/>
        </a:p>
      </dgm:t>
    </dgm:pt>
    <dgm:pt modelId="{2602FE89-3F27-45D5-94A4-4F1D5C428127}">
      <dgm:prSet/>
      <dgm:spPr/>
      <dgm:t>
        <a:bodyPr/>
        <a:lstStyle/>
        <a:p>
          <a:r>
            <a:rPr lang="en-US" b="0" i="0" dirty="0"/>
            <a:t>The Components folder is used to store my Navbar, Footer as well as my Call functions.</a:t>
          </a:r>
          <a:endParaRPr lang="en-US" dirty="0"/>
        </a:p>
      </dgm:t>
    </dgm:pt>
    <dgm:pt modelId="{BA64EE80-ABBB-404D-AC40-A903119A6CFD}" type="parTrans" cxnId="{ACA4B0EC-D0E9-4DB1-A453-AAC8C88A1AF1}">
      <dgm:prSet/>
      <dgm:spPr/>
      <dgm:t>
        <a:bodyPr/>
        <a:lstStyle/>
        <a:p>
          <a:endParaRPr lang="en-US"/>
        </a:p>
      </dgm:t>
    </dgm:pt>
    <dgm:pt modelId="{749AE457-152E-44C0-B683-A4A8B49A67F3}" type="sibTrans" cxnId="{ACA4B0EC-D0E9-4DB1-A453-AAC8C88A1AF1}">
      <dgm:prSet/>
      <dgm:spPr/>
      <dgm:t>
        <a:bodyPr/>
        <a:lstStyle/>
        <a:p>
          <a:endParaRPr lang="en-US"/>
        </a:p>
      </dgm:t>
    </dgm:pt>
    <dgm:pt modelId="{54CB5A98-EE64-42AB-9BB9-E3E5F4087606}">
      <dgm:prSet/>
      <dgm:spPr/>
      <dgm:t>
        <a:bodyPr/>
        <a:lstStyle/>
        <a:p>
          <a:r>
            <a:rPr lang="en-US" b="0" i="0" dirty="0"/>
            <a:t>Pages was used in conjunction with Router to call upon all the pages used in my website.</a:t>
          </a:r>
          <a:endParaRPr lang="en-US" dirty="0"/>
        </a:p>
      </dgm:t>
    </dgm:pt>
    <dgm:pt modelId="{A90CEEF5-1D23-4F34-A1FB-F340B0933BF3}" type="parTrans" cxnId="{DD86E358-ECE6-4B5F-8FFD-BB03B65C6515}">
      <dgm:prSet/>
      <dgm:spPr/>
      <dgm:t>
        <a:bodyPr/>
        <a:lstStyle/>
        <a:p>
          <a:endParaRPr lang="en-US"/>
        </a:p>
      </dgm:t>
    </dgm:pt>
    <dgm:pt modelId="{FFA285AA-99F2-43C1-A568-2AFACC513A9B}" type="sibTrans" cxnId="{DD86E358-ECE6-4B5F-8FFD-BB03B65C6515}">
      <dgm:prSet/>
      <dgm:spPr/>
      <dgm:t>
        <a:bodyPr/>
        <a:lstStyle/>
        <a:p>
          <a:endParaRPr lang="en-US"/>
        </a:p>
      </dgm:t>
    </dgm:pt>
    <dgm:pt modelId="{5D57FD51-B746-480A-9A15-24481CAB37C7}" type="pres">
      <dgm:prSet presAssocID="{37A1D35A-CA4D-41A9-BF1B-7AB5E761D814}" presName="vert0" presStyleCnt="0">
        <dgm:presLayoutVars>
          <dgm:dir/>
          <dgm:animOne val="branch"/>
          <dgm:animLvl val="lvl"/>
        </dgm:presLayoutVars>
      </dgm:prSet>
      <dgm:spPr/>
    </dgm:pt>
    <dgm:pt modelId="{F2A171BD-D0E5-4499-9B4C-8A635A147062}" type="pres">
      <dgm:prSet presAssocID="{347B6300-BE9E-4E49-B4BF-FE779D79B404}" presName="thickLine" presStyleLbl="alignNode1" presStyleIdx="0" presStyleCnt="4"/>
      <dgm:spPr/>
    </dgm:pt>
    <dgm:pt modelId="{D17F2449-0256-456B-BE1C-1CB57916EC44}" type="pres">
      <dgm:prSet presAssocID="{347B6300-BE9E-4E49-B4BF-FE779D79B404}" presName="horz1" presStyleCnt="0"/>
      <dgm:spPr/>
    </dgm:pt>
    <dgm:pt modelId="{A7816A65-5C49-4147-940B-C920462F58CB}" type="pres">
      <dgm:prSet presAssocID="{347B6300-BE9E-4E49-B4BF-FE779D79B404}" presName="tx1" presStyleLbl="revTx" presStyleIdx="0" presStyleCnt="4"/>
      <dgm:spPr/>
    </dgm:pt>
    <dgm:pt modelId="{4BF2916F-FE53-40BB-90B6-9BCDA11C4662}" type="pres">
      <dgm:prSet presAssocID="{347B6300-BE9E-4E49-B4BF-FE779D79B404}" presName="vert1" presStyleCnt="0"/>
      <dgm:spPr/>
    </dgm:pt>
    <dgm:pt modelId="{5F6B14FB-AB7A-4AF4-9C64-46DF3F4A58F9}" type="pres">
      <dgm:prSet presAssocID="{3E554AED-326B-4ADA-A633-D4D9F5F454D4}" presName="thickLine" presStyleLbl="alignNode1" presStyleIdx="1" presStyleCnt="4"/>
      <dgm:spPr/>
    </dgm:pt>
    <dgm:pt modelId="{AFE7CB19-5572-4E69-B739-0489B2B7815F}" type="pres">
      <dgm:prSet presAssocID="{3E554AED-326B-4ADA-A633-D4D9F5F454D4}" presName="horz1" presStyleCnt="0"/>
      <dgm:spPr/>
    </dgm:pt>
    <dgm:pt modelId="{758D04F8-C464-434D-B06B-54AA3157B068}" type="pres">
      <dgm:prSet presAssocID="{3E554AED-326B-4ADA-A633-D4D9F5F454D4}" presName="tx1" presStyleLbl="revTx" presStyleIdx="1" presStyleCnt="4"/>
      <dgm:spPr/>
    </dgm:pt>
    <dgm:pt modelId="{2552210B-F52D-4202-9411-3A3CF45C69E7}" type="pres">
      <dgm:prSet presAssocID="{3E554AED-326B-4ADA-A633-D4D9F5F454D4}" presName="vert1" presStyleCnt="0"/>
      <dgm:spPr/>
    </dgm:pt>
    <dgm:pt modelId="{384405BD-1F0F-4482-9F33-9D5CCF60BCF0}" type="pres">
      <dgm:prSet presAssocID="{2602FE89-3F27-45D5-94A4-4F1D5C428127}" presName="thickLine" presStyleLbl="alignNode1" presStyleIdx="2" presStyleCnt="4"/>
      <dgm:spPr/>
    </dgm:pt>
    <dgm:pt modelId="{347B2679-83F7-442D-8532-E71FABE24CC1}" type="pres">
      <dgm:prSet presAssocID="{2602FE89-3F27-45D5-94A4-4F1D5C428127}" presName="horz1" presStyleCnt="0"/>
      <dgm:spPr/>
    </dgm:pt>
    <dgm:pt modelId="{48E93B16-819B-455E-8B54-27D48393635C}" type="pres">
      <dgm:prSet presAssocID="{2602FE89-3F27-45D5-94A4-4F1D5C428127}" presName="tx1" presStyleLbl="revTx" presStyleIdx="2" presStyleCnt="4"/>
      <dgm:spPr/>
    </dgm:pt>
    <dgm:pt modelId="{7BCBC789-6D85-466C-9967-7FCF24695486}" type="pres">
      <dgm:prSet presAssocID="{2602FE89-3F27-45D5-94A4-4F1D5C428127}" presName="vert1" presStyleCnt="0"/>
      <dgm:spPr/>
    </dgm:pt>
    <dgm:pt modelId="{F43709A6-5178-44D5-B93D-5F282922C5C1}" type="pres">
      <dgm:prSet presAssocID="{54CB5A98-EE64-42AB-9BB9-E3E5F4087606}" presName="thickLine" presStyleLbl="alignNode1" presStyleIdx="3" presStyleCnt="4"/>
      <dgm:spPr/>
    </dgm:pt>
    <dgm:pt modelId="{9AF3C959-3A20-41AB-9ADC-0C176036461F}" type="pres">
      <dgm:prSet presAssocID="{54CB5A98-EE64-42AB-9BB9-E3E5F4087606}" presName="horz1" presStyleCnt="0"/>
      <dgm:spPr/>
    </dgm:pt>
    <dgm:pt modelId="{4C36152B-BD8B-461C-8FF4-1EB911D09007}" type="pres">
      <dgm:prSet presAssocID="{54CB5A98-EE64-42AB-9BB9-E3E5F4087606}" presName="tx1" presStyleLbl="revTx" presStyleIdx="3" presStyleCnt="4"/>
      <dgm:spPr/>
    </dgm:pt>
    <dgm:pt modelId="{DE0DFF56-06B1-421C-899B-B9CA323B7EB0}" type="pres">
      <dgm:prSet presAssocID="{54CB5A98-EE64-42AB-9BB9-E3E5F4087606}" presName="vert1" presStyleCnt="0"/>
      <dgm:spPr/>
    </dgm:pt>
  </dgm:ptLst>
  <dgm:cxnLst>
    <dgm:cxn modelId="{4A3C3D10-D4B4-45AE-A9FA-2C4EFF489425}" type="presOf" srcId="{3E554AED-326B-4ADA-A633-D4D9F5F454D4}" destId="{758D04F8-C464-434D-B06B-54AA3157B068}" srcOrd="0" destOrd="0" presId="urn:microsoft.com/office/officeart/2008/layout/LinedList"/>
    <dgm:cxn modelId="{B7DF7B3A-9B07-43A8-A43A-B24EAC87A65B}" type="presOf" srcId="{2602FE89-3F27-45D5-94A4-4F1D5C428127}" destId="{48E93B16-819B-455E-8B54-27D48393635C}" srcOrd="0" destOrd="0" presId="urn:microsoft.com/office/officeart/2008/layout/LinedList"/>
    <dgm:cxn modelId="{535C0469-F199-4EA8-9D47-CA9341427D35}" type="presOf" srcId="{347B6300-BE9E-4E49-B4BF-FE779D79B404}" destId="{A7816A65-5C49-4147-940B-C920462F58CB}" srcOrd="0" destOrd="0" presId="urn:microsoft.com/office/officeart/2008/layout/LinedList"/>
    <dgm:cxn modelId="{DD86E358-ECE6-4B5F-8FFD-BB03B65C6515}" srcId="{37A1D35A-CA4D-41A9-BF1B-7AB5E761D814}" destId="{54CB5A98-EE64-42AB-9BB9-E3E5F4087606}" srcOrd="3" destOrd="0" parTransId="{A90CEEF5-1D23-4F34-A1FB-F340B0933BF3}" sibTransId="{FFA285AA-99F2-43C1-A568-2AFACC513A9B}"/>
    <dgm:cxn modelId="{A80C51B6-C645-4008-976B-BA96AE6C48D5}" type="presOf" srcId="{37A1D35A-CA4D-41A9-BF1B-7AB5E761D814}" destId="{5D57FD51-B746-480A-9A15-24481CAB37C7}" srcOrd="0" destOrd="0" presId="urn:microsoft.com/office/officeart/2008/layout/LinedList"/>
    <dgm:cxn modelId="{B2841DBE-057D-490F-BC08-A2A0B22CEDA1}" type="presOf" srcId="{54CB5A98-EE64-42AB-9BB9-E3E5F4087606}" destId="{4C36152B-BD8B-461C-8FF4-1EB911D09007}" srcOrd="0" destOrd="0" presId="urn:microsoft.com/office/officeart/2008/layout/LinedList"/>
    <dgm:cxn modelId="{29DBC6D0-4BC3-4A4F-B3A8-C7390821C513}" srcId="{37A1D35A-CA4D-41A9-BF1B-7AB5E761D814}" destId="{347B6300-BE9E-4E49-B4BF-FE779D79B404}" srcOrd="0" destOrd="0" parTransId="{8F808892-0263-4094-8860-B57B9D46D2C4}" sibTransId="{C5A5386B-CCDB-4BC5-B4DF-0183B6A84047}"/>
    <dgm:cxn modelId="{F67077D5-389C-429D-B216-FD91A6BD050D}" srcId="{37A1D35A-CA4D-41A9-BF1B-7AB5E761D814}" destId="{3E554AED-326B-4ADA-A633-D4D9F5F454D4}" srcOrd="1" destOrd="0" parTransId="{28184349-BD7A-4463-B006-7EDC0EE59E78}" sibTransId="{B248359C-6137-4540-BE9A-AFB83840C791}"/>
    <dgm:cxn modelId="{ACA4B0EC-D0E9-4DB1-A453-AAC8C88A1AF1}" srcId="{37A1D35A-CA4D-41A9-BF1B-7AB5E761D814}" destId="{2602FE89-3F27-45D5-94A4-4F1D5C428127}" srcOrd="2" destOrd="0" parTransId="{BA64EE80-ABBB-404D-AC40-A903119A6CFD}" sibTransId="{749AE457-152E-44C0-B683-A4A8B49A67F3}"/>
    <dgm:cxn modelId="{407B9AD5-B1D4-43EE-A972-546934630F6F}" type="presParOf" srcId="{5D57FD51-B746-480A-9A15-24481CAB37C7}" destId="{F2A171BD-D0E5-4499-9B4C-8A635A147062}" srcOrd="0" destOrd="0" presId="urn:microsoft.com/office/officeart/2008/layout/LinedList"/>
    <dgm:cxn modelId="{F6BC4B2B-A7E9-473B-BF8B-EE46EF283519}" type="presParOf" srcId="{5D57FD51-B746-480A-9A15-24481CAB37C7}" destId="{D17F2449-0256-456B-BE1C-1CB57916EC44}" srcOrd="1" destOrd="0" presId="urn:microsoft.com/office/officeart/2008/layout/LinedList"/>
    <dgm:cxn modelId="{020E01CD-04B9-4E1D-970C-F1105BBE59B3}" type="presParOf" srcId="{D17F2449-0256-456B-BE1C-1CB57916EC44}" destId="{A7816A65-5C49-4147-940B-C920462F58CB}" srcOrd="0" destOrd="0" presId="urn:microsoft.com/office/officeart/2008/layout/LinedList"/>
    <dgm:cxn modelId="{F9C832F9-F93D-463B-BD3C-E9644418D406}" type="presParOf" srcId="{D17F2449-0256-456B-BE1C-1CB57916EC44}" destId="{4BF2916F-FE53-40BB-90B6-9BCDA11C4662}" srcOrd="1" destOrd="0" presId="urn:microsoft.com/office/officeart/2008/layout/LinedList"/>
    <dgm:cxn modelId="{EDDEBD6D-6A0A-492A-8197-DAE0E37C6ED6}" type="presParOf" srcId="{5D57FD51-B746-480A-9A15-24481CAB37C7}" destId="{5F6B14FB-AB7A-4AF4-9C64-46DF3F4A58F9}" srcOrd="2" destOrd="0" presId="urn:microsoft.com/office/officeart/2008/layout/LinedList"/>
    <dgm:cxn modelId="{5701C643-1519-449A-A6F5-3BD632F77C2E}" type="presParOf" srcId="{5D57FD51-B746-480A-9A15-24481CAB37C7}" destId="{AFE7CB19-5572-4E69-B739-0489B2B7815F}" srcOrd="3" destOrd="0" presId="urn:microsoft.com/office/officeart/2008/layout/LinedList"/>
    <dgm:cxn modelId="{B3941257-F22B-47A3-AAB1-5DFF668AE5DC}" type="presParOf" srcId="{AFE7CB19-5572-4E69-B739-0489B2B7815F}" destId="{758D04F8-C464-434D-B06B-54AA3157B068}" srcOrd="0" destOrd="0" presId="urn:microsoft.com/office/officeart/2008/layout/LinedList"/>
    <dgm:cxn modelId="{DE7BD710-94E5-43B9-952F-E6A0C1FAE223}" type="presParOf" srcId="{AFE7CB19-5572-4E69-B739-0489B2B7815F}" destId="{2552210B-F52D-4202-9411-3A3CF45C69E7}" srcOrd="1" destOrd="0" presId="urn:microsoft.com/office/officeart/2008/layout/LinedList"/>
    <dgm:cxn modelId="{06DF045F-0205-4E2B-AA02-32ED79388FEA}" type="presParOf" srcId="{5D57FD51-B746-480A-9A15-24481CAB37C7}" destId="{384405BD-1F0F-4482-9F33-9D5CCF60BCF0}" srcOrd="4" destOrd="0" presId="urn:microsoft.com/office/officeart/2008/layout/LinedList"/>
    <dgm:cxn modelId="{702C1096-4090-4ED6-ADC4-C98849D5C3A8}" type="presParOf" srcId="{5D57FD51-B746-480A-9A15-24481CAB37C7}" destId="{347B2679-83F7-442D-8532-E71FABE24CC1}" srcOrd="5" destOrd="0" presId="urn:microsoft.com/office/officeart/2008/layout/LinedList"/>
    <dgm:cxn modelId="{818360AC-6DBC-42E8-8558-D99F0635148E}" type="presParOf" srcId="{347B2679-83F7-442D-8532-E71FABE24CC1}" destId="{48E93B16-819B-455E-8B54-27D48393635C}" srcOrd="0" destOrd="0" presId="urn:microsoft.com/office/officeart/2008/layout/LinedList"/>
    <dgm:cxn modelId="{7505310A-3AC5-4606-B785-6A5AE96CC322}" type="presParOf" srcId="{347B2679-83F7-442D-8532-E71FABE24CC1}" destId="{7BCBC789-6D85-466C-9967-7FCF24695486}" srcOrd="1" destOrd="0" presId="urn:microsoft.com/office/officeart/2008/layout/LinedList"/>
    <dgm:cxn modelId="{029465EF-97E1-493C-8AE8-604217CA18DE}" type="presParOf" srcId="{5D57FD51-B746-480A-9A15-24481CAB37C7}" destId="{F43709A6-5178-44D5-B93D-5F282922C5C1}" srcOrd="6" destOrd="0" presId="urn:microsoft.com/office/officeart/2008/layout/LinedList"/>
    <dgm:cxn modelId="{7054C3F5-19ED-43CA-8C33-80C34A119DF6}" type="presParOf" srcId="{5D57FD51-B746-480A-9A15-24481CAB37C7}" destId="{9AF3C959-3A20-41AB-9ADC-0C176036461F}" srcOrd="7" destOrd="0" presId="urn:microsoft.com/office/officeart/2008/layout/LinedList"/>
    <dgm:cxn modelId="{A226A342-BDA3-4BED-B571-26D1C75A03E6}" type="presParOf" srcId="{9AF3C959-3A20-41AB-9ADC-0C176036461F}" destId="{4C36152B-BD8B-461C-8FF4-1EB911D09007}" srcOrd="0" destOrd="0" presId="urn:microsoft.com/office/officeart/2008/layout/LinedList"/>
    <dgm:cxn modelId="{4BF77728-D1C5-449A-B9CB-F00C20C74083}" type="presParOf" srcId="{9AF3C959-3A20-41AB-9ADC-0C176036461F}" destId="{DE0DFF56-06B1-421C-899B-B9CA323B7E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Vue Js / </a:t>
          </a:r>
          <a:r>
            <a:rPr lang="en-US" dirty="0" err="1"/>
            <a:t>Axios</a:t>
          </a:r>
          <a:r>
            <a:rPr lang="en-US" dirty="0"/>
            <a:t> / Node Js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3D objects (Three Js)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Management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Libraries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Design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Implementation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74CC-0C67-48C2-AA9C-83FF1CCB3920}">
      <dsp:nvSpPr>
        <dsp:cNvPr id="0" name=""/>
        <dsp:cNvSpPr/>
      </dsp:nvSpPr>
      <dsp:spPr>
        <a:xfrm>
          <a:off x="0" y="0"/>
          <a:ext cx="72089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C014A-5EAF-47F6-96A8-6E78C69CEB03}">
      <dsp:nvSpPr>
        <dsp:cNvPr id="0" name=""/>
        <dsp:cNvSpPr/>
      </dsp:nvSpPr>
      <dsp:spPr>
        <a:xfrm>
          <a:off x="0" y="0"/>
          <a:ext cx="7208957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Insomnia was used to test our requests when using new </a:t>
          </a:r>
          <a:r>
            <a:rPr lang="en-US" sz="2900" b="0" i="0" kern="1200" dirty="0" err="1"/>
            <a:t>Apis</a:t>
          </a:r>
          <a:r>
            <a:rPr lang="en-US" sz="2900" b="0" i="0" kern="1200" dirty="0"/>
            <a:t>.</a:t>
          </a:r>
          <a:endParaRPr lang="en-US" sz="2900" kern="1200" dirty="0"/>
        </a:p>
      </dsp:txBody>
      <dsp:txXfrm>
        <a:off x="0" y="0"/>
        <a:ext cx="7208957" cy="1011420"/>
      </dsp:txXfrm>
    </dsp:sp>
    <dsp:sp modelId="{3FEFE32C-A1FF-4447-A922-58B6626EF85E}">
      <dsp:nvSpPr>
        <dsp:cNvPr id="0" name=""/>
        <dsp:cNvSpPr/>
      </dsp:nvSpPr>
      <dsp:spPr>
        <a:xfrm>
          <a:off x="0" y="1011420"/>
          <a:ext cx="72089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D9D5B-254D-4B40-B0EE-479C30A0C1C1}">
      <dsp:nvSpPr>
        <dsp:cNvPr id="0" name=""/>
        <dsp:cNvSpPr/>
      </dsp:nvSpPr>
      <dsp:spPr>
        <a:xfrm>
          <a:off x="0" y="1011420"/>
          <a:ext cx="7208957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I organized each file in insomnia so that I knew what was needed for each section.</a:t>
          </a:r>
          <a:endParaRPr lang="en-US" sz="2900" kern="1200" dirty="0"/>
        </a:p>
      </dsp:txBody>
      <dsp:txXfrm>
        <a:off x="0" y="1011420"/>
        <a:ext cx="7208957" cy="1011420"/>
      </dsp:txXfrm>
    </dsp:sp>
    <dsp:sp modelId="{41E14694-5E56-4B9C-86D2-61BB490BFFA3}">
      <dsp:nvSpPr>
        <dsp:cNvPr id="0" name=""/>
        <dsp:cNvSpPr/>
      </dsp:nvSpPr>
      <dsp:spPr>
        <a:xfrm>
          <a:off x="0" y="2022841"/>
          <a:ext cx="72089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D27D8-6E67-4EF5-A1F6-B336FE46BD48}">
      <dsp:nvSpPr>
        <dsp:cNvPr id="0" name=""/>
        <dsp:cNvSpPr/>
      </dsp:nvSpPr>
      <dsp:spPr>
        <a:xfrm>
          <a:off x="0" y="2022841"/>
          <a:ext cx="7208957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 ended up using various different </a:t>
          </a:r>
          <a:r>
            <a:rPr lang="en-US" sz="2900" kern="1200" dirty="0" err="1"/>
            <a:t>Api’s</a:t>
          </a:r>
          <a:r>
            <a:rPr lang="en-US" sz="2900" kern="1200" dirty="0"/>
            <a:t> in hopes to making my project more exciting.</a:t>
          </a:r>
        </a:p>
      </dsp:txBody>
      <dsp:txXfrm>
        <a:off x="0" y="2022841"/>
        <a:ext cx="7208957" cy="1011420"/>
      </dsp:txXfrm>
    </dsp:sp>
    <dsp:sp modelId="{A89BF8B9-92EA-4611-A095-6445673A15DA}">
      <dsp:nvSpPr>
        <dsp:cNvPr id="0" name=""/>
        <dsp:cNvSpPr/>
      </dsp:nvSpPr>
      <dsp:spPr>
        <a:xfrm>
          <a:off x="0" y="3034262"/>
          <a:ext cx="72089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2BC2-5C42-4348-BFC5-06FDF2FAC42B}">
      <dsp:nvSpPr>
        <dsp:cNvPr id="0" name=""/>
        <dsp:cNvSpPr/>
      </dsp:nvSpPr>
      <dsp:spPr>
        <a:xfrm>
          <a:off x="0" y="3034262"/>
          <a:ext cx="7208957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I struggled with the images but eventually managed to figure out how to display them.</a:t>
          </a:r>
          <a:endParaRPr lang="en-US" sz="2900" kern="1200" dirty="0"/>
        </a:p>
      </dsp:txBody>
      <dsp:txXfrm>
        <a:off x="0" y="3034262"/>
        <a:ext cx="7208957" cy="1011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171BD-D0E5-4499-9B4C-8A635A147062}">
      <dsp:nvSpPr>
        <dsp:cNvPr id="0" name=""/>
        <dsp:cNvSpPr/>
      </dsp:nvSpPr>
      <dsp:spPr>
        <a:xfrm>
          <a:off x="0" y="0"/>
          <a:ext cx="72250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816A65-5C49-4147-940B-C920462F58CB}">
      <dsp:nvSpPr>
        <dsp:cNvPr id="0" name=""/>
        <dsp:cNvSpPr/>
      </dsp:nvSpPr>
      <dsp:spPr>
        <a:xfrm>
          <a:off x="0" y="0"/>
          <a:ext cx="7225074" cy="99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All the libraries are stored in separate folders to keep them neat and organized.</a:t>
          </a:r>
          <a:endParaRPr lang="en-US" sz="2900" kern="1200" dirty="0"/>
        </a:p>
      </dsp:txBody>
      <dsp:txXfrm>
        <a:off x="0" y="0"/>
        <a:ext cx="7225074" cy="990566"/>
      </dsp:txXfrm>
    </dsp:sp>
    <dsp:sp modelId="{5F6B14FB-AB7A-4AF4-9C64-46DF3F4A58F9}">
      <dsp:nvSpPr>
        <dsp:cNvPr id="0" name=""/>
        <dsp:cNvSpPr/>
      </dsp:nvSpPr>
      <dsp:spPr>
        <a:xfrm>
          <a:off x="0" y="990566"/>
          <a:ext cx="72250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8D04F8-C464-434D-B06B-54AA3157B068}">
      <dsp:nvSpPr>
        <dsp:cNvPr id="0" name=""/>
        <dsp:cNvSpPr/>
      </dsp:nvSpPr>
      <dsp:spPr>
        <a:xfrm>
          <a:off x="0" y="990566"/>
          <a:ext cx="7225074" cy="99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The </a:t>
          </a:r>
          <a:r>
            <a:rPr lang="en-US" sz="2900" b="0" i="0" kern="1200" dirty="0" err="1"/>
            <a:t>src</a:t>
          </a:r>
          <a:r>
            <a:rPr lang="en-US" sz="2900" b="0" i="0" kern="1200" dirty="0"/>
            <a:t> folder contains most of the code that I used through out my CA.</a:t>
          </a:r>
          <a:endParaRPr lang="en-US" sz="2900" kern="1200" dirty="0"/>
        </a:p>
      </dsp:txBody>
      <dsp:txXfrm>
        <a:off x="0" y="990566"/>
        <a:ext cx="7225074" cy="990566"/>
      </dsp:txXfrm>
    </dsp:sp>
    <dsp:sp modelId="{384405BD-1F0F-4482-9F33-9D5CCF60BCF0}">
      <dsp:nvSpPr>
        <dsp:cNvPr id="0" name=""/>
        <dsp:cNvSpPr/>
      </dsp:nvSpPr>
      <dsp:spPr>
        <a:xfrm>
          <a:off x="0" y="1981133"/>
          <a:ext cx="7225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E93B16-819B-455E-8B54-27D48393635C}">
      <dsp:nvSpPr>
        <dsp:cNvPr id="0" name=""/>
        <dsp:cNvSpPr/>
      </dsp:nvSpPr>
      <dsp:spPr>
        <a:xfrm>
          <a:off x="0" y="1981132"/>
          <a:ext cx="7225074" cy="99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The Components folder is used to store my Navbar, Footer as well as my Call functions.</a:t>
          </a:r>
          <a:endParaRPr lang="en-US" sz="2900" kern="1200" dirty="0"/>
        </a:p>
      </dsp:txBody>
      <dsp:txXfrm>
        <a:off x="0" y="1981132"/>
        <a:ext cx="7225074" cy="990566"/>
      </dsp:txXfrm>
    </dsp:sp>
    <dsp:sp modelId="{F43709A6-5178-44D5-B93D-5F282922C5C1}">
      <dsp:nvSpPr>
        <dsp:cNvPr id="0" name=""/>
        <dsp:cNvSpPr/>
      </dsp:nvSpPr>
      <dsp:spPr>
        <a:xfrm>
          <a:off x="0" y="2971699"/>
          <a:ext cx="722507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36152B-BD8B-461C-8FF4-1EB911D09007}">
      <dsp:nvSpPr>
        <dsp:cNvPr id="0" name=""/>
        <dsp:cNvSpPr/>
      </dsp:nvSpPr>
      <dsp:spPr>
        <a:xfrm>
          <a:off x="0" y="2971699"/>
          <a:ext cx="7225074" cy="99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Pages was used in conjunction with Router to call upon all the pages used in my website.</a:t>
          </a:r>
          <a:endParaRPr lang="en-US" sz="2900" kern="1200" dirty="0"/>
        </a:p>
      </dsp:txBody>
      <dsp:txXfrm>
        <a:off x="0" y="2971699"/>
        <a:ext cx="7225074" cy="990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Vue Js / </a:t>
          </a:r>
          <a:r>
            <a:rPr lang="en-US" sz="3500" kern="1200" dirty="0" err="1"/>
            <a:t>Axios</a:t>
          </a:r>
          <a:r>
            <a:rPr lang="en-US" sz="3500" kern="1200" dirty="0"/>
            <a:t> / Node Js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3D objects (Three Js)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Time Management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urse.threejs.org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www.flickr.com/services/api/" TargetMode="External"/><Relationship Id="rId4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estcountries.com/v3.1/al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VUE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REST COUNTRIES API – n00191746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58A37-3ECA-4693-8E97-DE4A575E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E971-517C-4470-8A6A-EC2C78E8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>
                <a:effectLst/>
                <a:latin typeface="Arial" panose="020B0604020202020204" pitchFamily="34" charset="0"/>
              </a:rPr>
              <a:t>Vue Js - The java framework in which our CA was based off of.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>
                <a:effectLst/>
                <a:latin typeface="Arial" panose="020B0604020202020204" pitchFamily="34" charset="0"/>
              </a:rPr>
              <a:t>Bootstrap – used to Design my website (Bootstrap-Vue).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err="1">
                <a:effectLst/>
                <a:latin typeface="Arial" panose="020B0604020202020204" pitchFamily="34" charset="0"/>
              </a:rPr>
              <a:t>Axios</a:t>
            </a:r>
            <a:r>
              <a:rPr lang="en-US" b="0" i="0" u="none" strike="noStrike">
                <a:effectLst/>
                <a:latin typeface="Arial" panose="020B0604020202020204" pitchFamily="34" charset="0"/>
              </a:rPr>
              <a:t> - is used to interact with the API and use it in the application.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>
                <a:effectLst/>
                <a:latin typeface="Arial" panose="020B0604020202020204" pitchFamily="34" charset="0"/>
              </a:rPr>
              <a:t>Router - is what I used to move from one page to the other.</a:t>
            </a:r>
            <a:endParaRPr lang="en-US" b="0" dirty="0">
              <a:effectLst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Js – Used to Create my Solar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Flickr-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Used to incorporate images into my project.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2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lasses on top of a book">
            <a:extLst>
              <a:ext uri="{FF2B5EF4-FFF2-40B4-BE49-F238E27FC236}">
                <a16:creationId xmlns:a16="http://schemas.microsoft.com/office/drawing/2014/main" id="{EFB1E27B-DD43-4EF7-A2BA-D7F7E2315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A9D79-CA9E-4CDD-B315-32F04DD1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E" dirty="0" err="1"/>
              <a:t>REferences</a:t>
            </a:r>
            <a:endParaRPr lang="en-I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D764-D520-4B00-80D5-DB0D3922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IE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https://discourse.threejs.org/</a:t>
            </a:r>
            <a:r>
              <a:rPr lang="en-IE">
                <a:latin typeface="Arial" panose="020B0604020202020204" pitchFamily="34" charset="0"/>
                <a:cs typeface="Arial" panose="020B0604020202020204" pitchFamily="34" charset="0"/>
              </a:rPr>
              <a:t> - I was on here a lot asking questions and learning from various people.</a:t>
            </a:r>
          </a:p>
          <a:p>
            <a:r>
              <a:rPr lang="en-IE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https://stackoverflow.com/</a:t>
            </a:r>
            <a:r>
              <a:rPr lang="en-IE">
                <a:latin typeface="Arial" panose="020B0604020202020204" pitchFamily="34" charset="0"/>
                <a:cs typeface="Arial" panose="020B0604020202020204" pitchFamily="34" charset="0"/>
              </a:rPr>
              <a:t> - Stack Overflow was used similarly if I got stuck on anything, I could look at others work and see if it matched mine.</a:t>
            </a:r>
          </a:p>
          <a:p>
            <a:r>
              <a:rPr lang="en-IE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https://www.flickr.com/services/api/</a:t>
            </a:r>
            <a:r>
              <a:rPr lang="en-IE">
                <a:latin typeface="Arial" panose="020B0604020202020204" pitchFamily="34" charset="0"/>
                <a:cs typeface="Arial" panose="020B0604020202020204" pitchFamily="34" charset="0"/>
              </a:rPr>
              <a:t> - Flickr was used to incorporate my images, as a result I was reading its documents quiet often.</a:t>
            </a:r>
          </a:p>
          <a:p>
            <a:r>
              <a:rPr lang="en-IE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https://vuejs.org/</a:t>
            </a:r>
            <a:r>
              <a:rPr lang="en-IE">
                <a:latin typeface="Arial" panose="020B0604020202020204" pitchFamily="34" charset="0"/>
                <a:cs typeface="Arial" panose="020B0604020202020204" pitchFamily="34" charset="0"/>
              </a:rPr>
              <a:t> - As the core of my project, most of my time was spent here trying to learn new things.</a:t>
            </a:r>
          </a:p>
        </p:txBody>
      </p:sp>
    </p:spTree>
    <p:extLst>
      <p:ext uri="{BB962C8B-B14F-4D97-AF65-F5344CB8AC3E}">
        <p14:creationId xmlns:p14="http://schemas.microsoft.com/office/powerpoint/2010/main" val="77592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Skills Taken away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8428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Conor Weldon : N00191746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Vue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214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FAE9-6F38-498D-BDB0-C91EE2EE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7164-9939-4F73-8E5F-0CF3DCBF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Vue - The 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used  in this class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Bootstrap - is a library used to design the website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Axios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- is used to interact with the API and use it in the application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Router - is the add on used to move from one page to the other</a:t>
            </a:r>
            <a:endParaRPr lang="en-US" b="0" dirty="0">
              <a:effectLst/>
            </a:endParaRPr>
          </a:p>
          <a:p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Three.Js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 – creating my 3D Solar System</a:t>
            </a:r>
          </a:p>
        </p:txBody>
      </p:sp>
    </p:spTree>
    <p:extLst>
      <p:ext uri="{BB962C8B-B14F-4D97-AF65-F5344CB8AC3E}">
        <p14:creationId xmlns:p14="http://schemas.microsoft.com/office/powerpoint/2010/main" val="34187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87C49D-E5CE-4CE1-9E8C-C94DA42E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86" y="614407"/>
            <a:ext cx="2606277" cy="6045267"/>
          </a:xfrm>
          <a:prstGeom prst="rect">
            <a:avLst/>
          </a:prstGeom>
        </p:spPr>
      </p:pic>
      <p:graphicFrame>
        <p:nvGraphicFramePr>
          <p:cNvPr id="46" name="TextBox 3">
            <a:extLst>
              <a:ext uri="{FF2B5EF4-FFF2-40B4-BE49-F238E27FC236}">
                <a16:creationId xmlns:a16="http://schemas.microsoft.com/office/drawing/2014/main" id="{B4EC48F1-A2AD-48DA-B1CE-8605D51BC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514682"/>
              </p:ext>
            </p:extLst>
          </p:nvPr>
        </p:nvGraphicFramePr>
        <p:xfrm>
          <a:off x="4401849" y="2180496"/>
          <a:ext cx="7208957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6BD59D-A9FA-4337-89C7-A6C85D1D35A5}"/>
              </a:ext>
            </a:extLst>
          </p:cNvPr>
          <p:cNvSpPr txBox="1"/>
          <p:nvPr/>
        </p:nvSpPr>
        <p:spPr>
          <a:xfrm>
            <a:off x="4437668" y="824335"/>
            <a:ext cx="7208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Insomnia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10566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BD59D-A9FA-4337-89C7-A6C85D1D35A5}"/>
              </a:ext>
            </a:extLst>
          </p:cNvPr>
          <p:cNvSpPr txBox="1"/>
          <p:nvPr/>
        </p:nvSpPr>
        <p:spPr>
          <a:xfrm>
            <a:off x="581192" y="702156"/>
            <a:ext cx="7225075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VUE project Folder Structure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46" name="TextBox 3">
            <a:extLst>
              <a:ext uri="{FF2B5EF4-FFF2-40B4-BE49-F238E27FC236}">
                <a16:creationId xmlns:a16="http://schemas.microsoft.com/office/drawing/2014/main" id="{B4EC48F1-A2AD-48DA-B1CE-8605D51BC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27723"/>
              </p:ext>
            </p:extLst>
          </p:nvPr>
        </p:nvGraphicFramePr>
        <p:xfrm>
          <a:off x="581194" y="1896533"/>
          <a:ext cx="7225074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EFA6DC-A99A-4D1C-81FD-201F459D6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954" y="648834"/>
            <a:ext cx="1836357" cy="61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929A-E35A-4253-9A37-7269F40B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of commands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AD7C-F690-4F37-B515-43DD63B9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r>
              <a:rPr lang="en-IE" sz="2000" b="0" i="0" u="sng" strike="noStrike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https://restcountries.com/v3.1/all</a:t>
            </a:r>
            <a:endParaRPr lang="en-IE" sz="24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3A1D935-9494-4E25-B47E-4536ACC84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38" t="-2605" r="3373" b="27394"/>
          <a:stretch/>
        </p:blipFill>
        <p:spPr>
          <a:xfrm>
            <a:off x="411408" y="2786897"/>
            <a:ext cx="5135952" cy="37900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FAD9F-0BF3-4B6E-A70A-BA2AD80E1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/>
          <a:lstStyle/>
          <a:p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https://api.pexels.com/v1/search?query=germany&amp;per_page=1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5F4F9AFF-60D9-4B40-B028-F398354954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47923" y="2925763"/>
            <a:ext cx="5732669" cy="3651206"/>
          </a:xfrm>
        </p:spPr>
      </p:pic>
    </p:spTree>
    <p:extLst>
      <p:ext uri="{BB962C8B-B14F-4D97-AF65-F5344CB8AC3E}">
        <p14:creationId xmlns:p14="http://schemas.microsoft.com/office/powerpoint/2010/main" val="328831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405C9-20E7-4ACE-952C-F2D7EADDA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Figma / photoshop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A6FAE-6B02-4D88-893F-E2C35BE2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2"/>
                </a:solidFill>
              </a:rPr>
              <a:t>Space theme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7C183A79-98C5-471B-B01F-C49F1CC3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1" b="-2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3A3BE6-04CB-475C-B9F6-C28FA7B104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4" t="49" r="24" b="125"/>
          <a:stretch/>
        </p:blipFill>
        <p:spPr>
          <a:xfrm>
            <a:off x="833508" y="665039"/>
            <a:ext cx="10524983" cy="6042512"/>
          </a:xfrm>
        </p:spPr>
      </p:pic>
    </p:spTree>
    <p:extLst>
      <p:ext uri="{BB962C8B-B14F-4D97-AF65-F5344CB8AC3E}">
        <p14:creationId xmlns:p14="http://schemas.microsoft.com/office/powerpoint/2010/main" val="382575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AD7FF581-0CD4-4F2F-A213-8148DCDEE2E1}"/>
              </a:ext>
            </a:extLst>
          </p:cNvPr>
          <p:cNvSpPr/>
          <p:nvPr/>
        </p:nvSpPr>
        <p:spPr>
          <a:xfrm flipH="1">
            <a:off x="3007710" y="2810461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D0EBA4-8B59-4DD0-A75C-72187AAF25C4}"/>
              </a:ext>
            </a:extLst>
          </p:cNvPr>
          <p:cNvSpPr/>
          <p:nvPr/>
        </p:nvSpPr>
        <p:spPr>
          <a:xfrm>
            <a:off x="1075960" y="2678035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DDF783D-BAAF-48A8-B074-49A8356B26A9}"/>
              </a:ext>
            </a:extLst>
          </p:cNvPr>
          <p:cNvSpPr/>
          <p:nvPr/>
        </p:nvSpPr>
        <p:spPr>
          <a:xfrm flipH="1">
            <a:off x="3007710" y="2810460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EAFC2C-3690-4252-8875-DB63BC819087}"/>
              </a:ext>
            </a:extLst>
          </p:cNvPr>
          <p:cNvSpPr/>
          <p:nvPr/>
        </p:nvSpPr>
        <p:spPr>
          <a:xfrm>
            <a:off x="1075960" y="2678034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Picture Placeholder 9" descr="Graphical user interface, application, company name&#10;&#10;Description automatically generated">
            <a:extLst>
              <a:ext uri="{FF2B5EF4-FFF2-40B4-BE49-F238E27FC236}">
                <a16:creationId xmlns:a16="http://schemas.microsoft.com/office/drawing/2014/main" id="{71C11472-A533-455C-805F-5551C6783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5" t="-129" r="18049" b="631"/>
          <a:stretch/>
        </p:blipFill>
        <p:spPr>
          <a:xfrm>
            <a:off x="405467" y="2399523"/>
            <a:ext cx="3897481" cy="34311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B522A3-1A1A-4D23-AA1E-EF2C41F41F37}"/>
              </a:ext>
            </a:extLst>
          </p:cNvPr>
          <p:cNvSpPr/>
          <p:nvPr/>
        </p:nvSpPr>
        <p:spPr>
          <a:xfrm flipH="1">
            <a:off x="2938086" y="4169240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07B3991-72F9-4534-B0A9-C56E018BC87B}"/>
              </a:ext>
            </a:extLst>
          </p:cNvPr>
          <p:cNvSpPr/>
          <p:nvPr/>
        </p:nvSpPr>
        <p:spPr>
          <a:xfrm rot="16200000" flipH="1">
            <a:off x="1920334" y="2252566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C99C297-A3E4-49F6-B6F0-40C99D521D53}"/>
              </a:ext>
            </a:extLst>
          </p:cNvPr>
          <p:cNvSpPr/>
          <p:nvPr/>
        </p:nvSpPr>
        <p:spPr>
          <a:xfrm>
            <a:off x="1006336" y="4036814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1" name="Picture 20" descr="Diagram&#10;&#10;Description automatically generated with low confidence">
            <a:extLst>
              <a:ext uri="{FF2B5EF4-FFF2-40B4-BE49-F238E27FC236}">
                <a16:creationId xmlns:a16="http://schemas.microsoft.com/office/drawing/2014/main" id="{62EA052D-4EB9-462C-AAAF-CB21D93C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43" y="2399523"/>
            <a:ext cx="7189366" cy="34324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3185E1-CA7B-4D81-898D-870344F49330}"/>
              </a:ext>
            </a:extLst>
          </p:cNvPr>
          <p:cNvSpPr/>
          <p:nvPr/>
        </p:nvSpPr>
        <p:spPr>
          <a:xfrm rot="16200000" flipH="1">
            <a:off x="5817815" y="2453907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17146E8-8167-48E5-9AC9-C86DF66F853C}"/>
              </a:ext>
            </a:extLst>
          </p:cNvPr>
          <p:cNvSpPr/>
          <p:nvPr/>
        </p:nvSpPr>
        <p:spPr>
          <a:xfrm flipH="1">
            <a:off x="6818789" y="4398286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42E090-32AA-4C90-8EFA-695A74267D50}"/>
              </a:ext>
            </a:extLst>
          </p:cNvPr>
          <p:cNvSpPr/>
          <p:nvPr/>
        </p:nvSpPr>
        <p:spPr>
          <a:xfrm rot="5400000" flipH="1">
            <a:off x="5456092" y="5801429"/>
            <a:ext cx="867747" cy="2939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761E1-C24D-43FF-9BF2-FE4A44D1B0A7}"/>
              </a:ext>
            </a:extLst>
          </p:cNvPr>
          <p:cNvSpPr txBox="1"/>
          <p:nvPr/>
        </p:nvSpPr>
        <p:spPr>
          <a:xfrm>
            <a:off x="405467" y="948372"/>
            <a:ext cx="1150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Examples of areas in which I used Vue components</a:t>
            </a:r>
          </a:p>
        </p:txBody>
      </p:sp>
    </p:spTree>
    <p:extLst>
      <p:ext uri="{BB962C8B-B14F-4D97-AF65-F5344CB8AC3E}">
        <p14:creationId xmlns:p14="http://schemas.microsoft.com/office/powerpoint/2010/main" val="14651664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1707</TotalTime>
  <Words>477</Words>
  <Application>Microsoft Office PowerPoint</Application>
  <PresentationFormat>Widescreen</PresentationFormat>
  <Paragraphs>50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VUE PROJECT</vt:lpstr>
      <vt:lpstr>Vue Requirements</vt:lpstr>
      <vt:lpstr>Libraries used</vt:lpstr>
      <vt:lpstr>PowerPoint Presentation</vt:lpstr>
      <vt:lpstr>PowerPoint Presentation</vt:lpstr>
      <vt:lpstr>Example of commands used</vt:lpstr>
      <vt:lpstr>Figma / photoshop Design</vt:lpstr>
      <vt:lpstr>PowerPoint Presentation</vt:lpstr>
      <vt:lpstr>PowerPoint Presentation</vt:lpstr>
      <vt:lpstr>Libraries Used</vt:lpstr>
      <vt:lpstr>REferences</vt:lpstr>
      <vt:lpstr>Skills Taken away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PROJECT</dc:title>
  <dc:creator>Conor Weldon (Student)</dc:creator>
  <cp:lastModifiedBy>Conor Weldon (Student)</cp:lastModifiedBy>
  <cp:revision>11</cp:revision>
  <dcterms:created xsi:type="dcterms:W3CDTF">2021-11-10T13:48:35Z</dcterms:created>
  <dcterms:modified xsi:type="dcterms:W3CDTF">2021-11-19T22:06:23Z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