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K0E6radb9iAJLGuHRiRHnIs+/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53026" r="0" t="28772"/>
          <a:stretch/>
        </p:blipFill>
        <p:spPr>
          <a:xfrm>
            <a:off x="209039" y="2088282"/>
            <a:ext cx="4365602" cy="28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25933"/>
          <a:stretch/>
        </p:blipFill>
        <p:spPr>
          <a:xfrm>
            <a:off x="6270080" y="2152352"/>
            <a:ext cx="4556720" cy="28125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Logic Truth Table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2100923" y="5095488"/>
            <a:ext cx="87258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Low/False                High/True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Levels:			     0			1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voltage levels:     0V                               5V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69631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 of input Voltage Variation in Logic Gates (AND)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3446" l="0" r="37552" t="0"/>
          <a:stretch/>
        </p:blipFill>
        <p:spPr>
          <a:xfrm>
            <a:off x="1010704" y="1389024"/>
            <a:ext cx="3539523" cy="31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1: Assuming both D1 and D2 are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short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short with both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be 1V and 2V at the same time???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</a:t>
            </a:r>
            <a:endParaRPr/>
          </a:p>
        </p:txBody>
      </p:sp>
      <p:cxnSp>
        <p:nvCxnSpPr>
          <p:cNvPr id="196" name="Google Shape;196;p21"/>
          <p:cNvCxnSpPr/>
          <p:nvPr/>
        </p:nvCxnSpPr>
        <p:spPr>
          <a:xfrm>
            <a:off x="6211614" y="1482428"/>
            <a:ext cx="0" cy="51673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1"/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1V and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2V, what is the value of output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baseline="-25000"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3216" y="3429000"/>
            <a:ext cx="3559939" cy="28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0" y="0"/>
            <a:ext cx="11214538" cy="986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 of input Voltage Variation in Logic Gates (AND)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2: Assuming both D1 and D2 are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open circuits.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now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(5V)&gt;V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(1V for D1 &amp; 2V for D2) for both diode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also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34007" y="4869700"/>
            <a:ext cx="87682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4: Assuming D1 is on and D2 is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short circuit and D2 with open circuit.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for D2,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(1V)&lt;V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(2V). So, D2 should be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correct!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09773" y="2803471"/>
            <a:ext cx="87682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3: Assuming D1 is off and D2 is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open circuit and D2 with short circuit.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now for D1,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(2V)&gt;V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(1V). So, D1 should have been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ON!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also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 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8337" y="911429"/>
            <a:ext cx="2757998" cy="202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8172" y="4732131"/>
            <a:ext cx="2811619" cy="202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5">
            <a:alphaModFix/>
          </a:blip>
          <a:srcRect b="0" l="0" r="0" t="11886"/>
          <a:stretch/>
        </p:blipFill>
        <p:spPr>
          <a:xfrm>
            <a:off x="9545234" y="2856409"/>
            <a:ext cx="2536993" cy="187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34006" y="108029"/>
            <a:ext cx="11690131" cy="1094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 of input Voltage Variation in Logic Gates (AND)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5: Find the value of Vo</a:t>
            </a:r>
            <a:endParaRPr baseline="-25000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394912" y="2698191"/>
            <a:ext cx="4624552" cy="21092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22" l="-1975" r="0" t="-26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4433" l="0" r="0" t="4891"/>
          <a:stretch/>
        </p:blipFill>
        <p:spPr>
          <a:xfrm>
            <a:off x="1062965" y="1881351"/>
            <a:ext cx="4925620" cy="419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233042" y="2582808"/>
            <a:ext cx="41437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0"/>
              <a:buFont typeface="Arial"/>
              <a:buNone/>
            </a:pPr>
            <a:r>
              <a:rPr b="1" lang="en-US" sz="8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1: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D1 and D2 are off as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open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76908" y="1740052"/>
            <a:ext cx="5478518" cy="3407999"/>
            <a:chOff x="3245069" y="1428119"/>
            <a:chExt cx="5060044" cy="2738440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 b="21005" l="0" r="0" t="0"/>
            <a:stretch/>
          </p:blipFill>
          <p:spPr>
            <a:xfrm>
              <a:off x="3245069" y="1690688"/>
              <a:ext cx="5060044" cy="2475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D1</a:t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D2</a:t>
              </a:r>
              <a:endParaRPr/>
            </a:p>
          </p:txBody>
        </p:sp>
      </p:grp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9903" y="3399094"/>
            <a:ext cx="3016468" cy="2746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3"/>
          <p:cNvCxnSpPr/>
          <p:nvPr/>
        </p:nvCxnSpPr>
        <p:spPr>
          <a:xfrm>
            <a:off x="6211614" y="1482428"/>
            <a:ext cx="0" cy="5167312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is a 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Pull Down Resistor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pulls down the voltage of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floating condition to 0V.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0" y="-1134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2: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off and D2 is on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open circuit and D2 with short circuit.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3: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on and D2 is off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short circuit and D2 with open circuit.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9562" l="0" r="0" t="0"/>
          <a:stretch/>
        </p:blipFill>
        <p:spPr>
          <a:xfrm>
            <a:off x="9099290" y="2454963"/>
            <a:ext cx="2628515" cy="225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6656"/>
          <a:stretch/>
        </p:blipFill>
        <p:spPr>
          <a:xfrm>
            <a:off x="9165781" y="549371"/>
            <a:ext cx="2495534" cy="21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1: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D1 and D2 are on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short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5781" y="4734683"/>
            <a:ext cx="2628516" cy="1992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4"/>
          <p:cNvCxnSpPr/>
          <p:nvPr/>
        </p:nvCxnSpPr>
        <p:spPr>
          <a:xfrm>
            <a:off x="2822289" y="196799"/>
            <a:ext cx="0" cy="5166360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2822289" y="2099735"/>
            <a:ext cx="0" cy="5166360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26034"/>
          <a:stretch/>
        </p:blipFill>
        <p:spPr>
          <a:xfrm>
            <a:off x="6162098" y="2253648"/>
            <a:ext cx="4918840" cy="3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53754" r="0" t="29276"/>
          <a:stretch/>
        </p:blipFill>
        <p:spPr>
          <a:xfrm>
            <a:off x="549671" y="2253648"/>
            <a:ext cx="4019295" cy="3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Logic Truth Table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1: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D1 and D2 are on as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short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</p:txBody>
      </p:sp>
      <p:cxnSp>
        <p:nvCxnSpPr>
          <p:cNvPr id="136" name="Google Shape;136;p16"/>
          <p:cNvCxnSpPr/>
          <p:nvPr/>
        </p:nvCxnSpPr>
        <p:spPr>
          <a:xfrm>
            <a:off x="6211614" y="1482428"/>
            <a:ext cx="0" cy="5167312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748" y="3467620"/>
            <a:ext cx="3559939" cy="2892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6"/>
          <p:cNvGrpSpPr/>
          <p:nvPr/>
        </p:nvGrpSpPr>
        <p:grpSpPr>
          <a:xfrm>
            <a:off x="627993" y="1980397"/>
            <a:ext cx="4918404" cy="2974445"/>
            <a:chOff x="554421" y="2061916"/>
            <a:chExt cx="4918404" cy="2974445"/>
          </a:xfrm>
        </p:grpSpPr>
        <p:pic>
          <p:nvPicPr>
            <p:cNvPr id="139" name="Google Shape;139;p16"/>
            <p:cNvPicPr preferRelativeResize="0"/>
            <p:nvPr/>
          </p:nvPicPr>
          <p:blipFill rotWithShape="1">
            <a:blip r:embed="rId4">
              <a:alphaModFix/>
            </a:blip>
            <a:srcRect b="13446" l="0" r="0" t="0"/>
            <a:stretch/>
          </p:blipFill>
          <p:spPr>
            <a:xfrm>
              <a:off x="554421" y="2061916"/>
              <a:ext cx="4918404" cy="2734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1472303" y="3259895"/>
              <a:ext cx="512080" cy="497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D1</a:t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1508480" y="4636251"/>
              <a:ext cx="512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D2</a:t>
              </a:r>
              <a:endParaRPr/>
            </a:p>
          </p:txBody>
        </p:sp>
      </p:grpSp>
      <p:sp>
        <p:nvSpPr>
          <p:cNvPr id="142" name="Google Shape;142;p16"/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is a 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Pull Up Resistor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pulls up the voltage of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floating condition to 5V.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47669" y="131233"/>
            <a:ext cx="10515600" cy="116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2: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on and D2 is off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short circuit and D2 with open circuit.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3: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off and D2 is on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open circuit and D2 with short circuit.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1: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5V,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D1 and D2 are off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open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</p:txBody>
      </p:sp>
      <p:cxnSp>
        <p:nvCxnSpPr>
          <p:cNvPr id="151" name="Google Shape;151;p17"/>
          <p:cNvCxnSpPr/>
          <p:nvPr/>
        </p:nvCxnSpPr>
        <p:spPr>
          <a:xfrm>
            <a:off x="2822289" y="196799"/>
            <a:ext cx="0" cy="5166360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2822289" y="2099735"/>
            <a:ext cx="0" cy="5166360"/>
          </a:xfrm>
          <a:prstGeom prst="straightConnector1">
            <a:avLst/>
          </a:prstGeom>
          <a:noFill/>
          <a:ln cap="flat" cmpd="sng" w="38100">
            <a:solidFill>
              <a:srgbClr val="8296B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820" y="639298"/>
            <a:ext cx="2811619" cy="202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4">
            <a:alphaModFix/>
          </a:blip>
          <a:srcRect b="0" l="0" r="0" t="11886"/>
          <a:stretch/>
        </p:blipFill>
        <p:spPr>
          <a:xfrm>
            <a:off x="9255205" y="2735490"/>
            <a:ext cx="2536993" cy="187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4893" y="4682914"/>
            <a:ext cx="2757998" cy="202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5310" y="233078"/>
            <a:ext cx="118766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 of input Voltage Variation in Logic Gates (OR)</a:t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897320" y="1437839"/>
            <a:ext cx="4256689" cy="3536141"/>
            <a:chOff x="3245069" y="1428119"/>
            <a:chExt cx="3248376" cy="2738440"/>
          </a:xfrm>
        </p:grpSpPr>
        <p:pic>
          <p:nvPicPr>
            <p:cNvPr id="162" name="Google Shape;162;p18"/>
            <p:cNvPicPr preferRelativeResize="0"/>
            <p:nvPr/>
          </p:nvPicPr>
          <p:blipFill rotWithShape="1">
            <a:blip r:embed="rId3">
              <a:alphaModFix/>
            </a:blip>
            <a:srcRect b="21005" l="0" r="35803" t="0"/>
            <a:stretch/>
          </p:blipFill>
          <p:spPr>
            <a:xfrm>
              <a:off x="3245069" y="1690688"/>
              <a:ext cx="3248376" cy="2475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8"/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D1</a:t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D2</a:t>
              </a:r>
              <a:endParaRPr/>
            </a:p>
          </p:txBody>
        </p:sp>
      </p:grpSp>
      <p:sp>
        <p:nvSpPr>
          <p:cNvPr id="165" name="Google Shape;165;p18"/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1: Assuming both D1 and D2 are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short circuits.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short with both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V</a:t>
            </a:r>
            <a:r>
              <a:rPr baseline="-25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be 4V and 5V at the same time???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6211614" y="1482428"/>
            <a:ext cx="0" cy="51673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4V and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5V, what is the value of output V</a:t>
            </a:r>
            <a:r>
              <a:rPr b="1" baseline="-25000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baseline="-25000"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7139" y="3893854"/>
            <a:ext cx="3141447" cy="2380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0" y="-121538"/>
            <a:ext cx="11406352" cy="939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 of input Voltage Variation in Logic Gates (OR)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2: Assuming both D1 and D2 are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and D2 with open circuits.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now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(4V for D1, 5V for D2)&gt;V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(0V) for both diode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also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6227" l="0" r="0" t="0"/>
          <a:stretch/>
        </p:blipFill>
        <p:spPr>
          <a:xfrm>
            <a:off x="9429478" y="734987"/>
            <a:ext cx="2409875" cy="205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34007" y="2883245"/>
            <a:ext cx="87682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3: Assuming D1 is on and D2 is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short circuit and D2 with open circuit.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4V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now for D2,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(5V)&gt;V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(4V). So, D1 should have been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also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wrong!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9563" l="0" r="0" t="13804"/>
          <a:stretch/>
        </p:blipFill>
        <p:spPr>
          <a:xfrm>
            <a:off x="9429478" y="2868676"/>
            <a:ext cx="2628515" cy="19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86559" y="4783251"/>
            <a:ext cx="87682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Case 4: Assuming D1 is off and D2 is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D1 with open circuit and D2 with short circuit. So,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for D1, 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(4V)&lt;V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(5V). So, D1 should be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OFF!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assumption is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correct!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5">
            <a:alphaModFix/>
          </a:blip>
          <a:srcRect b="0" l="0" r="0" t="6656"/>
          <a:stretch/>
        </p:blipFill>
        <p:spPr>
          <a:xfrm>
            <a:off x="9831613" y="4859218"/>
            <a:ext cx="2360387" cy="199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34007" y="108029"/>
            <a:ext cx="11301248" cy="1094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 of input Voltage Variation in Logic Gates (OR)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4: Find the value of Vo</a:t>
            </a:r>
            <a:endParaRPr baseline="-25000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171" y="1950996"/>
            <a:ext cx="4093148" cy="412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6394912" y="2698191"/>
            <a:ext cx="462455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and D2 are OFF 🡪 Open Circuit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D3 is ON 🡪 Short Circuit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Vo= 4.5V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Current, I= 4.5V/2kΩ= 2.25 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2023-06-17T07:08:04Z</dcterms:created>
  <dc:creator>Aroni Ghosh</dc:creator>
</cp:coreProperties>
</file>